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07_A677285B.xml" ContentType="application/vnd.ms-powerpoint.comments+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6" r:id="rId3"/>
    <p:sldId id="259" r:id="rId4"/>
    <p:sldId id="258" r:id="rId5"/>
    <p:sldId id="265" r:id="rId6"/>
    <p:sldId id="267" r:id="rId7"/>
    <p:sldId id="269" r:id="rId8"/>
    <p:sldId id="257" r:id="rId9"/>
    <p:sldId id="261" r:id="rId10"/>
    <p:sldId id="266" r:id="rId11"/>
    <p:sldId id="277" r:id="rId12"/>
    <p:sldId id="271" r:id="rId13"/>
    <p:sldId id="272" r:id="rId14"/>
    <p:sldId id="273" r:id="rId15"/>
    <p:sldId id="275" r:id="rId16"/>
    <p:sldId id="260" r:id="rId17"/>
    <p:sldId id="262" r:id="rId18"/>
    <p:sldId id="274" r:id="rId19"/>
    <p:sldId id="263" r:id="rId20"/>
    <p:sldId id="264"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CE70601-2840-4396-910B-054D2DFB22DE}">
          <p14:sldIdLst>
            <p14:sldId id="256"/>
            <p14:sldId id="276"/>
            <p14:sldId id="259"/>
            <p14:sldId id="258"/>
            <p14:sldId id="265"/>
            <p14:sldId id="267"/>
            <p14:sldId id="269"/>
            <p14:sldId id="257"/>
            <p14:sldId id="261"/>
            <p14:sldId id="266"/>
            <p14:sldId id="277"/>
            <p14:sldId id="271"/>
            <p14:sldId id="272"/>
            <p14:sldId id="273"/>
            <p14:sldId id="275"/>
            <p14:sldId id="260"/>
            <p14:sldId id="262"/>
            <p14:sldId id="274"/>
          </p14:sldIdLst>
        </p14:section>
        <p14:section name="backup" id="{51C11688-AF08-4815-8A90-244789270A0C}">
          <p14:sldIdLst>
            <p14:sldId id="263"/>
            <p14:sldId id="2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AEA2A3-99B4-B354-54B3-55D1A309398A}" name="Yogi Z" initials="ZYG" userId="Yogi Z"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74F58"/>
    <a:srgbClr val="48A8E2"/>
    <a:srgbClr val="CAE7F4"/>
    <a:srgbClr val="D04463"/>
    <a:srgbClr val="DD785E"/>
    <a:srgbClr val="362035"/>
    <a:srgbClr val="0C0B3A"/>
    <a:srgbClr val="F2B42D"/>
    <a:srgbClr val="00002E"/>
    <a:srgbClr val="B09B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94660"/>
  </p:normalViewPr>
  <p:slideViewPr>
    <p:cSldViewPr snapToGrid="0">
      <p:cViewPr>
        <p:scale>
          <a:sx n="75" d="100"/>
          <a:sy n="75" d="100"/>
        </p:scale>
        <p:origin x="1434"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8/10/relationships/authors" Target="authors.xml"/></Relationships>
</file>

<file path=ppt/comments/modernComment_107_A677285B.xml><?xml version="1.0" encoding="utf-8"?>
<p188:cmLst xmlns:a="http://schemas.openxmlformats.org/drawingml/2006/main" xmlns:r="http://schemas.openxmlformats.org/officeDocument/2006/relationships" xmlns:p188="http://schemas.microsoft.com/office/powerpoint/2018/8/main">
  <p188:cm id="{535A357E-157C-45C3-A842-0F26DBA77981}" authorId="{01AEA2A3-99B4-B354-54B3-55D1A309398A}" created="2024-04-13T10:02:38.205">
    <pc:sldMkLst xmlns:pc="http://schemas.microsoft.com/office/powerpoint/2013/main/command">
      <pc:docMk/>
      <pc:sldMk cId="2792826971" sldId="263"/>
    </pc:sldMkLst>
    <p188:txBody>
      <a:bodyPr/>
      <a:lstStyle/>
      <a:p>
        <a:r>
          <a:rPr lang="en-US"/>
          <a:t>Todo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754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575523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6340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65612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14554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59141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703845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1904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41309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33639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551612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5582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91123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53482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8.png"/><Relationship Id="rId10"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5.svg"/><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12"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4.png"/><Relationship Id="rId5" Type="http://schemas.microsoft.com/office/2007/relationships/hdphoto" Target="../media/hdphoto2.wdp"/><Relationship Id="rId10" Type="http://schemas.openxmlformats.org/officeDocument/2006/relationships/image" Target="../media/image3.png"/><Relationship Id="rId4" Type="http://schemas.openxmlformats.org/officeDocument/2006/relationships/image" Target="../media/image22.png"/><Relationship Id="rId9"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5.svg"/><Relationship Id="rId4" Type="http://schemas.openxmlformats.org/officeDocument/2006/relationships/image" Target="../media/image16.png"/><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5.svg"/><Relationship Id="rId4" Type="http://schemas.openxmlformats.org/officeDocument/2006/relationships/image" Target="../media/image24.png"/><Relationship Id="rId9"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31.jpeg"/><Relationship Id="rId12"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5.sv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07_A677285B.xml"/><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png"/><Relationship Id="rId7" Type="http://schemas.openxmlformats.org/officeDocument/2006/relationships/image" Target="../media/image6.png"/><Relationship Id="rId12"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gif"/><Relationship Id="rId4" Type="http://schemas.openxmlformats.org/officeDocument/2006/relationships/image" Target="../media/image8.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518160" y="-289341"/>
            <a:ext cx="15563087" cy="9021455"/>
          </a:xfrm>
          <a:prstGeom prst="roundRect">
            <a:avLst>
              <a:gd name="adj" fmla="val 7159"/>
            </a:avLst>
          </a:prstGeom>
          <a:solidFill>
            <a:srgbClr val="00002E">
              <a:alpha val="75000"/>
            </a:srgbClr>
          </a:solidFill>
          <a:ln w="53340">
            <a:solidFill>
              <a:srgbClr val="262654"/>
            </a:solidFill>
            <a:prstDash val="solid"/>
          </a:ln>
        </p:spPr>
        <p:txBody>
          <a:bodyPr/>
          <a:lstStyle/>
          <a:p>
            <a:endParaRPr lang="en-US"/>
          </a:p>
        </p:txBody>
      </p:sp>
      <p:sp>
        <p:nvSpPr>
          <p:cNvPr id="5" name="Text 1"/>
          <p:cNvSpPr/>
          <p:nvPr/>
        </p:nvSpPr>
        <p:spPr>
          <a:xfrm>
            <a:off x="7080975" y="3541486"/>
            <a:ext cx="7303259" cy="1277258"/>
          </a:xfrm>
          <a:prstGeom prst="rect">
            <a:avLst/>
          </a:prstGeom>
          <a:noFill/>
          <a:ln/>
        </p:spPr>
        <p:txBody>
          <a:bodyPr wrap="square" lIns="91440" tIns="45720" rIns="91440" bIns="45720" rtlCol="0" anchor="t"/>
          <a:lstStyle/>
          <a:p>
            <a:pPr>
              <a:lnSpc>
                <a:spcPts val="7545"/>
              </a:lnSpc>
            </a:pPr>
            <a:r>
              <a:rPr lang="en-US" sz="6600" b="1" dirty="0">
                <a:solidFill>
                  <a:srgbClr val="FFFFFF"/>
                </a:solidFill>
                <a:latin typeface="Nunito"/>
              </a:rPr>
              <a:t>Travel in China</a:t>
            </a:r>
            <a:endParaRPr lang="zh-CN" altLang="en-US" sz="2800" dirty="0"/>
          </a:p>
          <a:p>
            <a:pPr>
              <a:lnSpc>
                <a:spcPts val="7545"/>
              </a:lnSpc>
            </a:pPr>
            <a:endParaRPr lang="en-US" sz="6600" b="1" dirty="0">
              <a:solidFill>
                <a:srgbClr val="FFFFFF"/>
              </a:solidFill>
              <a:latin typeface="Nunito"/>
            </a:endParaRPr>
          </a:p>
        </p:txBody>
      </p:sp>
      <p:pic>
        <p:nvPicPr>
          <p:cNvPr id="11" name="Image 1" descr="preencoded.png">
            <a:extLst>
              <a:ext uri="{FF2B5EF4-FFF2-40B4-BE49-F238E27FC236}">
                <a16:creationId xmlns:a16="http://schemas.microsoft.com/office/drawing/2014/main" id="{9C42EB2A-5162-E8BB-CF4B-516AFA651D4F}"/>
              </a:ext>
            </a:extLst>
          </p:cNvPr>
          <p:cNvPicPr>
            <a:picLocks noChangeAspect="1"/>
          </p:cNvPicPr>
          <p:nvPr/>
        </p:nvPicPr>
        <p:blipFill>
          <a:blip r:embed="rId4"/>
          <a:stretch>
            <a:fillRect/>
          </a:stretch>
        </p:blipFill>
        <p:spPr>
          <a:xfrm>
            <a:off x="0" y="0"/>
            <a:ext cx="5486400" cy="8229600"/>
          </a:xfrm>
          <a:prstGeom prst="rect">
            <a:avLst/>
          </a:prstGeom>
        </p:spPr>
      </p:pic>
      <p:sp>
        <p:nvSpPr>
          <p:cNvPr id="12" name="Shape 2">
            <a:extLst>
              <a:ext uri="{FF2B5EF4-FFF2-40B4-BE49-F238E27FC236}">
                <a16:creationId xmlns:a16="http://schemas.microsoft.com/office/drawing/2014/main" id="{710371A9-E761-63FF-616C-96D05EE4F827}"/>
              </a:ext>
            </a:extLst>
          </p:cNvPr>
          <p:cNvSpPr/>
          <p:nvPr/>
        </p:nvSpPr>
        <p:spPr>
          <a:xfrm flipV="1">
            <a:off x="6618301" y="3911205"/>
            <a:ext cx="407189" cy="407189"/>
          </a:xfrm>
          <a:prstGeom prst="roundRect">
            <a:avLst>
              <a:gd name="adj" fmla="val 80001"/>
            </a:avLst>
          </a:prstGeom>
          <a:noFill/>
          <a:ln w="22860">
            <a:solidFill>
              <a:srgbClr val="FFFFFF"/>
            </a:solidFill>
            <a:prstDash val="solid"/>
          </a:ln>
        </p:spPr>
      </p:sp>
      <p:grpSp>
        <p:nvGrpSpPr>
          <p:cNvPr id="4" name="组合 3">
            <a:extLst>
              <a:ext uri="{FF2B5EF4-FFF2-40B4-BE49-F238E27FC236}">
                <a16:creationId xmlns:a16="http://schemas.microsoft.com/office/drawing/2014/main" id="{2257EB5E-E1DC-E9D4-38EA-2E7BC551B041}"/>
              </a:ext>
            </a:extLst>
          </p:cNvPr>
          <p:cNvGrpSpPr/>
          <p:nvPr/>
        </p:nvGrpSpPr>
        <p:grpSpPr>
          <a:xfrm>
            <a:off x="10416214" y="7462937"/>
            <a:ext cx="3968020" cy="580726"/>
            <a:chOff x="10581314" y="7462937"/>
            <a:chExt cx="3968020" cy="580726"/>
          </a:xfrm>
        </p:grpSpPr>
        <p:pic>
          <p:nvPicPr>
            <p:cNvPr id="7" name="图片 6">
              <a:extLst>
                <a:ext uri="{FF2B5EF4-FFF2-40B4-BE49-F238E27FC236}">
                  <a16:creationId xmlns:a16="http://schemas.microsoft.com/office/drawing/2014/main" id="{D5CF0266-289F-5940-B405-58DF4CC138A5}"/>
                </a:ext>
              </a:extLst>
            </p:cNvPr>
            <p:cNvPicPr>
              <a:picLocks noChangeAspect="1"/>
            </p:cNvPicPr>
            <p:nvPr/>
          </p:nvPicPr>
          <p:blipFill>
            <a:blip r:embed="rId5"/>
            <a:stretch>
              <a:fillRect/>
            </a:stretch>
          </p:blipFill>
          <p:spPr>
            <a:xfrm>
              <a:off x="12585700" y="7607300"/>
              <a:ext cx="1963634" cy="436363"/>
            </a:xfrm>
            <a:prstGeom prst="rect">
              <a:avLst/>
            </a:prstGeom>
          </p:spPr>
        </p:pic>
        <p:pic>
          <p:nvPicPr>
            <p:cNvPr id="8" name="图形 7">
              <a:extLst>
                <a:ext uri="{FF2B5EF4-FFF2-40B4-BE49-F238E27FC236}">
                  <a16:creationId xmlns:a16="http://schemas.microsoft.com/office/drawing/2014/main" id="{7F788819-C479-7093-A791-B6D7A1DE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25" name="图片 24">
            <a:extLst>
              <a:ext uri="{FF2B5EF4-FFF2-40B4-BE49-F238E27FC236}">
                <a16:creationId xmlns:a16="http://schemas.microsoft.com/office/drawing/2014/main" id="{09A2AFC5-8996-576C-C56C-4D19F6496C2C}"/>
              </a:ext>
            </a:extLst>
          </p:cNvPr>
          <p:cNvPicPr>
            <a:picLocks noChangeAspect="1"/>
          </p:cNvPicPr>
          <p:nvPr/>
        </p:nvPicPr>
        <p:blipFill>
          <a:blip r:embed="rId4">
            <a:alphaModFix amt="35000"/>
          </a:blip>
          <a:stretch>
            <a:fillRect/>
          </a:stretch>
        </p:blipFill>
        <p:spPr>
          <a:xfrm>
            <a:off x="5598388" y="-2161235"/>
            <a:ext cx="9574946" cy="12766594"/>
          </a:xfrm>
          <a:prstGeom prst="rect">
            <a:avLst/>
          </a:prstGeom>
        </p:spPr>
      </p:pic>
      <p:sp>
        <p:nvSpPr>
          <p:cNvPr id="3" name="Shape 0"/>
          <p:cNvSpPr/>
          <p:nvPr/>
        </p:nvSpPr>
        <p:spPr>
          <a:xfrm>
            <a:off x="-1950719" y="-89774"/>
            <a:ext cx="18022490" cy="8409147"/>
          </a:xfrm>
          <a:prstGeom prst="roundRect">
            <a:avLst>
              <a:gd name="adj" fmla="val 9292"/>
            </a:avLst>
          </a:prstGeom>
          <a:solidFill>
            <a:srgbClr val="00002E">
              <a:alpha val="75000"/>
            </a:srgbClr>
          </a:solidFill>
          <a:ln w="53340">
            <a:solidFill>
              <a:srgbClr val="262654"/>
            </a:solidFill>
            <a:prstDash val="solid"/>
          </a:ln>
        </p:spPr>
      </p:sp>
      <p:sp>
        <p:nvSpPr>
          <p:cNvPr id="4" name="Text 1"/>
          <p:cNvSpPr/>
          <p:nvPr/>
        </p:nvSpPr>
        <p:spPr>
          <a:xfrm>
            <a:off x="10683002" y="156811"/>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作品展示</a:t>
            </a:r>
            <a:endParaRPr lang="en-US" sz="4374"/>
          </a:p>
        </p:txBody>
      </p:sp>
      <p:sp>
        <p:nvSpPr>
          <p:cNvPr id="9" name="Shape 5"/>
          <p:cNvSpPr/>
          <p:nvPr/>
        </p:nvSpPr>
        <p:spPr>
          <a:xfrm>
            <a:off x="163768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5"/>
          <a:stretch>
            <a:fillRect/>
          </a:stretch>
        </p:blipFill>
        <p:spPr>
          <a:xfrm>
            <a:off x="16399669" y="2154189"/>
            <a:ext cx="3043238" cy="2392204"/>
          </a:xfrm>
          <a:prstGeom prst="rect">
            <a:avLst/>
          </a:prstGeom>
        </p:spPr>
      </p:pic>
      <p:sp>
        <p:nvSpPr>
          <p:cNvPr id="11" name="Text 6"/>
          <p:cNvSpPr/>
          <p:nvPr/>
        </p:nvSpPr>
        <p:spPr>
          <a:xfrm>
            <a:off x="197403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97403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164041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6"/>
          <a:stretch>
            <a:fillRect/>
          </a:stretch>
        </p:blipFill>
        <p:spPr>
          <a:xfrm>
            <a:off x="16427053" y="5069941"/>
            <a:ext cx="3043357" cy="1863447"/>
          </a:xfrm>
          <a:prstGeom prst="rect">
            <a:avLst/>
          </a:prstGeom>
        </p:spPr>
      </p:pic>
      <p:sp>
        <p:nvSpPr>
          <p:cNvPr id="15" name="Text 9"/>
          <p:cNvSpPr/>
          <p:nvPr/>
        </p:nvSpPr>
        <p:spPr>
          <a:xfrm>
            <a:off x="197402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97402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224873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a:extLst>
              <a:ext uri="{FF2B5EF4-FFF2-40B4-BE49-F238E27FC236}">
                <a16:creationId xmlns:a16="http://schemas.microsoft.com/office/drawing/2014/main" id="{1894FCF6-3F42-A1EB-ECAA-A63D8D3E2CC1}"/>
              </a:ext>
            </a:extLst>
          </p:cNvPr>
          <p:cNvPicPr>
            <a:picLocks noChangeAspect="1"/>
          </p:cNvPicPr>
          <p:nvPr/>
        </p:nvPicPr>
        <p:blipFill>
          <a:blip r:embed="rId7"/>
          <a:stretch>
            <a:fillRect/>
          </a:stretch>
        </p:blipFill>
        <p:spPr>
          <a:xfrm>
            <a:off x="0" y="0"/>
            <a:ext cx="6172200" cy="8229600"/>
          </a:xfrm>
          <a:prstGeom prst="rect">
            <a:avLst/>
          </a:prstGeom>
        </p:spPr>
      </p:pic>
      <p:sp>
        <p:nvSpPr>
          <p:cNvPr id="19" name="矩形 18">
            <a:extLst>
              <a:ext uri="{FF2B5EF4-FFF2-40B4-BE49-F238E27FC236}">
                <a16:creationId xmlns:a16="http://schemas.microsoft.com/office/drawing/2014/main" id="{5AB4DA31-EA3F-8C65-D794-DB5FDD1EFEC8}"/>
              </a:ext>
            </a:extLst>
          </p:cNvPr>
          <p:cNvSpPr/>
          <p:nvPr/>
        </p:nvSpPr>
        <p:spPr>
          <a:xfrm>
            <a:off x="1" y="4442460"/>
            <a:ext cx="6172200" cy="3787140"/>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277811" y="6009823"/>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77812" y="6492433"/>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sp>
        <p:nvSpPr>
          <p:cNvPr id="26" name="矩形 25">
            <a:extLst>
              <a:ext uri="{FF2B5EF4-FFF2-40B4-BE49-F238E27FC236}">
                <a16:creationId xmlns:a16="http://schemas.microsoft.com/office/drawing/2014/main" id="{A83BE0A5-B524-9DB7-7F0A-8B91044B84DE}"/>
              </a:ext>
            </a:extLst>
          </p:cNvPr>
          <p:cNvSpPr/>
          <p:nvPr/>
        </p:nvSpPr>
        <p:spPr>
          <a:xfrm>
            <a:off x="6195060" y="-123047"/>
            <a:ext cx="8928506" cy="8409147"/>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a:extLst>
              <a:ext uri="{FF2B5EF4-FFF2-40B4-BE49-F238E27FC236}">
                <a16:creationId xmlns:a16="http://schemas.microsoft.com/office/drawing/2014/main" id="{7DE0B2BE-8377-2D8B-D5E2-7C754A1C11A5}"/>
              </a:ext>
            </a:extLst>
          </p:cNvPr>
          <p:cNvSpPr txBox="1"/>
          <p:nvPr/>
        </p:nvSpPr>
        <p:spPr>
          <a:xfrm>
            <a:off x="6419135" y="940162"/>
            <a:ext cx="7933453" cy="7294305"/>
          </a:xfrm>
          <a:prstGeom prst="rect">
            <a:avLst/>
          </a:prstGeom>
          <a:noFill/>
        </p:spPr>
        <p:txBody>
          <a:bodyPr wrap="square">
            <a:spAutoFit/>
          </a:bodyPr>
          <a:lstStyle/>
          <a:p>
            <a:r>
              <a:rPr lang="en-US">
                <a:solidFill>
                  <a:schemeClr val="bg1"/>
                </a:solidFill>
              </a:rPr>
              <a:t>Beijing is the capital of the People's Republic of China and serves as the nation's political, cultural, scientific, and international exchange center. It is one of the most important cities in China with a rich historical heritage and a vibrant modern culture. Located in the northern part of China, Beijing is surrounded by Hebei Province and is a hub for various expressways and railways, making it easily accessible from other parts of the country and </a:t>
            </a:r>
            <a:r>
              <a:rPr lang="en-US" err="1">
                <a:solidFill>
                  <a:schemeClr val="bg1"/>
                </a:solidFill>
              </a:rPr>
              <a:t>abroad.As</a:t>
            </a:r>
            <a:r>
              <a:rPr lang="en-US">
                <a:solidFill>
                  <a:schemeClr val="bg1"/>
                </a:solidFill>
              </a:rPr>
              <a:t> an ancient city with a history spanning over 3,000 years.</a:t>
            </a:r>
          </a:p>
          <a:p>
            <a:endParaRPr lang="en-US">
              <a:solidFill>
                <a:schemeClr val="bg1"/>
              </a:solidFill>
            </a:endParaRPr>
          </a:p>
          <a:p>
            <a:r>
              <a:rPr lang="en-US">
                <a:solidFill>
                  <a:schemeClr val="bg1"/>
                </a:solidFill>
              </a:rPr>
              <a:t>Beijing is home to numerous historical sites and landmarks, including the Forbidden City, the Temple of Heaven, the Summer Palace, and the Great Wall at Badaling. These sites are not only of great significance to Chinese history and culture but also attract millions of tourists from around the world each year.</a:t>
            </a:r>
          </a:p>
          <a:p>
            <a:endParaRPr lang="en-US">
              <a:solidFill>
                <a:schemeClr val="bg1"/>
              </a:solidFill>
            </a:endParaRPr>
          </a:p>
          <a:p>
            <a:r>
              <a:rPr lang="en-US">
                <a:solidFill>
                  <a:schemeClr val="bg1"/>
                </a:solidFill>
              </a:rPr>
              <a:t>In addition to its historical appeal, Beijing is a thriving metropolis with a booming economy and a rapidly developing technology sector. The city houses the headquarters of many Chinese state-owned enterprises as well as numerous international companies. The </a:t>
            </a:r>
            <a:r>
              <a:rPr lang="en-US" err="1">
                <a:solidFill>
                  <a:schemeClr val="bg1"/>
                </a:solidFill>
              </a:rPr>
              <a:t>Zhongguancun</a:t>
            </a:r>
            <a:r>
              <a:rPr lang="en-US">
                <a:solidFill>
                  <a:schemeClr val="bg1"/>
                </a:solidFill>
              </a:rPr>
              <a:t> Science Park is a notable center for innovation and technology, often compared to Silicon Valley in the United </a:t>
            </a:r>
            <a:r>
              <a:rPr lang="en-US" err="1">
                <a:solidFill>
                  <a:schemeClr val="bg1"/>
                </a:solidFill>
              </a:rPr>
              <a:t>States.Beijing</a:t>
            </a:r>
            <a:r>
              <a:rPr lang="en-US">
                <a:solidFill>
                  <a:schemeClr val="bg1"/>
                </a:solidFill>
              </a:rPr>
              <a:t> is also a city of contrasts, where ancient hutongs and traditional </a:t>
            </a:r>
            <a:r>
              <a:rPr lang="en-US" err="1">
                <a:solidFill>
                  <a:schemeClr val="bg1"/>
                </a:solidFill>
              </a:rPr>
              <a:t>siheyuans</a:t>
            </a:r>
            <a:r>
              <a:rPr lang="en-US">
                <a:solidFill>
                  <a:schemeClr val="bg1"/>
                </a:solidFill>
              </a:rPr>
              <a:t> (courtyard houses) coexist with modern skyscrapers and shopping malls. The city is preparing to host the Winter Olympics in 2022, marking it as the first city ever to host both the Summer and Winter </a:t>
            </a:r>
            <a:r>
              <a:rPr lang="en-US" err="1">
                <a:solidFill>
                  <a:schemeClr val="bg1"/>
                </a:solidFill>
              </a:rPr>
              <a:t>Olympics.As</a:t>
            </a:r>
            <a:r>
              <a:rPr lang="en-US">
                <a:solidFill>
                  <a:schemeClr val="bg1"/>
                </a:solidFill>
              </a:rPr>
              <a:t> a global city, </a:t>
            </a:r>
          </a:p>
          <a:p>
            <a:r>
              <a:rPr lang="en-US">
                <a:solidFill>
                  <a:schemeClr val="bg1"/>
                </a:solidFill>
              </a:rPr>
              <a:t>The city's rich culinary scene includes the famous Peking duck and a variety of local snacks that can be found in bustling food </a:t>
            </a:r>
            <a:r>
              <a:rPr lang="en-US" err="1">
                <a:solidFill>
                  <a:schemeClr val="bg1"/>
                </a:solidFill>
              </a:rPr>
              <a:t>streets.Beijing</a:t>
            </a:r>
            <a:r>
              <a:rPr lang="en-US">
                <a:solidFill>
                  <a:schemeClr val="bg1"/>
                </a:solidFill>
              </a:rPr>
              <a:t> is not only a gateway to understanding China's past but also a dynamic city that showcases the country's rapid development and future potential.</a:t>
            </a:r>
          </a:p>
        </p:txBody>
      </p:sp>
      <p:sp>
        <p:nvSpPr>
          <p:cNvPr id="24" name="文本框 23">
            <a:extLst>
              <a:ext uri="{FF2B5EF4-FFF2-40B4-BE49-F238E27FC236}">
                <a16:creationId xmlns:a16="http://schemas.microsoft.com/office/drawing/2014/main" id="{7827CD45-B9EA-8E73-241C-02772AA041C3}"/>
              </a:ext>
            </a:extLst>
          </p:cNvPr>
          <p:cNvSpPr txBox="1"/>
          <p:nvPr/>
        </p:nvSpPr>
        <p:spPr>
          <a:xfrm>
            <a:off x="6442530" y="180831"/>
            <a:ext cx="12416970" cy="646331"/>
          </a:xfrm>
          <a:prstGeom prst="rect">
            <a:avLst/>
          </a:prstGeom>
          <a:noFill/>
        </p:spPr>
        <p:txBody>
          <a:bodyPr wrap="square">
            <a:spAutoFit/>
          </a:bodyPr>
          <a:lstStyle/>
          <a:p>
            <a:r>
              <a:rPr lang="en-US" sz="3600">
                <a:solidFill>
                  <a:schemeClr val="bg1"/>
                </a:solidFill>
                <a:latin typeface="PT Sans" panose="020B0503020203020204" pitchFamily="34" charset="0"/>
              </a:rPr>
              <a:t>Beijing</a:t>
            </a:r>
          </a:p>
        </p:txBody>
      </p:sp>
      <p:pic>
        <p:nvPicPr>
          <p:cNvPr id="5" name="图片 4">
            <a:extLst>
              <a:ext uri="{FF2B5EF4-FFF2-40B4-BE49-F238E27FC236}">
                <a16:creationId xmlns:a16="http://schemas.microsoft.com/office/drawing/2014/main" id="{CADB244A-4094-218D-BA11-4A9061DE68CF}"/>
              </a:ext>
            </a:extLst>
          </p:cNvPr>
          <p:cNvPicPr>
            <a:picLocks noChangeAspect="1"/>
          </p:cNvPicPr>
          <p:nvPr/>
        </p:nvPicPr>
        <p:blipFill>
          <a:blip r:embed="rId8">
            <a:alphaModFix amt="35000"/>
          </a:blip>
          <a:stretch>
            <a:fillRect/>
          </a:stretch>
        </p:blipFill>
        <p:spPr>
          <a:xfrm>
            <a:off x="16295846" y="-33274"/>
            <a:ext cx="10828421" cy="8229600"/>
          </a:xfrm>
          <a:prstGeom prst="rect">
            <a:avLst/>
          </a:prstGeom>
        </p:spPr>
      </p:pic>
      <p:pic>
        <p:nvPicPr>
          <p:cNvPr id="6" name="图片 5">
            <a:extLst>
              <a:ext uri="{FF2B5EF4-FFF2-40B4-BE49-F238E27FC236}">
                <a16:creationId xmlns:a16="http://schemas.microsoft.com/office/drawing/2014/main" id="{921F94B6-EA92-A270-8B72-568BEBDB5EC5}"/>
              </a:ext>
            </a:extLst>
          </p:cNvPr>
          <p:cNvPicPr>
            <a:picLocks noChangeAspect="1"/>
          </p:cNvPicPr>
          <p:nvPr/>
        </p:nvPicPr>
        <p:blipFill>
          <a:blip r:embed="rId9">
            <a:alphaModFix amt="50000"/>
          </a:blip>
          <a:stretch>
            <a:fillRect/>
          </a:stretch>
        </p:blipFill>
        <p:spPr>
          <a:xfrm>
            <a:off x="-13450529" y="8905594"/>
            <a:ext cx="10330601" cy="10273839"/>
          </a:xfrm>
          <a:prstGeom prst="rect">
            <a:avLst/>
          </a:prstGeom>
        </p:spPr>
      </p:pic>
      <p:pic>
        <p:nvPicPr>
          <p:cNvPr id="17" name="图片 16">
            <a:extLst>
              <a:ext uri="{FF2B5EF4-FFF2-40B4-BE49-F238E27FC236}">
                <a16:creationId xmlns:a16="http://schemas.microsoft.com/office/drawing/2014/main" id="{70ED4A5D-8F1E-F33F-DC77-C47C3F0F5517}"/>
              </a:ext>
            </a:extLst>
          </p:cNvPr>
          <p:cNvPicPr>
            <a:picLocks noChangeAspect="1"/>
          </p:cNvPicPr>
          <p:nvPr/>
        </p:nvPicPr>
        <p:blipFill>
          <a:blip r:embed="rId10">
            <a:alphaModFix amt="50000"/>
          </a:blip>
          <a:stretch>
            <a:fillRect/>
          </a:stretch>
        </p:blipFill>
        <p:spPr>
          <a:xfrm>
            <a:off x="-8267700" y="-5100755"/>
            <a:ext cx="5510117" cy="4712600"/>
          </a:xfrm>
          <a:prstGeom prst="rect">
            <a:avLst/>
          </a:prstGeom>
        </p:spPr>
      </p:pic>
    </p:spTree>
    <p:extLst>
      <p:ext uri="{BB962C8B-B14F-4D97-AF65-F5344CB8AC3E}">
        <p14:creationId xmlns:p14="http://schemas.microsoft.com/office/powerpoint/2010/main" val="3975430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25" name="图片 24">
            <a:extLst>
              <a:ext uri="{FF2B5EF4-FFF2-40B4-BE49-F238E27FC236}">
                <a16:creationId xmlns:a16="http://schemas.microsoft.com/office/drawing/2014/main" id="{09A2AFC5-8996-576C-C56C-4D19F6496C2C}"/>
              </a:ext>
            </a:extLst>
          </p:cNvPr>
          <p:cNvPicPr>
            <a:picLocks noChangeAspect="1"/>
          </p:cNvPicPr>
          <p:nvPr/>
        </p:nvPicPr>
        <p:blipFill>
          <a:blip r:embed="rId4">
            <a:alphaModFix amt="35000"/>
          </a:blip>
          <a:stretch>
            <a:fillRect/>
          </a:stretch>
        </p:blipFill>
        <p:spPr>
          <a:xfrm>
            <a:off x="5598388" y="-2161235"/>
            <a:ext cx="9574946" cy="12766594"/>
          </a:xfrm>
          <a:prstGeom prst="rect">
            <a:avLst/>
          </a:prstGeom>
        </p:spPr>
      </p:pic>
      <p:sp>
        <p:nvSpPr>
          <p:cNvPr id="3" name="Shape 0"/>
          <p:cNvSpPr/>
          <p:nvPr/>
        </p:nvSpPr>
        <p:spPr>
          <a:xfrm>
            <a:off x="-1950719" y="-89774"/>
            <a:ext cx="18022490" cy="8409147"/>
          </a:xfrm>
          <a:prstGeom prst="roundRect">
            <a:avLst>
              <a:gd name="adj" fmla="val 9292"/>
            </a:avLst>
          </a:prstGeom>
          <a:solidFill>
            <a:srgbClr val="00002E">
              <a:alpha val="75000"/>
            </a:srgbClr>
          </a:solidFill>
          <a:ln w="53340">
            <a:solidFill>
              <a:srgbClr val="262654"/>
            </a:solidFill>
            <a:prstDash val="solid"/>
          </a:ln>
        </p:spPr>
      </p:sp>
      <p:pic>
        <p:nvPicPr>
          <p:cNvPr id="27" name="图片 26">
            <a:extLst>
              <a:ext uri="{FF2B5EF4-FFF2-40B4-BE49-F238E27FC236}">
                <a16:creationId xmlns:a16="http://schemas.microsoft.com/office/drawing/2014/main" id="{4969A640-49E0-A695-FB29-0FBA24A32DBE}"/>
              </a:ext>
            </a:extLst>
          </p:cNvPr>
          <p:cNvPicPr>
            <a:picLocks noChangeAspect="1"/>
          </p:cNvPicPr>
          <p:nvPr/>
        </p:nvPicPr>
        <p:blipFill>
          <a:blip r:embed="rId5">
            <a:alphaModFix amt="35000"/>
          </a:blip>
          <a:stretch>
            <a:fillRect/>
          </a:stretch>
        </p:blipFill>
        <p:spPr>
          <a:xfrm>
            <a:off x="3801978" y="0"/>
            <a:ext cx="10828421" cy="8229600"/>
          </a:xfrm>
          <a:prstGeom prst="rect">
            <a:avLst/>
          </a:prstGeom>
        </p:spPr>
      </p:pic>
      <p:sp>
        <p:nvSpPr>
          <p:cNvPr id="4" name="Text 1"/>
          <p:cNvSpPr/>
          <p:nvPr/>
        </p:nvSpPr>
        <p:spPr>
          <a:xfrm>
            <a:off x="10683002" y="156811"/>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作品展示</a:t>
            </a:r>
            <a:endParaRPr lang="en-US" sz="4374"/>
          </a:p>
        </p:txBody>
      </p:sp>
      <p:sp>
        <p:nvSpPr>
          <p:cNvPr id="9" name="Shape 5"/>
          <p:cNvSpPr/>
          <p:nvPr/>
        </p:nvSpPr>
        <p:spPr>
          <a:xfrm>
            <a:off x="163768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6"/>
          <a:stretch>
            <a:fillRect/>
          </a:stretch>
        </p:blipFill>
        <p:spPr>
          <a:xfrm>
            <a:off x="16399669" y="2154189"/>
            <a:ext cx="3043238" cy="2392204"/>
          </a:xfrm>
          <a:prstGeom prst="rect">
            <a:avLst/>
          </a:prstGeom>
        </p:spPr>
      </p:pic>
      <p:sp>
        <p:nvSpPr>
          <p:cNvPr id="11" name="Text 6"/>
          <p:cNvSpPr/>
          <p:nvPr/>
        </p:nvSpPr>
        <p:spPr>
          <a:xfrm>
            <a:off x="197403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97403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164041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7"/>
          <a:stretch>
            <a:fillRect/>
          </a:stretch>
        </p:blipFill>
        <p:spPr>
          <a:xfrm>
            <a:off x="16427053" y="5069941"/>
            <a:ext cx="3043357" cy="1863447"/>
          </a:xfrm>
          <a:prstGeom prst="rect">
            <a:avLst/>
          </a:prstGeom>
        </p:spPr>
      </p:pic>
      <p:sp>
        <p:nvSpPr>
          <p:cNvPr id="15" name="Text 9"/>
          <p:cNvSpPr/>
          <p:nvPr/>
        </p:nvSpPr>
        <p:spPr>
          <a:xfrm>
            <a:off x="197402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97402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224873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5AB4DA31-EA3F-8C65-D794-DB5FDD1EFEC8}"/>
              </a:ext>
            </a:extLst>
          </p:cNvPr>
          <p:cNvSpPr/>
          <p:nvPr/>
        </p:nvSpPr>
        <p:spPr>
          <a:xfrm>
            <a:off x="1" y="11079234"/>
            <a:ext cx="6172200" cy="3787140"/>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277811" y="12646597"/>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77812" y="13129207"/>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pic>
        <p:nvPicPr>
          <p:cNvPr id="6" name="图片 5">
            <a:extLst>
              <a:ext uri="{FF2B5EF4-FFF2-40B4-BE49-F238E27FC236}">
                <a16:creationId xmlns:a16="http://schemas.microsoft.com/office/drawing/2014/main" id="{C8C75579-8259-78F4-68C2-7B548F4D1324}"/>
              </a:ext>
            </a:extLst>
          </p:cNvPr>
          <p:cNvPicPr>
            <a:picLocks noChangeAspect="1"/>
          </p:cNvPicPr>
          <p:nvPr/>
        </p:nvPicPr>
        <p:blipFill>
          <a:blip r:embed="rId8">
            <a:alphaModFix amt="50000"/>
          </a:blip>
          <a:stretch>
            <a:fillRect/>
          </a:stretch>
        </p:blipFill>
        <p:spPr>
          <a:xfrm>
            <a:off x="1" y="4363092"/>
            <a:ext cx="3887870" cy="3866508"/>
          </a:xfrm>
          <a:prstGeom prst="rect">
            <a:avLst/>
          </a:prstGeom>
        </p:spPr>
      </p:pic>
      <p:pic>
        <p:nvPicPr>
          <p:cNvPr id="21" name="图片 20">
            <a:extLst>
              <a:ext uri="{FF2B5EF4-FFF2-40B4-BE49-F238E27FC236}">
                <a16:creationId xmlns:a16="http://schemas.microsoft.com/office/drawing/2014/main" id="{5B519024-9D53-F72C-712C-8B21344C356F}"/>
              </a:ext>
            </a:extLst>
          </p:cNvPr>
          <p:cNvPicPr>
            <a:picLocks noChangeAspect="1"/>
          </p:cNvPicPr>
          <p:nvPr/>
        </p:nvPicPr>
        <p:blipFill>
          <a:blip r:embed="rId9">
            <a:alphaModFix amt="50000"/>
          </a:blip>
          <a:stretch>
            <a:fillRect/>
          </a:stretch>
        </p:blipFill>
        <p:spPr>
          <a:xfrm>
            <a:off x="-22860" y="17529"/>
            <a:ext cx="5078314" cy="4343295"/>
          </a:xfrm>
          <a:prstGeom prst="rect">
            <a:avLst/>
          </a:prstGeom>
        </p:spPr>
      </p:pic>
      <p:pic>
        <p:nvPicPr>
          <p:cNvPr id="18" name="图片 17">
            <a:extLst>
              <a:ext uri="{FF2B5EF4-FFF2-40B4-BE49-F238E27FC236}">
                <a16:creationId xmlns:a16="http://schemas.microsoft.com/office/drawing/2014/main" id="{1894FCF6-3F42-A1EB-ECAA-A63D8D3E2CC1}"/>
              </a:ext>
            </a:extLst>
          </p:cNvPr>
          <p:cNvPicPr>
            <a:picLocks noChangeAspect="1"/>
          </p:cNvPicPr>
          <p:nvPr/>
        </p:nvPicPr>
        <p:blipFill>
          <a:blip r:embed="rId10"/>
          <a:stretch>
            <a:fillRect/>
          </a:stretch>
        </p:blipFill>
        <p:spPr>
          <a:xfrm>
            <a:off x="3910730" y="0"/>
            <a:ext cx="6172200" cy="8229600"/>
          </a:xfrm>
          <a:prstGeom prst="rect">
            <a:avLst/>
          </a:prstGeom>
        </p:spPr>
      </p:pic>
      <p:sp>
        <p:nvSpPr>
          <p:cNvPr id="24" name="文本框 23">
            <a:extLst>
              <a:ext uri="{FF2B5EF4-FFF2-40B4-BE49-F238E27FC236}">
                <a16:creationId xmlns:a16="http://schemas.microsoft.com/office/drawing/2014/main" id="{7827CD45-B9EA-8E73-241C-02772AA041C3}"/>
              </a:ext>
            </a:extLst>
          </p:cNvPr>
          <p:cNvSpPr txBox="1"/>
          <p:nvPr/>
        </p:nvSpPr>
        <p:spPr>
          <a:xfrm>
            <a:off x="6442530" y="180831"/>
            <a:ext cx="12416970" cy="646331"/>
          </a:xfrm>
          <a:prstGeom prst="rect">
            <a:avLst/>
          </a:prstGeom>
          <a:noFill/>
        </p:spPr>
        <p:txBody>
          <a:bodyPr wrap="square">
            <a:spAutoFit/>
          </a:bodyPr>
          <a:lstStyle/>
          <a:p>
            <a:r>
              <a:rPr lang="en-US" sz="3600" dirty="0">
                <a:solidFill>
                  <a:schemeClr val="bg1"/>
                </a:solidFill>
                <a:latin typeface="PT Sans" panose="020B0503020203020204" pitchFamily="34" charset="0"/>
              </a:rPr>
              <a:t>Beijing</a:t>
            </a:r>
          </a:p>
        </p:txBody>
      </p:sp>
    </p:spTree>
    <p:extLst>
      <p:ext uri="{BB962C8B-B14F-4D97-AF65-F5344CB8AC3E}">
        <p14:creationId xmlns:p14="http://schemas.microsoft.com/office/powerpoint/2010/main" val="35354725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50719" y="-89774"/>
            <a:ext cx="18022490" cy="8409147"/>
          </a:xfrm>
          <a:prstGeom prst="roundRect">
            <a:avLst>
              <a:gd name="adj" fmla="val 9292"/>
            </a:avLst>
          </a:prstGeom>
          <a:solidFill>
            <a:srgbClr val="00002E">
              <a:alpha val="75000"/>
            </a:srgbClr>
          </a:solidFill>
          <a:ln w="53340">
            <a:solidFill>
              <a:srgbClr val="262654"/>
            </a:solidFill>
            <a:prstDash val="solid"/>
          </a:ln>
        </p:spPr>
      </p:sp>
      <p:pic>
        <p:nvPicPr>
          <p:cNvPr id="25" name="图片 24">
            <a:extLst>
              <a:ext uri="{FF2B5EF4-FFF2-40B4-BE49-F238E27FC236}">
                <a16:creationId xmlns:a16="http://schemas.microsoft.com/office/drawing/2014/main" id="{09A2AFC5-8996-576C-C56C-4D19F6496C2C}"/>
              </a:ext>
            </a:extLst>
          </p:cNvPr>
          <p:cNvPicPr>
            <a:picLocks noChangeAspect="1"/>
          </p:cNvPicPr>
          <p:nvPr/>
        </p:nvPicPr>
        <p:blipFill>
          <a:blip r:embed="rId4">
            <a:extLst>
              <a:ext uri="{BEBA8EAE-BF5A-486C-A8C5-ECC9F3942E4B}">
                <a14:imgProps xmlns:a14="http://schemas.microsoft.com/office/drawing/2010/main">
                  <a14:imgLayer r:embed="rId5">
                    <a14:imgEffect>
                      <a14:artisticGlass scaling="100"/>
                    </a14:imgEffect>
                  </a14:imgLayer>
                </a14:imgProps>
              </a:ext>
            </a:extLst>
          </a:blip>
          <a:stretch>
            <a:fillRect/>
          </a:stretch>
        </p:blipFill>
        <p:spPr>
          <a:xfrm>
            <a:off x="4199331" y="-9211"/>
            <a:ext cx="6179109" cy="8238812"/>
          </a:xfrm>
          <a:prstGeom prst="rect">
            <a:avLst/>
          </a:prstGeom>
        </p:spPr>
      </p:pic>
      <p:sp>
        <p:nvSpPr>
          <p:cNvPr id="9" name="Shape 5"/>
          <p:cNvSpPr/>
          <p:nvPr/>
        </p:nvSpPr>
        <p:spPr>
          <a:xfrm>
            <a:off x="163768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6"/>
          <a:stretch>
            <a:fillRect/>
          </a:stretch>
        </p:blipFill>
        <p:spPr>
          <a:xfrm>
            <a:off x="16399669" y="2154189"/>
            <a:ext cx="3043238" cy="2392204"/>
          </a:xfrm>
          <a:prstGeom prst="rect">
            <a:avLst/>
          </a:prstGeom>
        </p:spPr>
      </p:pic>
      <p:sp>
        <p:nvSpPr>
          <p:cNvPr id="11" name="Text 6"/>
          <p:cNvSpPr/>
          <p:nvPr/>
        </p:nvSpPr>
        <p:spPr>
          <a:xfrm>
            <a:off x="197403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97403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164041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7"/>
          <a:stretch>
            <a:fillRect/>
          </a:stretch>
        </p:blipFill>
        <p:spPr>
          <a:xfrm>
            <a:off x="16427053" y="5069941"/>
            <a:ext cx="3043357" cy="1863447"/>
          </a:xfrm>
          <a:prstGeom prst="rect">
            <a:avLst/>
          </a:prstGeom>
        </p:spPr>
      </p:pic>
      <p:sp>
        <p:nvSpPr>
          <p:cNvPr id="15" name="Text 9"/>
          <p:cNvSpPr/>
          <p:nvPr/>
        </p:nvSpPr>
        <p:spPr>
          <a:xfrm>
            <a:off x="197402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97402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224873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a:extLst>
              <a:ext uri="{FF2B5EF4-FFF2-40B4-BE49-F238E27FC236}">
                <a16:creationId xmlns:a16="http://schemas.microsoft.com/office/drawing/2014/main" id="{1894FCF6-3F42-A1EB-ECAA-A63D8D3E2CC1}"/>
              </a:ext>
            </a:extLst>
          </p:cNvPr>
          <p:cNvPicPr>
            <a:picLocks noChangeAspect="1"/>
          </p:cNvPicPr>
          <p:nvPr/>
        </p:nvPicPr>
        <p:blipFill>
          <a:blip r:embed="rId8"/>
          <a:stretch>
            <a:fillRect/>
          </a:stretch>
        </p:blipFill>
        <p:spPr>
          <a:xfrm>
            <a:off x="4206240" y="-9212"/>
            <a:ext cx="6172200" cy="8229600"/>
          </a:xfrm>
          <a:prstGeom prst="rect">
            <a:avLst/>
          </a:prstGeom>
        </p:spPr>
      </p:pic>
      <p:sp>
        <p:nvSpPr>
          <p:cNvPr id="19" name="矩形 18">
            <a:extLst>
              <a:ext uri="{FF2B5EF4-FFF2-40B4-BE49-F238E27FC236}">
                <a16:creationId xmlns:a16="http://schemas.microsoft.com/office/drawing/2014/main" id="{5AB4DA31-EA3F-8C65-D794-DB5FDD1EFEC8}"/>
              </a:ext>
            </a:extLst>
          </p:cNvPr>
          <p:cNvSpPr/>
          <p:nvPr/>
        </p:nvSpPr>
        <p:spPr>
          <a:xfrm>
            <a:off x="1" y="8652510"/>
            <a:ext cx="6172200" cy="3787140"/>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277811" y="10219873"/>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77812" y="10702483"/>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sp>
        <p:nvSpPr>
          <p:cNvPr id="17" name="Text 1">
            <a:extLst>
              <a:ext uri="{FF2B5EF4-FFF2-40B4-BE49-F238E27FC236}">
                <a16:creationId xmlns:a16="http://schemas.microsoft.com/office/drawing/2014/main" id="{E86F3407-07E9-1AB5-0DF0-6F7CB80058A4}"/>
              </a:ext>
            </a:extLst>
          </p:cNvPr>
          <p:cNvSpPr/>
          <p:nvPr/>
        </p:nvSpPr>
        <p:spPr>
          <a:xfrm>
            <a:off x="277811" y="401449"/>
            <a:ext cx="3921520" cy="646332"/>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a:t>
            </a:r>
            <a:r>
              <a:rPr lang="zh-CN" altLang="en-US" sz="4374" b="1">
                <a:solidFill>
                  <a:srgbClr val="FFFFFF"/>
                </a:solidFill>
                <a:latin typeface="Nunito" pitchFamily="34" charset="0"/>
                <a:ea typeface="Nunito" pitchFamily="34" charset="-122"/>
                <a:cs typeface="Nunito" pitchFamily="34" charset="-120"/>
              </a:rPr>
              <a:t>融合</a:t>
            </a:r>
            <a:endParaRPr lang="en-US" sz="4374" b="1">
              <a:solidFill>
                <a:srgbClr val="FFFFFF"/>
              </a:solidFill>
              <a:latin typeface="Nunito" pitchFamily="34" charset="0"/>
              <a:ea typeface="Nunito" pitchFamily="34" charset="-122"/>
              <a:cs typeface="Nunito" pitchFamily="34" charset="-120"/>
            </a:endParaRPr>
          </a:p>
        </p:txBody>
      </p:sp>
      <p:sp>
        <p:nvSpPr>
          <p:cNvPr id="21" name="文本框 20">
            <a:extLst>
              <a:ext uri="{FF2B5EF4-FFF2-40B4-BE49-F238E27FC236}">
                <a16:creationId xmlns:a16="http://schemas.microsoft.com/office/drawing/2014/main" id="{A6E92CDC-839F-9D47-04F2-74DE05B1DAD5}"/>
              </a:ext>
            </a:extLst>
          </p:cNvPr>
          <p:cNvSpPr txBox="1"/>
          <p:nvPr/>
        </p:nvSpPr>
        <p:spPr>
          <a:xfrm>
            <a:off x="277811" y="1396341"/>
            <a:ext cx="3676732" cy="1446550"/>
          </a:xfrm>
          <a:prstGeom prst="rect">
            <a:avLst/>
          </a:prstGeom>
          <a:noFill/>
        </p:spPr>
        <p:txBody>
          <a:bodyPr wrap="square">
            <a:spAutoFit/>
          </a:bodyPr>
          <a:lstStyle/>
          <a:p>
            <a:r>
              <a:rPr lang="en-US" sz="8800">
                <a:solidFill>
                  <a:schemeClr val="bg1"/>
                </a:solidFill>
                <a:latin typeface="PT Sans" panose="020B0503020203020204" pitchFamily="34" charset="0"/>
              </a:rPr>
              <a:t>Beijing</a:t>
            </a:r>
          </a:p>
        </p:txBody>
      </p:sp>
      <p:grpSp>
        <p:nvGrpSpPr>
          <p:cNvPr id="4" name="组合 3">
            <a:extLst>
              <a:ext uri="{FF2B5EF4-FFF2-40B4-BE49-F238E27FC236}">
                <a16:creationId xmlns:a16="http://schemas.microsoft.com/office/drawing/2014/main" id="{5140E299-548F-5D14-33C4-AC3BCC053508}"/>
              </a:ext>
            </a:extLst>
          </p:cNvPr>
          <p:cNvGrpSpPr/>
          <p:nvPr/>
        </p:nvGrpSpPr>
        <p:grpSpPr>
          <a:xfrm>
            <a:off x="12329159" y="6701020"/>
            <a:ext cx="1879440" cy="1189948"/>
            <a:chOff x="12585700" y="6763442"/>
            <a:chExt cx="2022020" cy="1280221"/>
          </a:xfrm>
        </p:grpSpPr>
        <p:pic>
          <p:nvPicPr>
            <p:cNvPr id="5" name="图片 4">
              <a:extLst>
                <a:ext uri="{FF2B5EF4-FFF2-40B4-BE49-F238E27FC236}">
                  <a16:creationId xmlns:a16="http://schemas.microsoft.com/office/drawing/2014/main" id="{C23D92FE-DFB3-153D-258F-C619A2E819E7}"/>
                </a:ext>
              </a:extLst>
            </p:cNvPr>
            <p:cNvPicPr>
              <a:picLocks noChangeAspect="1"/>
            </p:cNvPicPr>
            <p:nvPr/>
          </p:nvPicPr>
          <p:blipFill>
            <a:blip r:embed="rId9"/>
            <a:stretch>
              <a:fillRect/>
            </a:stretch>
          </p:blipFill>
          <p:spPr>
            <a:xfrm>
              <a:off x="12585700" y="7607300"/>
              <a:ext cx="1963634" cy="436363"/>
            </a:xfrm>
            <a:prstGeom prst="rect">
              <a:avLst/>
            </a:prstGeom>
          </p:spPr>
        </p:pic>
        <p:pic>
          <p:nvPicPr>
            <p:cNvPr id="6" name="图形 5">
              <a:extLst>
                <a:ext uri="{FF2B5EF4-FFF2-40B4-BE49-F238E27FC236}">
                  <a16:creationId xmlns:a16="http://schemas.microsoft.com/office/drawing/2014/main" id="{406DCE28-43A6-BC04-868C-7968B61415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644086" y="6763442"/>
              <a:ext cx="1963634" cy="643815"/>
            </a:xfrm>
            <a:prstGeom prst="rect">
              <a:avLst/>
            </a:prstGeom>
          </p:spPr>
        </p:pic>
      </p:grpSp>
    </p:spTree>
    <p:extLst>
      <p:ext uri="{BB962C8B-B14F-4D97-AF65-F5344CB8AC3E}">
        <p14:creationId xmlns:p14="http://schemas.microsoft.com/office/powerpoint/2010/main" val="15353323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50719" y="0"/>
            <a:ext cx="18022490" cy="8409147"/>
          </a:xfrm>
          <a:prstGeom prst="roundRect">
            <a:avLst>
              <a:gd name="adj" fmla="val 9292"/>
            </a:avLst>
          </a:prstGeom>
          <a:solidFill>
            <a:srgbClr val="00002E">
              <a:alpha val="75000"/>
            </a:srgbClr>
          </a:solidFill>
          <a:ln w="53340">
            <a:solidFill>
              <a:srgbClr val="262654"/>
            </a:solidFill>
            <a:prstDash val="solid"/>
          </a:ln>
        </p:spPr>
      </p:sp>
      <p:pic>
        <p:nvPicPr>
          <p:cNvPr id="4" name="图片 3">
            <a:extLst>
              <a:ext uri="{FF2B5EF4-FFF2-40B4-BE49-F238E27FC236}">
                <a16:creationId xmlns:a16="http://schemas.microsoft.com/office/drawing/2014/main" id="{95B45EDC-26FD-070E-D678-F32FC5488D00}"/>
              </a:ext>
            </a:extLst>
          </p:cNvPr>
          <p:cNvPicPr>
            <a:picLocks noChangeAspect="1"/>
          </p:cNvPicPr>
          <p:nvPr/>
        </p:nvPicPr>
        <p:blipFill>
          <a:blip r:embed="rId4">
            <a:alphaModFix/>
            <a:extLst>
              <a:ext uri="{BEBA8EAE-BF5A-486C-A8C5-ECC9F3942E4B}">
                <a14:imgProps xmlns:a14="http://schemas.microsoft.com/office/drawing/2010/main">
                  <a14:imgLayer r:embed="rId5">
                    <a14:imgEffect>
                      <a14:artisticWatercolorSponge brushSize="10"/>
                    </a14:imgEffect>
                  </a14:imgLayer>
                </a14:imgProps>
              </a:ext>
            </a:extLst>
          </a:blip>
          <a:stretch>
            <a:fillRect/>
          </a:stretch>
        </p:blipFill>
        <p:spPr>
          <a:xfrm>
            <a:off x="4229100" y="0"/>
            <a:ext cx="6172200" cy="8229600"/>
          </a:xfrm>
          <a:prstGeom prst="rect">
            <a:avLst/>
          </a:prstGeom>
        </p:spPr>
      </p:pic>
      <p:pic>
        <p:nvPicPr>
          <p:cNvPr id="25" name="图片 24">
            <a:extLst>
              <a:ext uri="{FF2B5EF4-FFF2-40B4-BE49-F238E27FC236}">
                <a16:creationId xmlns:a16="http://schemas.microsoft.com/office/drawing/2014/main" id="{09A2AFC5-8996-576C-C56C-4D19F6496C2C}"/>
              </a:ext>
            </a:extLst>
          </p:cNvPr>
          <p:cNvPicPr>
            <a:picLocks noChangeAspect="1"/>
          </p:cNvPicPr>
          <p:nvPr/>
        </p:nvPicPr>
        <p:blipFill>
          <a:blip r:embed="rId6"/>
          <a:stretch>
            <a:fillRect/>
          </a:stretch>
        </p:blipFill>
        <p:spPr>
          <a:xfrm>
            <a:off x="4245051" y="0"/>
            <a:ext cx="6179109" cy="8238812"/>
          </a:xfrm>
          <a:prstGeom prst="rect">
            <a:avLst/>
          </a:prstGeom>
        </p:spPr>
      </p:pic>
      <p:sp>
        <p:nvSpPr>
          <p:cNvPr id="9" name="Shape 5"/>
          <p:cNvSpPr/>
          <p:nvPr/>
        </p:nvSpPr>
        <p:spPr>
          <a:xfrm>
            <a:off x="163768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7"/>
          <a:stretch>
            <a:fillRect/>
          </a:stretch>
        </p:blipFill>
        <p:spPr>
          <a:xfrm>
            <a:off x="16399669" y="2154189"/>
            <a:ext cx="3043238" cy="2392204"/>
          </a:xfrm>
          <a:prstGeom prst="rect">
            <a:avLst/>
          </a:prstGeom>
        </p:spPr>
      </p:pic>
      <p:sp>
        <p:nvSpPr>
          <p:cNvPr id="11" name="Text 6"/>
          <p:cNvSpPr/>
          <p:nvPr/>
        </p:nvSpPr>
        <p:spPr>
          <a:xfrm>
            <a:off x="197403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97403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164041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8"/>
          <a:stretch>
            <a:fillRect/>
          </a:stretch>
        </p:blipFill>
        <p:spPr>
          <a:xfrm>
            <a:off x="16427053" y="5069941"/>
            <a:ext cx="3043357" cy="1863447"/>
          </a:xfrm>
          <a:prstGeom prst="rect">
            <a:avLst/>
          </a:prstGeom>
        </p:spPr>
      </p:pic>
      <p:sp>
        <p:nvSpPr>
          <p:cNvPr id="15" name="Text 9"/>
          <p:cNvSpPr/>
          <p:nvPr/>
        </p:nvSpPr>
        <p:spPr>
          <a:xfrm>
            <a:off x="197402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97402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224873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图片 17">
            <a:extLst>
              <a:ext uri="{FF2B5EF4-FFF2-40B4-BE49-F238E27FC236}">
                <a16:creationId xmlns:a16="http://schemas.microsoft.com/office/drawing/2014/main" id="{1894FCF6-3F42-A1EB-ECAA-A63D8D3E2CC1}"/>
              </a:ext>
            </a:extLst>
          </p:cNvPr>
          <p:cNvPicPr>
            <a:picLocks noChangeAspect="1"/>
          </p:cNvPicPr>
          <p:nvPr/>
        </p:nvPicPr>
        <p:blipFill>
          <a:blip r:embed="rId9">
            <a:alphaModFix amt="5000"/>
          </a:blip>
          <a:stretch>
            <a:fillRect/>
          </a:stretch>
        </p:blipFill>
        <p:spPr>
          <a:xfrm>
            <a:off x="4240530" y="0"/>
            <a:ext cx="6172200" cy="8229600"/>
          </a:xfrm>
          <a:prstGeom prst="rect">
            <a:avLst/>
          </a:prstGeom>
        </p:spPr>
      </p:pic>
      <p:sp>
        <p:nvSpPr>
          <p:cNvPr id="19" name="矩形 18">
            <a:extLst>
              <a:ext uri="{FF2B5EF4-FFF2-40B4-BE49-F238E27FC236}">
                <a16:creationId xmlns:a16="http://schemas.microsoft.com/office/drawing/2014/main" id="{5AB4DA31-EA3F-8C65-D794-DB5FDD1EFEC8}"/>
              </a:ext>
            </a:extLst>
          </p:cNvPr>
          <p:cNvSpPr/>
          <p:nvPr/>
        </p:nvSpPr>
        <p:spPr>
          <a:xfrm>
            <a:off x="1" y="8652510"/>
            <a:ext cx="6172200" cy="3787140"/>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277811" y="10219873"/>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77812" y="10702483"/>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sp>
        <p:nvSpPr>
          <p:cNvPr id="5" name="Text 1">
            <a:extLst>
              <a:ext uri="{FF2B5EF4-FFF2-40B4-BE49-F238E27FC236}">
                <a16:creationId xmlns:a16="http://schemas.microsoft.com/office/drawing/2014/main" id="{157BF795-72D1-E309-1D20-CAF273371654}"/>
              </a:ext>
            </a:extLst>
          </p:cNvPr>
          <p:cNvSpPr/>
          <p:nvPr/>
        </p:nvSpPr>
        <p:spPr>
          <a:xfrm>
            <a:off x="277811" y="401449"/>
            <a:ext cx="3921520" cy="646332"/>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a:t>
            </a:r>
            <a:r>
              <a:rPr lang="zh-CN" altLang="en-US" sz="4374" b="1">
                <a:solidFill>
                  <a:srgbClr val="FFFFFF"/>
                </a:solidFill>
                <a:latin typeface="Nunito" pitchFamily="34" charset="0"/>
                <a:ea typeface="Nunito" pitchFamily="34" charset="-122"/>
                <a:cs typeface="Nunito" pitchFamily="34" charset="-120"/>
              </a:rPr>
              <a:t>融合</a:t>
            </a:r>
            <a:endParaRPr lang="en-US" sz="4374" b="1">
              <a:solidFill>
                <a:srgbClr val="FFFFFF"/>
              </a:solidFill>
              <a:latin typeface="Nunito" pitchFamily="34" charset="0"/>
              <a:ea typeface="Nunito" pitchFamily="34" charset="-122"/>
              <a:cs typeface="Nunito" pitchFamily="34" charset="-120"/>
            </a:endParaRPr>
          </a:p>
        </p:txBody>
      </p:sp>
      <p:sp>
        <p:nvSpPr>
          <p:cNvPr id="6" name="文本框 5">
            <a:extLst>
              <a:ext uri="{FF2B5EF4-FFF2-40B4-BE49-F238E27FC236}">
                <a16:creationId xmlns:a16="http://schemas.microsoft.com/office/drawing/2014/main" id="{8311273F-67EB-2996-C071-F3135E4B76D3}"/>
              </a:ext>
            </a:extLst>
          </p:cNvPr>
          <p:cNvSpPr txBox="1"/>
          <p:nvPr/>
        </p:nvSpPr>
        <p:spPr>
          <a:xfrm>
            <a:off x="277811" y="1396341"/>
            <a:ext cx="3676732" cy="1446550"/>
          </a:xfrm>
          <a:prstGeom prst="rect">
            <a:avLst/>
          </a:prstGeom>
          <a:noFill/>
        </p:spPr>
        <p:txBody>
          <a:bodyPr wrap="square">
            <a:spAutoFit/>
          </a:bodyPr>
          <a:lstStyle/>
          <a:p>
            <a:r>
              <a:rPr lang="en-US" sz="8800">
                <a:solidFill>
                  <a:schemeClr val="bg1"/>
                </a:solidFill>
                <a:latin typeface="PT Sans" panose="020B0503020203020204" pitchFamily="34" charset="0"/>
              </a:rPr>
              <a:t>Beijing</a:t>
            </a:r>
          </a:p>
        </p:txBody>
      </p:sp>
      <p:grpSp>
        <p:nvGrpSpPr>
          <p:cNvPr id="23" name="组合 22">
            <a:extLst>
              <a:ext uri="{FF2B5EF4-FFF2-40B4-BE49-F238E27FC236}">
                <a16:creationId xmlns:a16="http://schemas.microsoft.com/office/drawing/2014/main" id="{BF25C4D7-51C7-F431-5C43-546D80FB2292}"/>
              </a:ext>
            </a:extLst>
          </p:cNvPr>
          <p:cNvGrpSpPr/>
          <p:nvPr/>
        </p:nvGrpSpPr>
        <p:grpSpPr>
          <a:xfrm>
            <a:off x="12329159" y="6701020"/>
            <a:ext cx="1879440" cy="1189948"/>
            <a:chOff x="12585700" y="6763442"/>
            <a:chExt cx="2022020" cy="1280221"/>
          </a:xfrm>
        </p:grpSpPr>
        <p:pic>
          <p:nvPicPr>
            <p:cNvPr id="24" name="图片 23">
              <a:extLst>
                <a:ext uri="{FF2B5EF4-FFF2-40B4-BE49-F238E27FC236}">
                  <a16:creationId xmlns:a16="http://schemas.microsoft.com/office/drawing/2014/main" id="{45A05AD2-9F55-7736-5F5D-F0253F2E306C}"/>
                </a:ext>
              </a:extLst>
            </p:cNvPr>
            <p:cNvPicPr>
              <a:picLocks noChangeAspect="1"/>
            </p:cNvPicPr>
            <p:nvPr/>
          </p:nvPicPr>
          <p:blipFill>
            <a:blip r:embed="rId10"/>
            <a:stretch>
              <a:fillRect/>
            </a:stretch>
          </p:blipFill>
          <p:spPr>
            <a:xfrm>
              <a:off x="12585700" y="7607300"/>
              <a:ext cx="1963634" cy="436363"/>
            </a:xfrm>
            <a:prstGeom prst="rect">
              <a:avLst/>
            </a:prstGeom>
          </p:spPr>
        </p:pic>
        <p:pic>
          <p:nvPicPr>
            <p:cNvPr id="26" name="图形 25">
              <a:extLst>
                <a:ext uri="{FF2B5EF4-FFF2-40B4-BE49-F238E27FC236}">
                  <a16:creationId xmlns:a16="http://schemas.microsoft.com/office/drawing/2014/main" id="{6C32F614-31ED-6691-F994-3544A1C29F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44086" y="6763442"/>
              <a:ext cx="1963634" cy="643815"/>
            </a:xfrm>
            <a:prstGeom prst="rect">
              <a:avLst/>
            </a:prstGeom>
          </p:spPr>
        </p:pic>
      </p:grpSp>
    </p:spTree>
    <p:extLst>
      <p:ext uri="{BB962C8B-B14F-4D97-AF65-F5344CB8AC3E}">
        <p14:creationId xmlns:p14="http://schemas.microsoft.com/office/powerpoint/2010/main" val="31927602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50719" y="-89774"/>
            <a:ext cx="18022490" cy="8409147"/>
          </a:xfrm>
          <a:prstGeom prst="roundRect">
            <a:avLst>
              <a:gd name="adj" fmla="val 9292"/>
            </a:avLst>
          </a:prstGeom>
          <a:solidFill>
            <a:srgbClr val="00002E">
              <a:alpha val="75000"/>
            </a:srgbClr>
          </a:solidFill>
          <a:ln w="53340">
            <a:solidFill>
              <a:srgbClr val="262654"/>
            </a:solidFill>
            <a:prstDash val="solid"/>
          </a:ln>
        </p:spPr>
      </p:sp>
      <p:pic>
        <p:nvPicPr>
          <p:cNvPr id="25" name="图片 24">
            <a:extLst>
              <a:ext uri="{FF2B5EF4-FFF2-40B4-BE49-F238E27FC236}">
                <a16:creationId xmlns:a16="http://schemas.microsoft.com/office/drawing/2014/main" id="{09A2AFC5-8996-576C-C56C-4D19F6496C2C}"/>
              </a:ext>
            </a:extLst>
          </p:cNvPr>
          <p:cNvPicPr>
            <a:picLocks noChangeAspect="1"/>
          </p:cNvPicPr>
          <p:nvPr/>
        </p:nvPicPr>
        <p:blipFill>
          <a:blip r:embed="rId4">
            <a:alphaModFix amt="5000"/>
          </a:blip>
          <a:stretch>
            <a:fillRect/>
          </a:stretch>
        </p:blipFill>
        <p:spPr>
          <a:xfrm>
            <a:off x="4199331" y="-9211"/>
            <a:ext cx="6179109" cy="8238812"/>
          </a:xfrm>
          <a:prstGeom prst="rect">
            <a:avLst/>
          </a:prstGeom>
        </p:spPr>
      </p:pic>
      <p:sp>
        <p:nvSpPr>
          <p:cNvPr id="9" name="Shape 5"/>
          <p:cNvSpPr/>
          <p:nvPr/>
        </p:nvSpPr>
        <p:spPr>
          <a:xfrm>
            <a:off x="163768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5"/>
          <a:stretch>
            <a:fillRect/>
          </a:stretch>
        </p:blipFill>
        <p:spPr>
          <a:xfrm>
            <a:off x="16399669" y="2154189"/>
            <a:ext cx="3043238" cy="2392204"/>
          </a:xfrm>
          <a:prstGeom prst="rect">
            <a:avLst/>
          </a:prstGeom>
        </p:spPr>
      </p:pic>
      <p:sp>
        <p:nvSpPr>
          <p:cNvPr id="11" name="Text 6"/>
          <p:cNvSpPr/>
          <p:nvPr/>
        </p:nvSpPr>
        <p:spPr>
          <a:xfrm>
            <a:off x="197403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97403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164041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6"/>
          <a:stretch>
            <a:fillRect/>
          </a:stretch>
        </p:blipFill>
        <p:spPr>
          <a:xfrm>
            <a:off x="16427053" y="5069941"/>
            <a:ext cx="3043357" cy="1863447"/>
          </a:xfrm>
          <a:prstGeom prst="rect">
            <a:avLst/>
          </a:prstGeom>
        </p:spPr>
      </p:pic>
      <p:sp>
        <p:nvSpPr>
          <p:cNvPr id="15" name="Text 9"/>
          <p:cNvSpPr/>
          <p:nvPr/>
        </p:nvSpPr>
        <p:spPr>
          <a:xfrm>
            <a:off x="197402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97402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224873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5AB4DA31-EA3F-8C65-D794-DB5FDD1EFEC8}"/>
              </a:ext>
            </a:extLst>
          </p:cNvPr>
          <p:cNvSpPr/>
          <p:nvPr/>
        </p:nvSpPr>
        <p:spPr>
          <a:xfrm>
            <a:off x="1" y="8652510"/>
            <a:ext cx="6172200" cy="3787140"/>
          </a:xfrm>
          <a:prstGeom prst="rect">
            <a:avLst/>
          </a:prstGeom>
          <a:gradFill flip="none" rotWithShape="1">
            <a:gsLst>
              <a:gs pos="0">
                <a:srgbClr val="0C0B3A"/>
              </a:gs>
              <a:gs pos="50000">
                <a:srgbClr val="362035">
                  <a:alpha val="68000"/>
                </a:srgbClr>
              </a:gs>
              <a:gs pos="100000">
                <a:schemeClr val="accent1">
                  <a:shade val="100000"/>
                  <a:satMod val="11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3"/>
          <p:cNvSpPr/>
          <p:nvPr/>
        </p:nvSpPr>
        <p:spPr>
          <a:xfrm>
            <a:off x="277811" y="10219873"/>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77812" y="10702483"/>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pic>
        <p:nvPicPr>
          <p:cNvPr id="5" name="图片 4">
            <a:extLst>
              <a:ext uri="{FF2B5EF4-FFF2-40B4-BE49-F238E27FC236}">
                <a16:creationId xmlns:a16="http://schemas.microsoft.com/office/drawing/2014/main" id="{09E113A1-3153-A900-7E4F-7B1D0B153C3F}"/>
              </a:ext>
            </a:extLst>
          </p:cNvPr>
          <p:cNvPicPr>
            <a:picLocks noChangeAspect="1"/>
          </p:cNvPicPr>
          <p:nvPr/>
        </p:nvPicPr>
        <p:blipFill>
          <a:blip r:embed="rId7"/>
          <a:stretch>
            <a:fillRect/>
          </a:stretch>
        </p:blipFill>
        <p:spPr>
          <a:xfrm>
            <a:off x="4229100" y="0"/>
            <a:ext cx="6172200" cy="8229600"/>
          </a:xfrm>
          <a:prstGeom prst="rect">
            <a:avLst/>
          </a:prstGeom>
        </p:spPr>
      </p:pic>
      <p:sp>
        <p:nvSpPr>
          <p:cNvPr id="6" name="Text 1">
            <a:extLst>
              <a:ext uri="{FF2B5EF4-FFF2-40B4-BE49-F238E27FC236}">
                <a16:creationId xmlns:a16="http://schemas.microsoft.com/office/drawing/2014/main" id="{61D2324D-4382-4F6F-58B5-5F66BD5A59B1}"/>
              </a:ext>
            </a:extLst>
          </p:cNvPr>
          <p:cNvSpPr/>
          <p:nvPr/>
        </p:nvSpPr>
        <p:spPr>
          <a:xfrm>
            <a:off x="277811" y="401449"/>
            <a:ext cx="3921520" cy="646332"/>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a:t>
            </a:r>
            <a:r>
              <a:rPr lang="zh-CN" altLang="en-US" sz="4374" b="1">
                <a:solidFill>
                  <a:srgbClr val="FFFFFF"/>
                </a:solidFill>
                <a:latin typeface="Nunito" pitchFamily="34" charset="0"/>
                <a:ea typeface="Nunito" pitchFamily="34" charset="-122"/>
                <a:cs typeface="Nunito" pitchFamily="34" charset="-120"/>
              </a:rPr>
              <a:t>融合</a:t>
            </a:r>
            <a:endParaRPr lang="en-US" sz="4374" b="1">
              <a:solidFill>
                <a:srgbClr val="FFFFFF"/>
              </a:solidFill>
              <a:latin typeface="Nunito" pitchFamily="34" charset="0"/>
              <a:ea typeface="Nunito" pitchFamily="34" charset="-122"/>
              <a:cs typeface="Nunito" pitchFamily="34" charset="-120"/>
            </a:endParaRPr>
          </a:p>
        </p:txBody>
      </p:sp>
      <p:sp>
        <p:nvSpPr>
          <p:cNvPr id="17" name="文本框 16">
            <a:extLst>
              <a:ext uri="{FF2B5EF4-FFF2-40B4-BE49-F238E27FC236}">
                <a16:creationId xmlns:a16="http://schemas.microsoft.com/office/drawing/2014/main" id="{D29EA287-2178-C2D6-1D4D-F0205F34C25F}"/>
              </a:ext>
            </a:extLst>
          </p:cNvPr>
          <p:cNvSpPr txBox="1"/>
          <p:nvPr/>
        </p:nvSpPr>
        <p:spPr>
          <a:xfrm>
            <a:off x="277811" y="1396341"/>
            <a:ext cx="3676732" cy="1446550"/>
          </a:xfrm>
          <a:prstGeom prst="rect">
            <a:avLst/>
          </a:prstGeom>
          <a:noFill/>
        </p:spPr>
        <p:txBody>
          <a:bodyPr wrap="square">
            <a:spAutoFit/>
          </a:bodyPr>
          <a:lstStyle/>
          <a:p>
            <a:r>
              <a:rPr lang="en-US" sz="8800">
                <a:solidFill>
                  <a:schemeClr val="bg1"/>
                </a:solidFill>
                <a:latin typeface="PT Sans" panose="020B0503020203020204" pitchFamily="34" charset="0"/>
              </a:rPr>
              <a:t>Beijing</a:t>
            </a:r>
          </a:p>
        </p:txBody>
      </p:sp>
      <p:sp>
        <p:nvSpPr>
          <p:cNvPr id="21" name="矩形 20">
            <a:extLst>
              <a:ext uri="{FF2B5EF4-FFF2-40B4-BE49-F238E27FC236}">
                <a16:creationId xmlns:a16="http://schemas.microsoft.com/office/drawing/2014/main" id="{1FDF7EFC-304C-D0A4-296D-5E609F966E5E}"/>
              </a:ext>
            </a:extLst>
          </p:cNvPr>
          <p:cNvSpPr/>
          <p:nvPr/>
        </p:nvSpPr>
        <p:spPr>
          <a:xfrm>
            <a:off x="2150918" y="8782099"/>
            <a:ext cx="2430845" cy="2780534"/>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C86DEDF3-F2D9-481D-8E04-9155356996AB}"/>
              </a:ext>
            </a:extLst>
          </p:cNvPr>
          <p:cNvSpPr/>
          <p:nvPr/>
        </p:nvSpPr>
        <p:spPr>
          <a:xfrm>
            <a:off x="4772248" y="11497862"/>
            <a:ext cx="2430845" cy="2245076"/>
          </a:xfrm>
          <a:prstGeom prst="rect">
            <a:avLst/>
          </a:prstGeom>
          <a:solidFill>
            <a:srgbClr val="D04463">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905EE2DF-3020-1A0B-C18E-23FD33213394}"/>
              </a:ext>
            </a:extLst>
          </p:cNvPr>
          <p:cNvSpPr/>
          <p:nvPr/>
        </p:nvSpPr>
        <p:spPr>
          <a:xfrm>
            <a:off x="7393578" y="10637713"/>
            <a:ext cx="2430845" cy="1720298"/>
          </a:xfrm>
          <a:prstGeom prst="rect">
            <a:avLst/>
          </a:prstGeom>
          <a:solidFill>
            <a:srgbClr val="DD785E">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5F8D0EA9-EBAB-862C-3FDD-D280781EFEF7}"/>
              </a:ext>
            </a:extLst>
          </p:cNvPr>
          <p:cNvSpPr/>
          <p:nvPr/>
        </p:nvSpPr>
        <p:spPr>
          <a:xfrm>
            <a:off x="10014908" y="13679098"/>
            <a:ext cx="2430845" cy="1231378"/>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组合 3">
            <a:extLst>
              <a:ext uri="{FF2B5EF4-FFF2-40B4-BE49-F238E27FC236}">
                <a16:creationId xmlns:a16="http://schemas.microsoft.com/office/drawing/2014/main" id="{3F29D124-C817-567B-9281-101BE0B85D9B}"/>
              </a:ext>
            </a:extLst>
          </p:cNvPr>
          <p:cNvGrpSpPr/>
          <p:nvPr/>
        </p:nvGrpSpPr>
        <p:grpSpPr>
          <a:xfrm>
            <a:off x="12329159" y="6701020"/>
            <a:ext cx="1879440" cy="1189948"/>
            <a:chOff x="12585700" y="6763442"/>
            <a:chExt cx="2022020" cy="1280221"/>
          </a:xfrm>
        </p:grpSpPr>
        <p:pic>
          <p:nvPicPr>
            <p:cNvPr id="18" name="图片 17">
              <a:extLst>
                <a:ext uri="{FF2B5EF4-FFF2-40B4-BE49-F238E27FC236}">
                  <a16:creationId xmlns:a16="http://schemas.microsoft.com/office/drawing/2014/main" id="{72D68BEA-DDC1-DE09-0FFA-6C231FFB13C2}"/>
                </a:ext>
              </a:extLst>
            </p:cNvPr>
            <p:cNvPicPr>
              <a:picLocks noChangeAspect="1"/>
            </p:cNvPicPr>
            <p:nvPr/>
          </p:nvPicPr>
          <p:blipFill>
            <a:blip r:embed="rId8"/>
            <a:stretch>
              <a:fillRect/>
            </a:stretch>
          </p:blipFill>
          <p:spPr>
            <a:xfrm>
              <a:off x="12585700" y="7607300"/>
              <a:ext cx="1963634" cy="436363"/>
            </a:xfrm>
            <a:prstGeom prst="rect">
              <a:avLst/>
            </a:prstGeom>
          </p:spPr>
        </p:pic>
        <p:pic>
          <p:nvPicPr>
            <p:cNvPr id="24" name="图形 23">
              <a:extLst>
                <a:ext uri="{FF2B5EF4-FFF2-40B4-BE49-F238E27FC236}">
                  <a16:creationId xmlns:a16="http://schemas.microsoft.com/office/drawing/2014/main" id="{062DC701-2F3F-6D93-E7DC-1DF23D4E8E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644086" y="6763442"/>
              <a:ext cx="1963634" cy="643815"/>
            </a:xfrm>
            <a:prstGeom prst="rect">
              <a:avLst/>
            </a:prstGeom>
          </p:spPr>
        </p:pic>
      </p:grpSp>
    </p:spTree>
    <p:extLst>
      <p:ext uri="{BB962C8B-B14F-4D97-AF65-F5344CB8AC3E}">
        <p14:creationId xmlns:p14="http://schemas.microsoft.com/office/powerpoint/2010/main" val="41728425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95879" y="-259945"/>
            <a:ext cx="18408498" cy="9158026"/>
          </a:xfrm>
          <a:prstGeom prst="roundRect">
            <a:avLst>
              <a:gd name="adj" fmla="val 12381"/>
            </a:avLst>
          </a:prstGeom>
          <a:solidFill>
            <a:srgbClr val="00002E">
              <a:alpha val="69804"/>
            </a:srgbClr>
          </a:solidFill>
          <a:ln w="53340">
            <a:solidFill>
              <a:srgbClr val="262654"/>
            </a:solidFill>
            <a:prstDash val="solid"/>
          </a:ln>
        </p:spPr>
      </p:sp>
      <p:sp>
        <p:nvSpPr>
          <p:cNvPr id="4" name="Text 1"/>
          <p:cNvSpPr/>
          <p:nvPr/>
        </p:nvSpPr>
        <p:spPr>
          <a:xfrm>
            <a:off x="1110308" y="419626"/>
            <a:ext cx="8027075" cy="694373"/>
          </a:xfrm>
          <a:prstGeom prst="rect">
            <a:avLst/>
          </a:prstGeom>
          <a:noFill/>
          <a:ln/>
        </p:spPr>
        <p:txBody>
          <a:bodyPr wrap="none" lIns="91440" tIns="45720" rIns="91440" bIns="45720" rtlCol="0" anchor="t"/>
          <a:lstStyle/>
          <a:p>
            <a:pPr marL="0" indent="0">
              <a:lnSpc>
                <a:spcPts val="5468"/>
              </a:lnSpc>
              <a:buNone/>
            </a:pPr>
            <a:r>
              <a:rPr lang="zh-CN" altLang="en-US" sz="4350" b="1">
                <a:solidFill>
                  <a:srgbClr val="FFFFFF"/>
                </a:solidFill>
                <a:latin typeface="Nunito"/>
                <a:ea typeface="等线"/>
              </a:rPr>
              <a:t>技术实现</a:t>
            </a:r>
            <a:endParaRPr lang="en-US" sz="4350" b="1">
              <a:solidFill>
                <a:srgbClr val="FFFFFF"/>
              </a:solidFill>
              <a:latin typeface="Nunito"/>
            </a:endParaRPr>
          </a:p>
        </p:txBody>
      </p:sp>
      <p:grpSp>
        <p:nvGrpSpPr>
          <p:cNvPr id="20" name="组合 19">
            <a:extLst>
              <a:ext uri="{FF2B5EF4-FFF2-40B4-BE49-F238E27FC236}">
                <a16:creationId xmlns:a16="http://schemas.microsoft.com/office/drawing/2014/main" id="{E10B193A-603C-E468-E77E-24E67803E05B}"/>
              </a:ext>
            </a:extLst>
          </p:cNvPr>
          <p:cNvGrpSpPr/>
          <p:nvPr/>
        </p:nvGrpSpPr>
        <p:grpSpPr>
          <a:xfrm>
            <a:off x="1748180" y="3821906"/>
            <a:ext cx="2777490" cy="1262066"/>
            <a:chOff x="1748180" y="3821906"/>
            <a:chExt cx="2777490" cy="1262066"/>
          </a:xfrm>
        </p:grpSpPr>
        <p:sp>
          <p:nvSpPr>
            <p:cNvPr id="14" name="矩形 13">
              <a:extLst>
                <a:ext uri="{FF2B5EF4-FFF2-40B4-BE49-F238E27FC236}">
                  <a16:creationId xmlns:a16="http://schemas.microsoft.com/office/drawing/2014/main" id="{7ABB2A15-7C06-8684-457B-259A2D9FA1DA}"/>
                </a:ext>
              </a:extLst>
            </p:cNvPr>
            <p:cNvSpPr/>
            <p:nvPr/>
          </p:nvSpPr>
          <p:spPr>
            <a:xfrm>
              <a:off x="1798822" y="4680588"/>
              <a:ext cx="2446178" cy="403384"/>
            </a:xfrm>
            <a:prstGeom prst="rect">
              <a:avLst/>
            </a:prstGeom>
            <a:solidFill>
              <a:srgbClr val="C74F5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2"/>
            <p:cNvSpPr/>
            <p:nvPr/>
          </p:nvSpPr>
          <p:spPr>
            <a:xfrm>
              <a:off x="1748180" y="3821906"/>
              <a:ext cx="2777490" cy="347186"/>
            </a:xfrm>
            <a:prstGeom prst="rect">
              <a:avLst/>
            </a:prstGeom>
            <a:noFill/>
            <a:ln/>
          </p:spPr>
          <p:txBody>
            <a:bodyPr wrap="none" lIns="91440" tIns="45720" rIns="91440" bIns="45720" rtlCol="0" anchor="t"/>
            <a:lstStyle/>
            <a:p>
              <a:pPr>
                <a:buNone/>
              </a:pPr>
              <a:r>
                <a:rPr lang="zh-CN" sz="2200" dirty="0">
                  <a:solidFill>
                    <a:srgbClr val="FFFFFF"/>
                  </a:solidFill>
                  <a:ea typeface="+mn-lt"/>
                  <a:cs typeface="+mn-lt"/>
                </a:rPr>
                <a:t>借助chainlink生成</a:t>
              </a:r>
              <a:br>
                <a:rPr lang="en-US" altLang="zh-CN" sz="2200" dirty="0">
                  <a:solidFill>
                    <a:srgbClr val="FFFFFF"/>
                  </a:solidFill>
                  <a:ea typeface="+mn-lt"/>
                  <a:cs typeface="+mn-lt"/>
                </a:rPr>
              </a:br>
              <a:r>
                <a:rPr lang="zh-CN" altLang="en-US" sz="2200" dirty="0">
                  <a:solidFill>
                    <a:srgbClr val="FFFFFF"/>
                  </a:solidFill>
                  <a:ea typeface="+mn-lt"/>
                  <a:cs typeface="+mn-lt"/>
                </a:rPr>
                <a:t>去中心化</a:t>
              </a:r>
              <a:r>
                <a:rPr lang="zh-CN" sz="2200" dirty="0">
                  <a:solidFill>
                    <a:srgbClr val="FFFFFF"/>
                  </a:solidFill>
                  <a:ea typeface="+mn-lt"/>
                  <a:cs typeface="+mn-lt"/>
                </a:rPr>
                <a:t>随机数</a:t>
              </a:r>
              <a:endParaRPr lang="en-US" altLang="zh-CN" sz="2200" dirty="0">
                <a:solidFill>
                  <a:srgbClr val="FFFFFF"/>
                </a:solidFill>
                <a:ea typeface="+mn-lt"/>
                <a:cs typeface="+mn-lt"/>
              </a:endParaRPr>
            </a:p>
            <a:p>
              <a:pPr>
                <a:buNone/>
              </a:pPr>
              <a:r>
                <a:rPr lang="zh-CN" altLang="en-US" sz="2200" b="1" dirty="0">
                  <a:solidFill>
                    <a:srgbClr val="FFFFFF"/>
                  </a:solidFill>
                  <a:ea typeface="+mn-lt"/>
                  <a:cs typeface="+mn-lt"/>
                </a:rPr>
                <a:t>更公平</a:t>
              </a:r>
              <a:r>
                <a:rPr lang="en-US" altLang="zh-CN" sz="2200" b="1" dirty="0">
                  <a:solidFill>
                    <a:srgbClr val="FFFFFF"/>
                  </a:solidFill>
                  <a:ea typeface="+mn-lt"/>
                  <a:cs typeface="+mn-lt"/>
                </a:rPr>
                <a:t>!</a:t>
              </a:r>
              <a:endParaRPr lang="zh-CN" sz="2200" dirty="0">
                <a:solidFill>
                  <a:srgbClr val="000000"/>
                </a:solidFill>
                <a:ea typeface="+mn-lt"/>
                <a:cs typeface="+mn-lt"/>
              </a:endParaRPr>
            </a:p>
            <a:p>
              <a:pPr>
                <a:lnSpc>
                  <a:spcPts val="2734"/>
                </a:lnSpc>
              </a:pPr>
              <a:endParaRPr lang="zh-CN" sz="2200" dirty="0">
                <a:solidFill>
                  <a:srgbClr val="000000"/>
                </a:solidFill>
                <a:ea typeface="+mn-lt"/>
                <a:cs typeface="+mn-lt"/>
              </a:endParaRPr>
            </a:p>
            <a:p>
              <a:endParaRPr lang="zh-CN" sz="2200" b="1" dirty="0">
                <a:solidFill>
                  <a:srgbClr val="FFFFFF"/>
                </a:solidFill>
                <a:latin typeface="Calibri"/>
                <a:ea typeface="等线"/>
                <a:cs typeface="Calibri"/>
              </a:endParaRPr>
            </a:p>
          </p:txBody>
        </p:sp>
      </p:grpSp>
      <p:sp>
        <p:nvSpPr>
          <p:cNvPr id="6" name="Text 3"/>
          <p:cNvSpPr/>
          <p:nvPr/>
        </p:nvSpPr>
        <p:spPr>
          <a:xfrm>
            <a:off x="2348389" y="4822427"/>
            <a:ext cx="2949416" cy="1501532"/>
          </a:xfrm>
          <a:prstGeom prst="rect">
            <a:avLst/>
          </a:prstGeom>
          <a:noFill/>
          <a:ln/>
        </p:spPr>
        <p:txBody>
          <a:bodyPr wrap="square" lIns="91440" tIns="45720" rIns="91440" bIns="45720" rtlCol="0" anchor="t"/>
          <a:lstStyle/>
          <a:p>
            <a:pPr marL="0" indent="0">
              <a:lnSpc>
                <a:spcPts val="2799"/>
              </a:lnSpc>
              <a:buNone/>
            </a:pPr>
            <a:endParaRPr lang="en-US" sz="1750">
              <a:solidFill>
                <a:srgbClr val="FFFFFF"/>
              </a:solidFill>
              <a:latin typeface="PT Sans"/>
            </a:endParaRPr>
          </a:p>
        </p:txBody>
      </p:sp>
      <p:grpSp>
        <p:nvGrpSpPr>
          <p:cNvPr id="19" name="组合 18">
            <a:extLst>
              <a:ext uri="{FF2B5EF4-FFF2-40B4-BE49-F238E27FC236}">
                <a16:creationId xmlns:a16="http://schemas.microsoft.com/office/drawing/2014/main" id="{57BAA2CB-E5A2-E9A3-409F-5154D8E07142}"/>
              </a:ext>
            </a:extLst>
          </p:cNvPr>
          <p:cNvGrpSpPr/>
          <p:nvPr/>
        </p:nvGrpSpPr>
        <p:grpSpPr>
          <a:xfrm>
            <a:off x="5604902" y="4622929"/>
            <a:ext cx="3806935" cy="1617053"/>
            <a:chOff x="5330447" y="4275743"/>
            <a:chExt cx="3806935" cy="1617053"/>
          </a:xfrm>
        </p:grpSpPr>
        <p:sp>
          <p:nvSpPr>
            <p:cNvPr id="15" name="矩形 14">
              <a:extLst>
                <a:ext uri="{FF2B5EF4-FFF2-40B4-BE49-F238E27FC236}">
                  <a16:creationId xmlns:a16="http://schemas.microsoft.com/office/drawing/2014/main" id="{0F529D61-31A6-CC25-9122-8025C3BDA4D3}"/>
                </a:ext>
              </a:extLst>
            </p:cNvPr>
            <p:cNvSpPr/>
            <p:nvPr/>
          </p:nvSpPr>
          <p:spPr>
            <a:xfrm>
              <a:off x="5415393" y="5137587"/>
              <a:ext cx="2446178" cy="403384"/>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4"/>
            <p:cNvSpPr/>
            <p:nvPr/>
          </p:nvSpPr>
          <p:spPr>
            <a:xfrm>
              <a:off x="5330447" y="4275743"/>
              <a:ext cx="3806935" cy="774744"/>
            </a:xfrm>
            <a:prstGeom prst="rect">
              <a:avLst/>
            </a:prstGeom>
            <a:noFill/>
            <a:ln/>
          </p:spPr>
          <p:txBody>
            <a:bodyPr wrap="none" lIns="91440" tIns="45720" rIns="91440" bIns="45720" rtlCol="0" anchor="t"/>
            <a:lstStyle/>
            <a:p>
              <a:pPr>
                <a:lnSpc>
                  <a:spcPts val="2734"/>
                </a:lnSpc>
              </a:pPr>
              <a:r>
                <a:rPr lang="zh-CN" altLang="en-US" sz="2150" dirty="0">
                  <a:solidFill>
                    <a:srgbClr val="FFFFFF"/>
                  </a:solidFill>
                  <a:latin typeface="Nunito"/>
                  <a:ea typeface="等线"/>
                </a:rPr>
                <a:t>图片转化为svg，</a:t>
              </a:r>
              <a:br>
                <a:rPr lang="zh-CN" altLang="en-US" sz="2150" dirty="0">
                  <a:solidFill>
                    <a:srgbClr val="FFFFFF"/>
                  </a:solidFill>
                  <a:latin typeface="Nunito"/>
                  <a:ea typeface="等线"/>
                </a:rPr>
              </a:br>
              <a:r>
                <a:rPr lang="zh-CN" altLang="en-US" sz="2150" dirty="0">
                  <a:solidFill>
                    <a:srgbClr val="FFFFFF"/>
                  </a:solidFill>
                  <a:latin typeface="Nunito"/>
                  <a:ea typeface="等线"/>
                </a:rPr>
                <a:t>通过base64编码存储上链</a:t>
              </a:r>
              <a:r>
                <a:rPr lang="en-US" altLang="zh-CN" sz="2150" b="1" dirty="0">
                  <a:solidFill>
                    <a:srgbClr val="FFFFFF"/>
                  </a:solidFill>
                  <a:latin typeface="Nunito"/>
                  <a:ea typeface="等线"/>
                </a:rPr>
                <a:t>,</a:t>
              </a:r>
            </a:p>
            <a:p>
              <a:pPr>
                <a:lnSpc>
                  <a:spcPts val="2734"/>
                </a:lnSpc>
              </a:pPr>
              <a:r>
                <a:rPr lang="zh-CN" altLang="en-US" sz="2150" b="1" dirty="0">
                  <a:solidFill>
                    <a:srgbClr val="FFFFFF"/>
                  </a:solidFill>
                  <a:latin typeface="Nunito"/>
                  <a:ea typeface="等线"/>
                </a:rPr>
                <a:t>更安全</a:t>
              </a:r>
              <a:r>
                <a:rPr lang="en-US" altLang="zh-CN" sz="2150" b="1" dirty="0">
                  <a:solidFill>
                    <a:srgbClr val="FFFFFF"/>
                  </a:solidFill>
                  <a:latin typeface="Nunito"/>
                  <a:ea typeface="等线"/>
                </a:rPr>
                <a:t>!</a:t>
              </a:r>
              <a:endParaRPr lang="en-US" sz="2150" b="1" dirty="0">
                <a:solidFill>
                  <a:srgbClr val="FFFFFF"/>
                </a:solidFill>
                <a:latin typeface="Nunito"/>
              </a:endParaRPr>
            </a:p>
          </p:txBody>
        </p:sp>
        <p:sp>
          <p:nvSpPr>
            <p:cNvPr id="8" name="Text 5"/>
            <p:cNvSpPr/>
            <p:nvPr/>
          </p:nvSpPr>
          <p:spPr>
            <a:xfrm>
              <a:off x="5847398" y="4391263"/>
              <a:ext cx="2949416" cy="1501533"/>
            </a:xfrm>
            <a:prstGeom prst="rect">
              <a:avLst/>
            </a:prstGeom>
            <a:noFill/>
            <a:ln/>
          </p:spPr>
          <p:txBody>
            <a:bodyPr wrap="square" lIns="91440" tIns="45720" rIns="91440" bIns="45720" rtlCol="0" anchor="t"/>
            <a:lstStyle/>
            <a:p>
              <a:pPr marL="0" indent="0">
                <a:lnSpc>
                  <a:spcPts val="2799"/>
                </a:lnSpc>
                <a:buNone/>
              </a:pPr>
              <a:endParaRPr lang="en-US" sz="1750">
                <a:solidFill>
                  <a:srgbClr val="FFFFFF"/>
                </a:solidFill>
                <a:latin typeface="PT Sans"/>
              </a:endParaRPr>
            </a:p>
          </p:txBody>
        </p:sp>
      </p:grpSp>
      <p:grpSp>
        <p:nvGrpSpPr>
          <p:cNvPr id="18" name="组合 17">
            <a:extLst>
              <a:ext uri="{FF2B5EF4-FFF2-40B4-BE49-F238E27FC236}">
                <a16:creationId xmlns:a16="http://schemas.microsoft.com/office/drawing/2014/main" id="{763CE54E-7F88-45BC-2509-0589C7DF85AD}"/>
              </a:ext>
            </a:extLst>
          </p:cNvPr>
          <p:cNvGrpSpPr/>
          <p:nvPr/>
        </p:nvGrpSpPr>
        <p:grpSpPr>
          <a:xfrm>
            <a:off x="9588220" y="5732109"/>
            <a:ext cx="2777490" cy="870407"/>
            <a:chOff x="9588220" y="5224080"/>
            <a:chExt cx="2777490" cy="870407"/>
          </a:xfrm>
        </p:grpSpPr>
        <p:sp>
          <p:nvSpPr>
            <p:cNvPr id="16" name="矩形 15">
              <a:extLst>
                <a:ext uri="{FF2B5EF4-FFF2-40B4-BE49-F238E27FC236}">
                  <a16:creationId xmlns:a16="http://schemas.microsoft.com/office/drawing/2014/main" id="{8924EEF5-3A9A-908B-9D77-F58FD393A0D2}"/>
                </a:ext>
              </a:extLst>
            </p:cNvPr>
            <p:cNvSpPr/>
            <p:nvPr/>
          </p:nvSpPr>
          <p:spPr>
            <a:xfrm>
              <a:off x="9646960" y="5691103"/>
              <a:ext cx="2446178" cy="403384"/>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6"/>
            <p:cNvSpPr/>
            <p:nvPr/>
          </p:nvSpPr>
          <p:spPr>
            <a:xfrm>
              <a:off x="9588220" y="5224080"/>
              <a:ext cx="2777490" cy="347186"/>
            </a:xfrm>
            <a:prstGeom prst="rect">
              <a:avLst/>
            </a:prstGeom>
            <a:noFill/>
            <a:ln/>
          </p:spPr>
          <p:txBody>
            <a:bodyPr wrap="none" rtlCol="0" anchor="t"/>
            <a:lstStyle/>
            <a:p>
              <a:pPr marL="0" indent="0">
                <a:lnSpc>
                  <a:spcPts val="2734"/>
                </a:lnSpc>
                <a:buNone/>
              </a:pPr>
              <a:r>
                <a:rPr lang="en-US" sz="2150" b="1" dirty="0">
                  <a:solidFill>
                    <a:srgbClr val="FFFFFF"/>
                  </a:solidFill>
                  <a:latin typeface="Nunito"/>
                  <a:ea typeface="等线"/>
                </a:rPr>
                <a:t>NFT </a:t>
              </a:r>
              <a:r>
                <a:rPr lang="zh-CN" altLang="en-US" sz="2150" dirty="0">
                  <a:solidFill>
                    <a:srgbClr val="FFFFFF"/>
                  </a:solidFill>
                  <a:latin typeface="Nunito"/>
                  <a:ea typeface="等线"/>
                </a:rPr>
                <a:t>升级融合</a:t>
              </a:r>
              <a:r>
                <a:rPr lang="en-US" altLang="zh-CN" sz="2150" dirty="0">
                  <a:solidFill>
                    <a:srgbClr val="FFFFFF"/>
                  </a:solidFill>
                  <a:latin typeface="Nunito"/>
                  <a:ea typeface="等线"/>
                </a:rPr>
                <a:t>,</a:t>
              </a:r>
            </a:p>
            <a:p>
              <a:pPr marL="0" indent="0">
                <a:lnSpc>
                  <a:spcPts val="2734"/>
                </a:lnSpc>
                <a:buNone/>
              </a:pPr>
              <a:r>
                <a:rPr lang="zh-CN" altLang="en-US" sz="2150" b="1" dirty="0">
                  <a:solidFill>
                    <a:srgbClr val="FFFFFF"/>
                  </a:solidFill>
                  <a:latin typeface="Nunito"/>
                  <a:ea typeface="等线"/>
                </a:rPr>
                <a:t>更酷</a:t>
              </a:r>
              <a:r>
                <a:rPr lang="en-US" altLang="zh-CN" sz="2150" b="1" dirty="0">
                  <a:solidFill>
                    <a:srgbClr val="FFFFFF"/>
                  </a:solidFill>
                  <a:latin typeface="Nunito"/>
                  <a:ea typeface="等线"/>
                </a:rPr>
                <a:t>,</a:t>
              </a:r>
              <a:r>
                <a:rPr lang="zh-CN" altLang="en-US" sz="2150" b="1" dirty="0">
                  <a:solidFill>
                    <a:srgbClr val="FFFFFF"/>
                  </a:solidFill>
                  <a:latin typeface="Nunito"/>
                  <a:ea typeface="等线"/>
                </a:rPr>
                <a:t>更有驱动性和成长性</a:t>
              </a:r>
              <a:endParaRPr lang="en-US" sz="2150" b="1" dirty="0">
                <a:solidFill>
                  <a:srgbClr val="FFFFFF"/>
                </a:solidFill>
                <a:latin typeface="Nunito"/>
                <a:ea typeface="等线"/>
              </a:endParaRPr>
            </a:p>
          </p:txBody>
        </p:sp>
      </p:grpSp>
      <p:sp>
        <p:nvSpPr>
          <p:cNvPr id="10" name="Text 7"/>
          <p:cNvSpPr/>
          <p:nvPr/>
        </p:nvSpPr>
        <p:spPr>
          <a:xfrm>
            <a:off x="9346406" y="3592435"/>
            <a:ext cx="2949416" cy="1066205"/>
          </a:xfrm>
          <a:prstGeom prst="rect">
            <a:avLst/>
          </a:prstGeom>
          <a:noFill/>
          <a:ln/>
        </p:spPr>
        <p:txBody>
          <a:bodyPr wrap="square" lIns="91440" tIns="45720" rIns="91440" bIns="45720" rtlCol="0" anchor="t"/>
          <a:lstStyle/>
          <a:p>
            <a:pPr marL="0" indent="0">
              <a:lnSpc>
                <a:spcPts val="2799"/>
              </a:lnSpc>
              <a:buNone/>
            </a:pPr>
            <a:endParaRPr lang="en-US" sz="1750">
              <a:solidFill>
                <a:srgbClr val="FFFFFF"/>
              </a:solidFill>
              <a:latin typeface="PT Sans"/>
            </a:endParaRPr>
          </a:p>
        </p:txBody>
      </p:sp>
      <p:sp>
        <p:nvSpPr>
          <p:cNvPr id="17" name="矩形 16">
            <a:extLst>
              <a:ext uri="{FF2B5EF4-FFF2-40B4-BE49-F238E27FC236}">
                <a16:creationId xmlns:a16="http://schemas.microsoft.com/office/drawing/2014/main" id="{86ECE4D0-9562-5FD7-4C33-B1D29405F9A0}"/>
              </a:ext>
            </a:extLst>
          </p:cNvPr>
          <p:cNvSpPr/>
          <p:nvPr/>
        </p:nvSpPr>
        <p:spPr>
          <a:xfrm>
            <a:off x="1515189" y="3508930"/>
            <a:ext cx="11600022" cy="37785"/>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10">
            <a:extLst>
              <a:ext uri="{FF2B5EF4-FFF2-40B4-BE49-F238E27FC236}">
                <a16:creationId xmlns:a16="http://schemas.microsoft.com/office/drawing/2014/main" id="{B7858F6E-8B40-C18F-9AC5-6B7946CBD4FE}"/>
              </a:ext>
            </a:extLst>
          </p:cNvPr>
          <p:cNvGrpSpPr/>
          <p:nvPr/>
        </p:nvGrpSpPr>
        <p:grpSpPr>
          <a:xfrm>
            <a:off x="10416214" y="7462937"/>
            <a:ext cx="3968020" cy="580726"/>
            <a:chOff x="10581314" y="7462937"/>
            <a:chExt cx="3968020" cy="580726"/>
          </a:xfrm>
        </p:grpSpPr>
        <p:pic>
          <p:nvPicPr>
            <p:cNvPr id="12" name="图片 11">
              <a:extLst>
                <a:ext uri="{FF2B5EF4-FFF2-40B4-BE49-F238E27FC236}">
                  <a16:creationId xmlns:a16="http://schemas.microsoft.com/office/drawing/2014/main" id="{07B95ECA-FC11-52F9-1A03-3EA26E866AAB}"/>
                </a:ext>
              </a:extLst>
            </p:cNvPr>
            <p:cNvPicPr>
              <a:picLocks noChangeAspect="1"/>
            </p:cNvPicPr>
            <p:nvPr/>
          </p:nvPicPr>
          <p:blipFill>
            <a:blip r:embed="rId4"/>
            <a:stretch>
              <a:fillRect/>
            </a:stretch>
          </p:blipFill>
          <p:spPr>
            <a:xfrm>
              <a:off x="12585700" y="7607300"/>
              <a:ext cx="1963634" cy="436363"/>
            </a:xfrm>
            <a:prstGeom prst="rect">
              <a:avLst/>
            </a:prstGeom>
          </p:spPr>
        </p:pic>
        <p:pic>
          <p:nvPicPr>
            <p:cNvPr id="13" name="图形 12">
              <a:extLst>
                <a:ext uri="{FF2B5EF4-FFF2-40B4-BE49-F238E27FC236}">
                  <a16:creationId xmlns:a16="http://schemas.microsoft.com/office/drawing/2014/main" id="{AFFDFF0E-C294-1B1B-55C9-93BC828DD3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1314" y="7462937"/>
              <a:ext cx="1771214" cy="580726"/>
            </a:xfrm>
            <a:prstGeom prst="rect">
              <a:avLst/>
            </a:prstGeom>
          </p:spPr>
        </p:pic>
      </p:grpSp>
      <p:sp>
        <p:nvSpPr>
          <p:cNvPr id="21" name="矩形 20">
            <a:extLst>
              <a:ext uri="{FF2B5EF4-FFF2-40B4-BE49-F238E27FC236}">
                <a16:creationId xmlns:a16="http://schemas.microsoft.com/office/drawing/2014/main" id="{E4D4F30E-F5DD-BD70-3765-CD0BAE2536F0}"/>
              </a:ext>
            </a:extLst>
          </p:cNvPr>
          <p:cNvSpPr/>
          <p:nvPr/>
        </p:nvSpPr>
        <p:spPr>
          <a:xfrm>
            <a:off x="2150918" y="10046242"/>
            <a:ext cx="2430845" cy="2780534"/>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43349AD4-B17E-CC9D-0283-02429EA542A9}"/>
              </a:ext>
            </a:extLst>
          </p:cNvPr>
          <p:cNvSpPr/>
          <p:nvPr/>
        </p:nvSpPr>
        <p:spPr>
          <a:xfrm>
            <a:off x="4772248" y="13656241"/>
            <a:ext cx="2430845" cy="2245076"/>
          </a:xfrm>
          <a:prstGeom prst="rect">
            <a:avLst/>
          </a:prstGeom>
          <a:solidFill>
            <a:srgbClr val="D04463">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9C46D2A6-B217-98D1-62AC-106A6B8AC789}"/>
              </a:ext>
            </a:extLst>
          </p:cNvPr>
          <p:cNvSpPr/>
          <p:nvPr/>
        </p:nvSpPr>
        <p:spPr>
          <a:xfrm>
            <a:off x="7393578" y="11935943"/>
            <a:ext cx="2430845" cy="1720298"/>
          </a:xfrm>
          <a:prstGeom prst="rect">
            <a:avLst/>
          </a:prstGeom>
          <a:solidFill>
            <a:srgbClr val="DD785E">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A1B570A0-D456-0371-01B3-DFAEF9CB69D1}"/>
              </a:ext>
            </a:extLst>
          </p:cNvPr>
          <p:cNvSpPr/>
          <p:nvPr/>
        </p:nvSpPr>
        <p:spPr>
          <a:xfrm>
            <a:off x="10014908" y="15889692"/>
            <a:ext cx="2430845" cy="1231378"/>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45788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769372" y="-815340"/>
            <a:ext cx="20091807" cy="9898379"/>
          </a:xfrm>
          <a:prstGeom prst="roundRect">
            <a:avLst>
              <a:gd name="adj" fmla="val 12641"/>
            </a:avLst>
          </a:prstGeom>
          <a:solidFill>
            <a:srgbClr val="00002E">
              <a:alpha val="75000"/>
            </a:srgbClr>
          </a:solidFill>
          <a:ln w="53340">
            <a:solidFill>
              <a:srgbClr val="262654"/>
            </a:solidFill>
            <a:prstDash val="solid"/>
          </a:ln>
        </p:spPr>
      </p:sp>
      <p:sp>
        <p:nvSpPr>
          <p:cNvPr id="4" name="Text 1"/>
          <p:cNvSpPr/>
          <p:nvPr/>
        </p:nvSpPr>
        <p:spPr>
          <a:xfrm>
            <a:off x="2291745" y="993118"/>
            <a:ext cx="5554980" cy="694373"/>
          </a:xfrm>
          <a:prstGeom prst="rect">
            <a:avLst/>
          </a:prstGeom>
          <a:noFill/>
          <a:ln/>
        </p:spPr>
        <p:txBody>
          <a:bodyPr wrap="none" lIns="91440" tIns="45720" rIns="91440" bIns="45720" rtlCol="0" anchor="t"/>
          <a:lstStyle/>
          <a:p>
            <a:pPr marL="0" indent="0">
              <a:lnSpc>
                <a:spcPts val="5468"/>
              </a:lnSpc>
              <a:buNone/>
            </a:pPr>
            <a:r>
              <a:rPr lang="zh-CN" altLang="en-US" sz="4350" b="1">
                <a:solidFill>
                  <a:srgbClr val="FFFFFF"/>
                </a:solidFill>
                <a:latin typeface="Nunito"/>
                <a:ea typeface="等线"/>
              </a:rPr>
              <a:t>游玩激励！</a:t>
            </a:r>
            <a:endParaRPr lang="en-US" sz="4350" b="1">
              <a:solidFill>
                <a:srgbClr val="FFFFFF"/>
              </a:solidFill>
              <a:latin typeface="Nunito"/>
            </a:endParaRPr>
          </a:p>
        </p:txBody>
      </p:sp>
      <p:sp>
        <p:nvSpPr>
          <p:cNvPr id="22" name="矩形 21">
            <a:extLst>
              <a:ext uri="{FF2B5EF4-FFF2-40B4-BE49-F238E27FC236}">
                <a16:creationId xmlns:a16="http://schemas.microsoft.com/office/drawing/2014/main" id="{F0F93517-8170-1E16-0B65-0DAAE8981722}"/>
              </a:ext>
            </a:extLst>
          </p:cNvPr>
          <p:cNvSpPr/>
          <p:nvPr/>
        </p:nvSpPr>
        <p:spPr>
          <a:xfrm>
            <a:off x="2150918" y="3771900"/>
            <a:ext cx="2430845" cy="2780534"/>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6CDC3BA5-2B39-3B82-8B5C-B4F37E5D4EDE}"/>
              </a:ext>
            </a:extLst>
          </p:cNvPr>
          <p:cNvSpPr/>
          <p:nvPr/>
        </p:nvSpPr>
        <p:spPr>
          <a:xfrm>
            <a:off x="4772248" y="4307357"/>
            <a:ext cx="2430845" cy="2245076"/>
          </a:xfrm>
          <a:prstGeom prst="rect">
            <a:avLst/>
          </a:prstGeom>
          <a:solidFill>
            <a:srgbClr val="D04463">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0CFA0912-55B6-08E9-AB48-A258230FF9EC}"/>
              </a:ext>
            </a:extLst>
          </p:cNvPr>
          <p:cNvSpPr/>
          <p:nvPr/>
        </p:nvSpPr>
        <p:spPr>
          <a:xfrm>
            <a:off x="7393578" y="4832135"/>
            <a:ext cx="2430845" cy="1720298"/>
          </a:xfrm>
          <a:prstGeom prst="rect">
            <a:avLst/>
          </a:prstGeom>
          <a:solidFill>
            <a:srgbClr val="DD785E">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180CA0AA-7830-6055-59D0-5596492F2CEC}"/>
              </a:ext>
            </a:extLst>
          </p:cNvPr>
          <p:cNvSpPr/>
          <p:nvPr/>
        </p:nvSpPr>
        <p:spPr>
          <a:xfrm>
            <a:off x="10014908" y="5321055"/>
            <a:ext cx="2430845" cy="1231378"/>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1" descr="preencoded.png"/>
          <p:cNvPicPr>
            <a:picLocks noChangeAspect="1"/>
          </p:cNvPicPr>
          <p:nvPr/>
        </p:nvPicPr>
        <p:blipFill>
          <a:blip r:embed="rId4"/>
          <a:stretch>
            <a:fillRect/>
          </a:stretch>
        </p:blipFill>
        <p:spPr>
          <a:xfrm>
            <a:off x="2348389" y="3185874"/>
            <a:ext cx="444341" cy="444341"/>
          </a:xfrm>
          <a:prstGeom prst="rect">
            <a:avLst/>
          </a:prstGeom>
        </p:spPr>
      </p:pic>
      <p:sp>
        <p:nvSpPr>
          <p:cNvPr id="6" name="Text 2"/>
          <p:cNvSpPr/>
          <p:nvPr/>
        </p:nvSpPr>
        <p:spPr>
          <a:xfrm>
            <a:off x="2888423" y="3234451"/>
            <a:ext cx="955833" cy="347186"/>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一等奖</a:t>
            </a:r>
            <a:endParaRPr lang="en-US" sz="2187"/>
          </a:p>
        </p:txBody>
      </p:sp>
      <p:sp>
        <p:nvSpPr>
          <p:cNvPr id="7" name="Text 3"/>
          <p:cNvSpPr/>
          <p:nvPr/>
        </p:nvSpPr>
        <p:spPr>
          <a:xfrm>
            <a:off x="2292847" y="3903504"/>
            <a:ext cx="2233374" cy="710803"/>
          </a:xfrm>
          <a:prstGeom prst="rect">
            <a:avLst/>
          </a:prstGeom>
          <a:noFill/>
          <a:ln/>
        </p:spPr>
        <p:txBody>
          <a:bodyPr wrap="square" rtlCol="0" anchor="t"/>
          <a:lstStyle/>
          <a:p>
            <a:pPr marL="0" indent="0" algn="l">
              <a:lnSpc>
                <a:spcPts val="2799"/>
              </a:lnSpc>
              <a:buNone/>
            </a:pPr>
            <a:r>
              <a:rPr lang="en-US" sz="1750" dirty="0" err="1">
                <a:solidFill>
                  <a:srgbClr val="FFFFFF"/>
                </a:solidFill>
                <a:latin typeface="PT Sans" pitchFamily="34" charset="0"/>
                <a:ea typeface="PT Sans" pitchFamily="34" charset="-122"/>
                <a:cs typeface="PT Sans" pitchFamily="34" charset="-120"/>
              </a:rPr>
              <a:t>现金奖励和</a:t>
            </a:r>
            <a:r>
              <a:rPr lang="zh-CN" altLang="en-US" sz="1750" dirty="0">
                <a:solidFill>
                  <a:srgbClr val="FFFFFF"/>
                </a:solidFill>
                <a:latin typeface="PT Sans" pitchFamily="34" charset="0"/>
                <a:ea typeface="PT Sans" pitchFamily="34" charset="-122"/>
                <a:cs typeface="PT Sans" pitchFamily="34" charset="-120"/>
              </a:rPr>
              <a:t>城市游览计划</a:t>
            </a:r>
            <a:r>
              <a:rPr lang="en-US" altLang="zh-CN" sz="1750" dirty="0">
                <a:solidFill>
                  <a:srgbClr val="FFFFFF"/>
                </a:solidFill>
                <a:latin typeface="PT Sans" pitchFamily="34" charset="0"/>
                <a:ea typeface="PT Sans" pitchFamily="34" charset="-122"/>
                <a:cs typeface="PT Sans" pitchFamily="34" charset="-120"/>
              </a:rPr>
              <a:t>: </a:t>
            </a:r>
            <a:r>
              <a:rPr lang="zh-CN" altLang="en-US" sz="1750" dirty="0">
                <a:solidFill>
                  <a:srgbClr val="FFFFFF"/>
                </a:solidFill>
                <a:latin typeface="PT Sans" pitchFamily="34" charset="0"/>
                <a:ea typeface="PT Sans" pitchFamily="34" charset="-122"/>
                <a:cs typeface="PT Sans" pitchFamily="34" charset="-120"/>
              </a:rPr>
              <a:t>线下游玩活动</a:t>
            </a:r>
            <a:r>
              <a:rPr lang="en-US" altLang="zh-CN" sz="1750" dirty="0">
                <a:solidFill>
                  <a:srgbClr val="FFFFFF"/>
                </a:solidFill>
                <a:latin typeface="PT Sans" pitchFamily="34" charset="0"/>
                <a:ea typeface="PT Sans" pitchFamily="34" charset="-122"/>
                <a:cs typeface="PT Sans" pitchFamily="34" charset="-120"/>
              </a:rPr>
              <a:t>, </a:t>
            </a:r>
            <a:r>
              <a:rPr lang="zh-CN" altLang="en-US" sz="1750" dirty="0">
                <a:solidFill>
                  <a:srgbClr val="FFFFFF"/>
                </a:solidFill>
                <a:latin typeface="PT Sans" pitchFamily="34" charset="0"/>
                <a:ea typeface="PT Sans" pitchFamily="34" charset="-122"/>
                <a:cs typeface="PT Sans" pitchFamily="34" charset="-120"/>
              </a:rPr>
              <a:t>亲身体验城市之美</a:t>
            </a:r>
            <a:endParaRPr lang="en-US" sz="1750" dirty="0"/>
          </a:p>
        </p:txBody>
      </p:sp>
      <p:grpSp>
        <p:nvGrpSpPr>
          <p:cNvPr id="18" name="组合 17">
            <a:extLst>
              <a:ext uri="{FF2B5EF4-FFF2-40B4-BE49-F238E27FC236}">
                <a16:creationId xmlns:a16="http://schemas.microsoft.com/office/drawing/2014/main" id="{6B312A74-0D51-90CE-63AD-119A963CD39E}"/>
              </a:ext>
            </a:extLst>
          </p:cNvPr>
          <p:cNvGrpSpPr/>
          <p:nvPr/>
        </p:nvGrpSpPr>
        <p:grpSpPr>
          <a:xfrm>
            <a:off x="4915019" y="3685206"/>
            <a:ext cx="2788919" cy="1429488"/>
            <a:chOff x="4915019" y="3448288"/>
            <a:chExt cx="2788919" cy="1429488"/>
          </a:xfrm>
        </p:grpSpPr>
        <p:pic>
          <p:nvPicPr>
            <p:cNvPr id="8" name="Image 2" descr="preencoded.png"/>
            <p:cNvPicPr>
              <a:picLocks noChangeAspect="1"/>
            </p:cNvPicPr>
            <p:nvPr/>
          </p:nvPicPr>
          <p:blipFill>
            <a:blip r:embed="rId5"/>
            <a:stretch>
              <a:fillRect/>
            </a:stretch>
          </p:blipFill>
          <p:spPr>
            <a:xfrm>
              <a:off x="4915019" y="3448288"/>
              <a:ext cx="444341" cy="444341"/>
            </a:xfrm>
            <a:prstGeom prst="rect">
              <a:avLst/>
            </a:prstGeom>
          </p:spPr>
        </p:pic>
        <p:sp>
          <p:nvSpPr>
            <p:cNvPr id="9" name="Text 4"/>
            <p:cNvSpPr/>
            <p:nvPr/>
          </p:nvSpPr>
          <p:spPr>
            <a:xfrm>
              <a:off x="5470445" y="3492993"/>
              <a:ext cx="2233493"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二等奖</a:t>
              </a:r>
              <a:endParaRPr lang="en-US" sz="2187"/>
            </a:p>
          </p:txBody>
        </p:sp>
        <p:sp>
          <p:nvSpPr>
            <p:cNvPr id="10" name="Text 5"/>
            <p:cNvSpPr/>
            <p:nvPr/>
          </p:nvSpPr>
          <p:spPr>
            <a:xfrm>
              <a:off x="5020747" y="4166973"/>
              <a:ext cx="2233493" cy="710803"/>
            </a:xfrm>
            <a:prstGeom prst="rect">
              <a:avLst/>
            </a:prstGeom>
            <a:noFill/>
            <a:ln/>
          </p:spPr>
          <p:txBody>
            <a:bodyPr wrap="none" rtlCol="0" anchor="t"/>
            <a:lstStyle/>
            <a:p>
              <a:pPr marL="0" indent="0" algn="l">
                <a:lnSpc>
                  <a:spcPts val="2799"/>
                </a:lnSpc>
                <a:buNone/>
              </a:pPr>
              <a:r>
                <a:rPr lang="zh-CN" altLang="en-US" sz="1750" dirty="0">
                  <a:solidFill>
                    <a:srgbClr val="FFFFFF"/>
                  </a:solidFill>
                  <a:latin typeface="PT Sans" pitchFamily="34" charset="0"/>
                  <a:ea typeface="PT Sans" pitchFamily="34" charset="-122"/>
                  <a:cs typeface="PT Sans" pitchFamily="34" charset="-120"/>
                </a:rPr>
                <a:t>可观的</a:t>
              </a:r>
              <a:r>
                <a:rPr lang="en-US" sz="1750" dirty="0" err="1">
                  <a:solidFill>
                    <a:srgbClr val="FFFFFF"/>
                  </a:solidFill>
                  <a:latin typeface="PT Sans" pitchFamily="34" charset="0"/>
                  <a:ea typeface="PT Sans" pitchFamily="34" charset="-122"/>
                  <a:cs typeface="PT Sans" pitchFamily="34" charset="-120"/>
                </a:rPr>
                <a:t>现金奖励</a:t>
              </a:r>
              <a:endParaRPr lang="en-US" sz="1750" dirty="0"/>
            </a:p>
          </p:txBody>
        </p:sp>
      </p:grpSp>
      <p:grpSp>
        <p:nvGrpSpPr>
          <p:cNvPr id="20" name="组合 19">
            <a:extLst>
              <a:ext uri="{FF2B5EF4-FFF2-40B4-BE49-F238E27FC236}">
                <a16:creationId xmlns:a16="http://schemas.microsoft.com/office/drawing/2014/main" id="{881F0629-2B60-A28C-102B-E022231E0AD5}"/>
              </a:ext>
            </a:extLst>
          </p:cNvPr>
          <p:cNvGrpSpPr/>
          <p:nvPr/>
        </p:nvGrpSpPr>
        <p:grpSpPr>
          <a:xfrm>
            <a:off x="7481768" y="4307357"/>
            <a:ext cx="2788801" cy="985038"/>
            <a:chOff x="7481768" y="3755231"/>
            <a:chExt cx="2788801" cy="985038"/>
          </a:xfrm>
        </p:grpSpPr>
        <p:pic>
          <p:nvPicPr>
            <p:cNvPr id="11" name="Image 3" descr="preencoded.png"/>
            <p:cNvPicPr>
              <a:picLocks noChangeAspect="1"/>
            </p:cNvPicPr>
            <p:nvPr/>
          </p:nvPicPr>
          <p:blipFill>
            <a:blip r:embed="rId6"/>
            <a:stretch>
              <a:fillRect/>
            </a:stretch>
          </p:blipFill>
          <p:spPr>
            <a:xfrm>
              <a:off x="7481768" y="3755231"/>
              <a:ext cx="444341" cy="444341"/>
            </a:xfrm>
            <a:prstGeom prst="rect">
              <a:avLst/>
            </a:prstGeom>
          </p:spPr>
        </p:pic>
        <p:sp>
          <p:nvSpPr>
            <p:cNvPr id="12" name="Text 6"/>
            <p:cNvSpPr/>
            <p:nvPr/>
          </p:nvSpPr>
          <p:spPr>
            <a:xfrm>
              <a:off x="8037195" y="3779787"/>
              <a:ext cx="2233374"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三等奖</a:t>
              </a:r>
              <a:endParaRPr lang="en-US" sz="2187"/>
            </a:p>
          </p:txBody>
        </p:sp>
        <p:sp>
          <p:nvSpPr>
            <p:cNvPr id="13" name="Text 7"/>
            <p:cNvSpPr/>
            <p:nvPr/>
          </p:nvSpPr>
          <p:spPr>
            <a:xfrm>
              <a:off x="7534632" y="4384867"/>
              <a:ext cx="2233374" cy="355402"/>
            </a:xfrm>
            <a:prstGeom prst="rect">
              <a:avLst/>
            </a:prstGeom>
            <a:noFill/>
            <a:ln/>
          </p:spPr>
          <p:txBody>
            <a:bodyPr wrap="none" rtlCol="0" anchor="t"/>
            <a:lstStyle/>
            <a:p>
              <a:pPr marL="0" indent="0" algn="l">
                <a:lnSpc>
                  <a:spcPts val="2799"/>
                </a:lnSpc>
                <a:buNone/>
              </a:pPr>
              <a:r>
                <a:rPr lang="zh-CN" altLang="en-US" sz="1750" dirty="0">
                  <a:solidFill>
                    <a:srgbClr val="FFFFFF"/>
                  </a:solidFill>
                  <a:latin typeface="PT Sans" pitchFamily="34" charset="0"/>
                  <a:ea typeface="PT Sans" pitchFamily="34" charset="-122"/>
                  <a:cs typeface="PT Sans" pitchFamily="34" charset="-120"/>
                </a:rPr>
                <a:t>城市周边奖品</a:t>
              </a:r>
              <a:endParaRPr lang="en-US" sz="1750" dirty="0"/>
            </a:p>
          </p:txBody>
        </p:sp>
      </p:grpSp>
      <p:grpSp>
        <p:nvGrpSpPr>
          <p:cNvPr id="21" name="组合 20">
            <a:extLst>
              <a:ext uri="{FF2B5EF4-FFF2-40B4-BE49-F238E27FC236}">
                <a16:creationId xmlns:a16="http://schemas.microsoft.com/office/drawing/2014/main" id="{945C53C0-A9E1-7580-282C-BD7845C3311E}"/>
              </a:ext>
            </a:extLst>
          </p:cNvPr>
          <p:cNvGrpSpPr/>
          <p:nvPr/>
        </p:nvGrpSpPr>
        <p:grpSpPr>
          <a:xfrm>
            <a:off x="10048399" y="4751698"/>
            <a:ext cx="2812613" cy="1005714"/>
            <a:chOff x="10048399" y="3755231"/>
            <a:chExt cx="2812613" cy="1005714"/>
          </a:xfrm>
        </p:grpSpPr>
        <p:pic>
          <p:nvPicPr>
            <p:cNvPr id="14" name="Image 4" descr="preencoded.png"/>
            <p:cNvPicPr>
              <a:picLocks noChangeAspect="1"/>
            </p:cNvPicPr>
            <p:nvPr/>
          </p:nvPicPr>
          <p:blipFill>
            <a:blip r:embed="rId7"/>
            <a:stretch>
              <a:fillRect/>
            </a:stretch>
          </p:blipFill>
          <p:spPr>
            <a:xfrm>
              <a:off x="10048399" y="3755231"/>
              <a:ext cx="444341" cy="444341"/>
            </a:xfrm>
            <a:prstGeom prst="rect">
              <a:avLst/>
            </a:prstGeom>
          </p:spPr>
        </p:pic>
        <p:sp>
          <p:nvSpPr>
            <p:cNvPr id="15" name="Text 8"/>
            <p:cNvSpPr/>
            <p:nvPr/>
          </p:nvSpPr>
          <p:spPr>
            <a:xfrm>
              <a:off x="10627519" y="3771431"/>
              <a:ext cx="2233493" cy="347186"/>
            </a:xfrm>
            <a:prstGeom prst="rect">
              <a:avLst/>
            </a:prstGeom>
            <a:noFill/>
            <a:ln/>
          </p:spPr>
          <p:txBody>
            <a:bodyPr wrap="none" rtlCol="0" anchor="t"/>
            <a:lstStyle/>
            <a:p>
              <a:pPr marL="0" indent="0" algn="l">
                <a:lnSpc>
                  <a:spcPts val="2734"/>
                </a:lnSpc>
                <a:buNone/>
              </a:pPr>
              <a:r>
                <a:rPr lang="en-US" altLang="zh-CN" sz="2187" b="1">
                  <a:solidFill>
                    <a:srgbClr val="48A8E2"/>
                  </a:solidFill>
                  <a:latin typeface="Nunito" pitchFamily="34" charset="0"/>
                  <a:ea typeface="Nunito" pitchFamily="34" charset="-122"/>
                  <a:cs typeface="Nunito" pitchFamily="34" charset="-120"/>
                </a:rPr>
                <a:t>NFT</a:t>
              </a:r>
              <a:endParaRPr lang="en-US" sz="2187"/>
            </a:p>
          </p:txBody>
        </p:sp>
        <p:sp>
          <p:nvSpPr>
            <p:cNvPr id="16" name="Text 9"/>
            <p:cNvSpPr/>
            <p:nvPr/>
          </p:nvSpPr>
          <p:spPr>
            <a:xfrm>
              <a:off x="10113583" y="4405543"/>
              <a:ext cx="2233493" cy="355402"/>
            </a:xfrm>
            <a:prstGeom prst="rect">
              <a:avLst/>
            </a:prstGeom>
            <a:noFill/>
            <a:ln/>
          </p:spPr>
          <p:txBody>
            <a:bodyPr wrap="non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所有参与者均可获得</a:t>
              </a:r>
              <a:endParaRPr lang="en-US" sz="1750"/>
            </a:p>
          </p:txBody>
        </p:sp>
      </p:grpSp>
      <p:grpSp>
        <p:nvGrpSpPr>
          <p:cNvPr id="17" name="组合 16">
            <a:extLst>
              <a:ext uri="{FF2B5EF4-FFF2-40B4-BE49-F238E27FC236}">
                <a16:creationId xmlns:a16="http://schemas.microsoft.com/office/drawing/2014/main" id="{EBB3E43B-F684-F306-4366-409B40D0EF54}"/>
              </a:ext>
            </a:extLst>
          </p:cNvPr>
          <p:cNvGrpSpPr/>
          <p:nvPr/>
        </p:nvGrpSpPr>
        <p:grpSpPr>
          <a:xfrm>
            <a:off x="10416214" y="7462937"/>
            <a:ext cx="3968020" cy="580726"/>
            <a:chOff x="10581314" y="7462937"/>
            <a:chExt cx="3968020" cy="580726"/>
          </a:xfrm>
        </p:grpSpPr>
        <p:pic>
          <p:nvPicPr>
            <p:cNvPr id="19" name="图片 18">
              <a:extLst>
                <a:ext uri="{FF2B5EF4-FFF2-40B4-BE49-F238E27FC236}">
                  <a16:creationId xmlns:a16="http://schemas.microsoft.com/office/drawing/2014/main" id="{8791131E-0D96-07FE-59F9-28815C56B94D}"/>
                </a:ext>
              </a:extLst>
            </p:cNvPr>
            <p:cNvPicPr>
              <a:picLocks noChangeAspect="1"/>
            </p:cNvPicPr>
            <p:nvPr/>
          </p:nvPicPr>
          <p:blipFill>
            <a:blip r:embed="rId8"/>
            <a:stretch>
              <a:fillRect/>
            </a:stretch>
          </p:blipFill>
          <p:spPr>
            <a:xfrm>
              <a:off x="12585700" y="7607300"/>
              <a:ext cx="1963634" cy="436363"/>
            </a:xfrm>
            <a:prstGeom prst="rect">
              <a:avLst/>
            </a:prstGeom>
          </p:spPr>
        </p:pic>
        <p:pic>
          <p:nvPicPr>
            <p:cNvPr id="26" name="图形 25">
              <a:extLst>
                <a:ext uri="{FF2B5EF4-FFF2-40B4-BE49-F238E27FC236}">
                  <a16:creationId xmlns:a16="http://schemas.microsoft.com/office/drawing/2014/main" id="{C2C76FFA-3ECC-1C11-D807-2307DE55D8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15189" y="889040"/>
            <a:ext cx="11600021" cy="6451402"/>
          </a:xfrm>
          <a:prstGeom prst="roundRect">
            <a:avLst>
              <a:gd name="adj" fmla="val 8266"/>
            </a:avLst>
          </a:prstGeom>
          <a:solidFill>
            <a:srgbClr val="00002E">
              <a:alpha val="75000"/>
            </a:srgbClr>
          </a:solidFill>
          <a:ln w="53340">
            <a:solidFill>
              <a:srgbClr val="262654"/>
            </a:solidFill>
            <a:prstDash val="solid"/>
          </a:ln>
        </p:spPr>
      </p:sp>
      <p:sp>
        <p:nvSpPr>
          <p:cNvPr id="4" name="Text 1"/>
          <p:cNvSpPr/>
          <p:nvPr/>
        </p:nvSpPr>
        <p:spPr>
          <a:xfrm>
            <a:off x="2348389" y="1500068"/>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总结与展望</a:t>
            </a:r>
            <a:endParaRPr lang="en-US" sz="4374"/>
          </a:p>
        </p:txBody>
      </p:sp>
      <p:sp>
        <p:nvSpPr>
          <p:cNvPr id="5" name="Shape 2"/>
          <p:cNvSpPr/>
          <p:nvPr/>
        </p:nvSpPr>
        <p:spPr>
          <a:xfrm>
            <a:off x="2348389" y="2638782"/>
            <a:ext cx="9933503" cy="3129915"/>
          </a:xfrm>
          <a:prstGeom prst="roundRect">
            <a:avLst>
              <a:gd name="adj" fmla="val 12779"/>
            </a:avLst>
          </a:prstGeom>
          <a:solidFill>
            <a:srgbClr val="00002E"/>
          </a:solidFill>
          <a:ln w="53340">
            <a:solidFill>
              <a:srgbClr val="262654"/>
            </a:solidFill>
            <a:prstDash val="solid"/>
          </a:ln>
        </p:spPr>
      </p:sp>
      <p:sp>
        <p:nvSpPr>
          <p:cNvPr id="6" name="Text 3"/>
          <p:cNvSpPr/>
          <p:nvPr/>
        </p:nvSpPr>
        <p:spPr>
          <a:xfrm>
            <a:off x="2624018" y="2832973"/>
            <a:ext cx="4465201" cy="355402"/>
          </a:xfrm>
          <a:prstGeom prst="rect">
            <a:avLst/>
          </a:prstGeom>
          <a:noFill/>
          <a:ln/>
        </p:spPr>
        <p:txBody>
          <a:bodyPr wrap="non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创新合作</a:t>
            </a:r>
            <a:endParaRPr lang="en-US" sz="1750"/>
          </a:p>
        </p:txBody>
      </p:sp>
      <p:sp>
        <p:nvSpPr>
          <p:cNvPr id="7" name="Text 4"/>
          <p:cNvSpPr/>
          <p:nvPr/>
        </p:nvSpPr>
        <p:spPr>
          <a:xfrm>
            <a:off x="7541181" y="2832973"/>
            <a:ext cx="4465201" cy="710803"/>
          </a:xfrm>
          <a:prstGeom prst="rect">
            <a:avLst/>
          </a:prstGeom>
          <a:noFill/>
          <a:ln/>
        </p:spPr>
        <p:txBody>
          <a:bodyPr wrap="squar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通过中国城市形象 NFT 的创新实践,探索文化与科技融合的新可能。</a:t>
            </a:r>
            <a:endParaRPr lang="en-US" sz="1750"/>
          </a:p>
        </p:txBody>
      </p:sp>
      <p:sp>
        <p:nvSpPr>
          <p:cNvPr id="8" name="Text 5"/>
          <p:cNvSpPr/>
          <p:nvPr/>
        </p:nvSpPr>
        <p:spPr>
          <a:xfrm>
            <a:off x="2624018" y="3848338"/>
            <a:ext cx="4465201" cy="355402"/>
          </a:xfrm>
          <a:prstGeom prst="rect">
            <a:avLst/>
          </a:prstGeom>
          <a:noFill/>
          <a:ln/>
        </p:spPr>
        <p:txBody>
          <a:bodyPr wrap="non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全球传播</a:t>
            </a:r>
            <a:endParaRPr lang="en-US" sz="1750"/>
          </a:p>
        </p:txBody>
      </p:sp>
      <p:sp>
        <p:nvSpPr>
          <p:cNvPr id="9" name="Text 6"/>
          <p:cNvSpPr/>
          <p:nvPr/>
        </p:nvSpPr>
        <p:spPr>
          <a:xfrm>
            <a:off x="7541181" y="3848338"/>
            <a:ext cx="4465201" cy="710803"/>
          </a:xfrm>
          <a:prstGeom prst="rect">
            <a:avLst/>
          </a:prstGeom>
          <a:noFill/>
          <a:ln/>
        </p:spPr>
        <p:txBody>
          <a:bodyPr wrap="squar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让世界更好地认识和欣赏中国的城市魅力,促进文化交流。</a:t>
            </a:r>
            <a:endParaRPr lang="en-US" sz="1750"/>
          </a:p>
        </p:txBody>
      </p:sp>
      <p:sp>
        <p:nvSpPr>
          <p:cNvPr id="10" name="Text 7"/>
          <p:cNvSpPr/>
          <p:nvPr/>
        </p:nvSpPr>
        <p:spPr>
          <a:xfrm>
            <a:off x="2624018" y="4863703"/>
            <a:ext cx="4465201" cy="355402"/>
          </a:xfrm>
          <a:prstGeom prst="rect">
            <a:avLst/>
          </a:prstGeom>
          <a:noFill/>
          <a:ln/>
        </p:spPr>
        <p:txBody>
          <a:bodyPr wrap="non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投资机遇</a:t>
            </a:r>
            <a:endParaRPr lang="en-US" sz="1750"/>
          </a:p>
        </p:txBody>
      </p:sp>
      <p:sp>
        <p:nvSpPr>
          <p:cNvPr id="11" name="Text 8"/>
          <p:cNvSpPr/>
          <p:nvPr/>
        </p:nvSpPr>
        <p:spPr>
          <a:xfrm>
            <a:off x="7541181" y="4863703"/>
            <a:ext cx="4465201" cy="710803"/>
          </a:xfrm>
          <a:prstGeom prst="rect">
            <a:avLst/>
          </a:prstGeom>
          <a:noFill/>
          <a:ln/>
        </p:spPr>
        <p:txBody>
          <a:bodyPr wrap="squar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为参与者创造可观的投资机会,助力中国城市品牌形象建设。</a:t>
            </a:r>
            <a:endParaRPr lang="en-US" sz="1750"/>
          </a:p>
        </p:txBody>
      </p:sp>
      <p:sp>
        <p:nvSpPr>
          <p:cNvPr id="12" name="Text 9"/>
          <p:cNvSpPr/>
          <p:nvPr/>
        </p:nvSpPr>
        <p:spPr>
          <a:xfrm>
            <a:off x="2348389" y="6018609"/>
            <a:ext cx="9933503" cy="71080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 </a:t>
            </a:r>
            <a:r>
              <a:rPr lang="en-US" sz="1750" dirty="0" err="1">
                <a:solidFill>
                  <a:srgbClr val="FFFFFF"/>
                </a:solidFill>
                <a:latin typeface="PT Sans" pitchFamily="34" charset="0"/>
                <a:ea typeface="PT Sans" pitchFamily="34" charset="-122"/>
                <a:cs typeface="PT Sans" pitchFamily="34" charset="-120"/>
              </a:rPr>
              <a:t>这个中国风主题的</a:t>
            </a:r>
            <a:r>
              <a:rPr lang="en-US" sz="1750" dirty="0">
                <a:solidFill>
                  <a:srgbClr val="FFFFFF"/>
                </a:solidFill>
                <a:latin typeface="PT Sans" pitchFamily="34" charset="0"/>
                <a:ea typeface="PT Sans" pitchFamily="34" charset="-122"/>
                <a:cs typeface="PT Sans" pitchFamily="34" charset="-120"/>
              </a:rPr>
              <a:t> </a:t>
            </a:r>
            <a:r>
              <a:rPr lang="en-US" sz="1750" b="1" dirty="0">
                <a:solidFill>
                  <a:srgbClr val="FFC000"/>
                </a:solidFill>
                <a:latin typeface="PT Sans" pitchFamily="34" charset="0"/>
                <a:ea typeface="PT Sans" pitchFamily="34" charset="-122"/>
                <a:cs typeface="PT Sans" pitchFamily="34" charset="-120"/>
              </a:rPr>
              <a:t>NFT</a:t>
            </a:r>
            <a:r>
              <a:rPr lang="en-US" sz="1750" dirty="0">
                <a:solidFill>
                  <a:srgbClr val="FFFFFF"/>
                </a:solidFill>
                <a:latin typeface="PT Sans" pitchFamily="34" charset="0"/>
                <a:ea typeface="PT Sans" pitchFamily="34" charset="-122"/>
                <a:cs typeface="PT Sans" pitchFamily="34" charset="-120"/>
              </a:rPr>
              <a:t> 黑客马拉松将是一次独特的文化与技术碰撞,让我们一起开启中国城市形象在Web3时代的崭新篇章。</a:t>
            </a:r>
            <a:endParaRPr lang="en-US" sz="1750" dirty="0"/>
          </a:p>
        </p:txBody>
      </p:sp>
      <p:grpSp>
        <p:nvGrpSpPr>
          <p:cNvPr id="13" name="组合 12">
            <a:extLst>
              <a:ext uri="{FF2B5EF4-FFF2-40B4-BE49-F238E27FC236}">
                <a16:creationId xmlns:a16="http://schemas.microsoft.com/office/drawing/2014/main" id="{D5B8DCF6-4C9F-D596-ECC9-B423B05A5F04}"/>
              </a:ext>
            </a:extLst>
          </p:cNvPr>
          <p:cNvGrpSpPr/>
          <p:nvPr/>
        </p:nvGrpSpPr>
        <p:grpSpPr>
          <a:xfrm>
            <a:off x="10416214" y="7462937"/>
            <a:ext cx="3968020" cy="580726"/>
            <a:chOff x="10581314" y="7462937"/>
            <a:chExt cx="3968020" cy="580726"/>
          </a:xfrm>
        </p:grpSpPr>
        <p:pic>
          <p:nvPicPr>
            <p:cNvPr id="14" name="图片 13">
              <a:extLst>
                <a:ext uri="{FF2B5EF4-FFF2-40B4-BE49-F238E27FC236}">
                  <a16:creationId xmlns:a16="http://schemas.microsoft.com/office/drawing/2014/main" id="{AFDF1331-BDBC-89A6-B364-6D0596928BC4}"/>
                </a:ext>
              </a:extLst>
            </p:cNvPr>
            <p:cNvPicPr>
              <a:picLocks noChangeAspect="1"/>
            </p:cNvPicPr>
            <p:nvPr/>
          </p:nvPicPr>
          <p:blipFill>
            <a:blip r:embed="rId4"/>
            <a:stretch>
              <a:fillRect/>
            </a:stretch>
          </p:blipFill>
          <p:spPr>
            <a:xfrm>
              <a:off x="12585700" y="7607300"/>
              <a:ext cx="1963634" cy="436363"/>
            </a:xfrm>
            <a:prstGeom prst="rect">
              <a:avLst/>
            </a:prstGeom>
          </p:spPr>
        </p:pic>
        <p:pic>
          <p:nvPicPr>
            <p:cNvPr id="15" name="图形 14">
              <a:extLst>
                <a:ext uri="{FF2B5EF4-FFF2-40B4-BE49-F238E27FC236}">
                  <a16:creationId xmlns:a16="http://schemas.microsoft.com/office/drawing/2014/main" id="{E4AEEF46-8C55-7AF5-3729-2944C108CF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515189" y="889040"/>
            <a:ext cx="11600021" cy="6451402"/>
          </a:xfrm>
          <a:prstGeom prst="roundRect">
            <a:avLst>
              <a:gd name="adj" fmla="val 8266"/>
            </a:avLst>
          </a:prstGeom>
          <a:solidFill>
            <a:srgbClr val="00002E">
              <a:alpha val="75000"/>
            </a:srgbClr>
          </a:solidFill>
          <a:ln w="53340">
            <a:solidFill>
              <a:srgbClr val="262654"/>
            </a:solidFill>
            <a:prstDash val="solid"/>
          </a:ln>
        </p:spPr>
      </p:sp>
      <p:sp>
        <p:nvSpPr>
          <p:cNvPr id="4" name="Text 1"/>
          <p:cNvSpPr/>
          <p:nvPr/>
        </p:nvSpPr>
        <p:spPr>
          <a:xfrm>
            <a:off x="2348389" y="1500068"/>
            <a:ext cx="5554980" cy="694373"/>
          </a:xfrm>
          <a:prstGeom prst="rect">
            <a:avLst/>
          </a:prstGeom>
          <a:noFill/>
          <a:ln/>
        </p:spPr>
        <p:txBody>
          <a:bodyPr wrap="none" rtlCol="0" anchor="t"/>
          <a:lstStyle/>
          <a:p>
            <a:pPr marL="0" indent="0">
              <a:lnSpc>
                <a:spcPts val="5468"/>
              </a:lnSpc>
              <a:buNone/>
            </a:pPr>
            <a:r>
              <a:rPr lang="zh-CN" altLang="en-US" sz="4374" b="1">
                <a:solidFill>
                  <a:srgbClr val="FFFFFF"/>
                </a:solidFill>
                <a:latin typeface="Nunito" pitchFamily="34" charset="0"/>
                <a:ea typeface="Nunito" pitchFamily="34" charset="-122"/>
                <a:cs typeface="Nunito" pitchFamily="34" charset="-120"/>
              </a:rPr>
              <a:t>参赛人员</a:t>
            </a:r>
            <a:endParaRPr lang="en-US" sz="4374"/>
          </a:p>
        </p:txBody>
      </p:sp>
      <p:grpSp>
        <p:nvGrpSpPr>
          <p:cNvPr id="68" name="组合 67">
            <a:extLst>
              <a:ext uri="{FF2B5EF4-FFF2-40B4-BE49-F238E27FC236}">
                <a16:creationId xmlns:a16="http://schemas.microsoft.com/office/drawing/2014/main" id="{DAF742A8-2454-56FD-DCFB-DDAA7E1E9CAE}"/>
              </a:ext>
            </a:extLst>
          </p:cNvPr>
          <p:cNvGrpSpPr/>
          <p:nvPr/>
        </p:nvGrpSpPr>
        <p:grpSpPr>
          <a:xfrm>
            <a:off x="2723239" y="1641933"/>
            <a:ext cx="9428099" cy="5207923"/>
            <a:chOff x="2991991" y="1798479"/>
            <a:chExt cx="9428099" cy="5207923"/>
          </a:xfrm>
        </p:grpSpPr>
        <p:grpSp>
          <p:nvGrpSpPr>
            <p:cNvPr id="61" name="组合 60">
              <a:extLst>
                <a:ext uri="{FF2B5EF4-FFF2-40B4-BE49-F238E27FC236}">
                  <a16:creationId xmlns:a16="http://schemas.microsoft.com/office/drawing/2014/main" id="{A0948A1F-2777-060A-C1A8-A1E4A668E238}"/>
                </a:ext>
              </a:extLst>
            </p:cNvPr>
            <p:cNvGrpSpPr/>
            <p:nvPr/>
          </p:nvGrpSpPr>
          <p:grpSpPr>
            <a:xfrm>
              <a:off x="5674219" y="1798479"/>
              <a:ext cx="6745871" cy="1921359"/>
              <a:chOff x="5674219" y="1798479"/>
              <a:chExt cx="6745871" cy="1921359"/>
            </a:xfrm>
          </p:grpSpPr>
          <p:grpSp>
            <p:nvGrpSpPr>
              <p:cNvPr id="55" name="组合 54">
                <a:extLst>
                  <a:ext uri="{FF2B5EF4-FFF2-40B4-BE49-F238E27FC236}">
                    <a16:creationId xmlns:a16="http://schemas.microsoft.com/office/drawing/2014/main" id="{8FA12A1E-9CF8-A626-0D79-05538DE16A88}"/>
                  </a:ext>
                </a:extLst>
              </p:cNvPr>
              <p:cNvGrpSpPr/>
              <p:nvPr/>
            </p:nvGrpSpPr>
            <p:grpSpPr>
              <a:xfrm>
                <a:off x="5674219" y="1798479"/>
                <a:ext cx="1493356" cy="1921359"/>
                <a:chOff x="10450071" y="2874869"/>
                <a:chExt cx="1493356" cy="1921359"/>
              </a:xfrm>
            </p:grpSpPr>
            <p:pic>
              <p:nvPicPr>
                <p:cNvPr id="22" name="图片 21">
                  <a:extLst>
                    <a:ext uri="{FF2B5EF4-FFF2-40B4-BE49-F238E27FC236}">
                      <a16:creationId xmlns:a16="http://schemas.microsoft.com/office/drawing/2014/main" id="{E3C0ACD2-4A2D-F534-7662-AE0B8E870970}"/>
                    </a:ext>
                  </a:extLst>
                </p:cNvPr>
                <p:cNvPicPr>
                  <a:picLocks noChangeAspect="1"/>
                </p:cNvPicPr>
                <p:nvPr/>
              </p:nvPicPr>
              <p:blipFill>
                <a:blip r:embed="rId4"/>
                <a:stretch>
                  <a:fillRect/>
                </a:stretch>
              </p:blipFill>
              <p:spPr>
                <a:xfrm>
                  <a:off x="10450071" y="2874869"/>
                  <a:ext cx="1493356" cy="1493356"/>
                </a:xfrm>
                <a:prstGeom prst="ellipse">
                  <a:avLst/>
                </a:prstGeom>
                <a:ln w="63500" cap="rnd">
                  <a:solidFill>
                    <a:srgbClr val="48A8E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2" name="文本框 31">
                  <a:extLst>
                    <a:ext uri="{FF2B5EF4-FFF2-40B4-BE49-F238E27FC236}">
                      <a16:creationId xmlns:a16="http://schemas.microsoft.com/office/drawing/2014/main" id="{3A5B7BF6-D28C-C46A-8390-CE046F215659}"/>
                    </a:ext>
                  </a:extLst>
                </p:cNvPr>
                <p:cNvSpPr txBox="1"/>
                <p:nvPr/>
              </p:nvSpPr>
              <p:spPr>
                <a:xfrm>
                  <a:off x="10892887" y="4426896"/>
                  <a:ext cx="850900" cy="369332"/>
                </a:xfrm>
                <a:prstGeom prst="rect">
                  <a:avLst/>
                </a:prstGeom>
                <a:noFill/>
              </p:spPr>
              <p:txBody>
                <a:bodyPr wrap="square">
                  <a:spAutoFit/>
                </a:bodyPr>
                <a:lstStyle/>
                <a:p>
                  <a:r>
                    <a:rPr lang="en-US" altLang="zh-CN" err="1">
                      <a:solidFill>
                        <a:schemeClr val="bg1"/>
                      </a:solidFill>
                    </a:rPr>
                    <a:t>yaco</a:t>
                  </a:r>
                  <a:endParaRPr lang="en-US">
                    <a:solidFill>
                      <a:schemeClr val="bg1"/>
                    </a:solidFill>
                  </a:endParaRPr>
                </a:p>
              </p:txBody>
            </p:sp>
          </p:grpSp>
          <p:grpSp>
            <p:nvGrpSpPr>
              <p:cNvPr id="60" name="组合 59">
                <a:extLst>
                  <a:ext uri="{FF2B5EF4-FFF2-40B4-BE49-F238E27FC236}">
                    <a16:creationId xmlns:a16="http://schemas.microsoft.com/office/drawing/2014/main" id="{AD973628-D1C8-A51D-2FA9-D8C94BD1DED0}"/>
                  </a:ext>
                </a:extLst>
              </p:cNvPr>
              <p:cNvGrpSpPr/>
              <p:nvPr/>
            </p:nvGrpSpPr>
            <p:grpSpPr>
              <a:xfrm>
                <a:off x="8302070" y="1798479"/>
                <a:ext cx="1490168" cy="1909148"/>
                <a:chOff x="2636440" y="5001755"/>
                <a:chExt cx="1490168" cy="1909148"/>
              </a:xfrm>
            </p:grpSpPr>
            <p:pic>
              <p:nvPicPr>
                <p:cNvPr id="24" name="图片 23">
                  <a:extLst>
                    <a:ext uri="{FF2B5EF4-FFF2-40B4-BE49-F238E27FC236}">
                      <a16:creationId xmlns:a16="http://schemas.microsoft.com/office/drawing/2014/main" id="{2D8A8562-C805-DA93-0266-F82252E3A23B}"/>
                    </a:ext>
                  </a:extLst>
                </p:cNvPr>
                <p:cNvPicPr>
                  <a:picLocks noChangeAspect="1"/>
                </p:cNvPicPr>
                <p:nvPr/>
              </p:nvPicPr>
              <p:blipFill>
                <a:blip r:embed="rId5"/>
                <a:stretch>
                  <a:fillRect/>
                </a:stretch>
              </p:blipFill>
              <p:spPr>
                <a:xfrm>
                  <a:off x="2636440" y="5001755"/>
                  <a:ext cx="1490168" cy="1490168"/>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8" name="文本框 37">
                  <a:extLst>
                    <a:ext uri="{FF2B5EF4-FFF2-40B4-BE49-F238E27FC236}">
                      <a16:creationId xmlns:a16="http://schemas.microsoft.com/office/drawing/2014/main" id="{C2FF0D43-FC9B-509D-F027-AA1D2524366F}"/>
                    </a:ext>
                  </a:extLst>
                </p:cNvPr>
                <p:cNvSpPr txBox="1"/>
                <p:nvPr/>
              </p:nvSpPr>
              <p:spPr>
                <a:xfrm>
                  <a:off x="3000524" y="6541571"/>
                  <a:ext cx="826588" cy="369332"/>
                </a:xfrm>
                <a:prstGeom prst="rect">
                  <a:avLst/>
                </a:prstGeom>
                <a:noFill/>
              </p:spPr>
              <p:txBody>
                <a:bodyPr wrap="square">
                  <a:spAutoFit/>
                </a:bodyPr>
                <a:lstStyle/>
                <a:p>
                  <a:r>
                    <a:rPr lang="en-US" err="1">
                      <a:solidFill>
                        <a:schemeClr val="bg1"/>
                      </a:solidFill>
                    </a:rPr>
                    <a:t>zitian</a:t>
                  </a:r>
                  <a:endParaRPr lang="en-US">
                    <a:solidFill>
                      <a:schemeClr val="bg1"/>
                    </a:solidFill>
                  </a:endParaRPr>
                </a:p>
              </p:txBody>
            </p:sp>
          </p:grpSp>
          <p:grpSp>
            <p:nvGrpSpPr>
              <p:cNvPr id="57" name="组合 56">
                <a:extLst>
                  <a:ext uri="{FF2B5EF4-FFF2-40B4-BE49-F238E27FC236}">
                    <a16:creationId xmlns:a16="http://schemas.microsoft.com/office/drawing/2014/main" id="{C562A1CD-5909-1EA1-8EDC-5E40EB35D594}"/>
                  </a:ext>
                </a:extLst>
              </p:cNvPr>
              <p:cNvGrpSpPr/>
              <p:nvPr/>
            </p:nvGrpSpPr>
            <p:grpSpPr>
              <a:xfrm>
                <a:off x="10926734" y="1798479"/>
                <a:ext cx="1493356" cy="1909148"/>
                <a:chOff x="10450071" y="5001755"/>
                <a:chExt cx="1493356" cy="1909148"/>
              </a:xfrm>
            </p:grpSpPr>
            <p:pic>
              <p:nvPicPr>
                <p:cNvPr id="16" name="图片 15">
                  <a:extLst>
                    <a:ext uri="{FF2B5EF4-FFF2-40B4-BE49-F238E27FC236}">
                      <a16:creationId xmlns:a16="http://schemas.microsoft.com/office/drawing/2014/main" id="{3F0DCCF6-C36B-9AFB-F1CF-FE48E043E46E}"/>
                    </a:ext>
                  </a:extLst>
                </p:cNvPr>
                <p:cNvPicPr>
                  <a:picLocks noChangeAspect="1"/>
                </p:cNvPicPr>
                <p:nvPr/>
              </p:nvPicPr>
              <p:blipFill>
                <a:blip r:embed="rId6"/>
                <a:stretch>
                  <a:fillRect/>
                </a:stretch>
              </p:blipFill>
              <p:spPr>
                <a:xfrm>
                  <a:off x="10450071" y="5001755"/>
                  <a:ext cx="1493356" cy="1493356"/>
                </a:xfrm>
                <a:prstGeom prst="ellipse">
                  <a:avLst/>
                </a:prstGeom>
                <a:ln w="63500" cap="rnd">
                  <a:solidFill>
                    <a:srgbClr val="FFFF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1" name="文本框 40">
                  <a:extLst>
                    <a:ext uri="{FF2B5EF4-FFF2-40B4-BE49-F238E27FC236}">
                      <a16:creationId xmlns:a16="http://schemas.microsoft.com/office/drawing/2014/main" id="{E784FAFB-FF90-11D4-3384-73B1BFD575C4}"/>
                    </a:ext>
                  </a:extLst>
                </p:cNvPr>
                <p:cNvSpPr txBox="1"/>
                <p:nvPr/>
              </p:nvSpPr>
              <p:spPr>
                <a:xfrm>
                  <a:off x="10961998" y="6541571"/>
                  <a:ext cx="712677" cy="369332"/>
                </a:xfrm>
                <a:prstGeom prst="rect">
                  <a:avLst/>
                </a:prstGeom>
                <a:noFill/>
              </p:spPr>
              <p:txBody>
                <a:bodyPr wrap="square">
                  <a:spAutoFit/>
                </a:bodyPr>
                <a:lstStyle/>
                <a:p>
                  <a:r>
                    <a:rPr lang="en-US" altLang="zh-CN">
                      <a:solidFill>
                        <a:schemeClr val="bg1"/>
                      </a:solidFill>
                    </a:rPr>
                    <a:t>LYF</a:t>
                  </a:r>
                </a:p>
              </p:txBody>
            </p:sp>
          </p:grpSp>
        </p:grpSp>
        <p:grpSp>
          <p:nvGrpSpPr>
            <p:cNvPr id="67" name="组合 66">
              <a:extLst>
                <a:ext uri="{FF2B5EF4-FFF2-40B4-BE49-F238E27FC236}">
                  <a16:creationId xmlns:a16="http://schemas.microsoft.com/office/drawing/2014/main" id="{EC004BB3-2F7C-905A-0F2C-75E360740EE9}"/>
                </a:ext>
              </a:extLst>
            </p:cNvPr>
            <p:cNvGrpSpPr/>
            <p:nvPr/>
          </p:nvGrpSpPr>
          <p:grpSpPr>
            <a:xfrm>
              <a:off x="4297783" y="3422910"/>
              <a:ext cx="6729368" cy="1937935"/>
              <a:chOff x="5674219" y="1798479"/>
              <a:chExt cx="6729368" cy="1937935"/>
            </a:xfrm>
          </p:grpSpPr>
          <p:grpSp>
            <p:nvGrpSpPr>
              <p:cNvPr id="52" name="组合 51">
                <a:extLst>
                  <a:ext uri="{FF2B5EF4-FFF2-40B4-BE49-F238E27FC236}">
                    <a16:creationId xmlns:a16="http://schemas.microsoft.com/office/drawing/2014/main" id="{64659914-836B-A1CE-DE61-0C3593F68E55}"/>
                  </a:ext>
                </a:extLst>
              </p:cNvPr>
              <p:cNvGrpSpPr/>
              <p:nvPr/>
            </p:nvGrpSpPr>
            <p:grpSpPr>
              <a:xfrm>
                <a:off x="8299737" y="1798479"/>
                <a:ext cx="1496544" cy="1892572"/>
                <a:chOff x="2636440" y="2874869"/>
                <a:chExt cx="1496544" cy="1892572"/>
              </a:xfrm>
            </p:grpSpPr>
            <p:pic>
              <p:nvPicPr>
                <p:cNvPr id="26" name="图片 25">
                  <a:extLst>
                    <a:ext uri="{FF2B5EF4-FFF2-40B4-BE49-F238E27FC236}">
                      <a16:creationId xmlns:a16="http://schemas.microsoft.com/office/drawing/2014/main" id="{657776EB-9B9B-1F54-0F11-9495E22CEF3A}"/>
                    </a:ext>
                  </a:extLst>
                </p:cNvPr>
                <p:cNvPicPr>
                  <a:picLocks noChangeAspect="1"/>
                </p:cNvPicPr>
                <p:nvPr/>
              </p:nvPicPr>
              <p:blipFill>
                <a:blip r:embed="rId7"/>
                <a:stretch>
                  <a:fillRect/>
                </a:stretch>
              </p:blipFill>
              <p:spPr>
                <a:xfrm>
                  <a:off x="2636440" y="2874869"/>
                  <a:ext cx="1496544" cy="1496544"/>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8" name="文本框 27">
                  <a:extLst>
                    <a:ext uri="{FF2B5EF4-FFF2-40B4-BE49-F238E27FC236}">
                      <a16:creationId xmlns:a16="http://schemas.microsoft.com/office/drawing/2014/main" id="{D824DF07-7F96-E617-1ED1-DC7678ECD97B}"/>
                    </a:ext>
                  </a:extLst>
                </p:cNvPr>
                <p:cNvSpPr txBox="1"/>
                <p:nvPr/>
              </p:nvSpPr>
              <p:spPr>
                <a:xfrm>
                  <a:off x="3000524" y="4398109"/>
                  <a:ext cx="762000" cy="369332"/>
                </a:xfrm>
                <a:prstGeom prst="rect">
                  <a:avLst/>
                </a:prstGeom>
                <a:noFill/>
              </p:spPr>
              <p:txBody>
                <a:bodyPr wrap="square">
                  <a:spAutoFit/>
                </a:bodyPr>
                <a:lstStyle/>
                <a:p>
                  <a:r>
                    <a:rPr lang="en-US" err="1">
                      <a:solidFill>
                        <a:schemeClr val="bg1"/>
                      </a:solidFill>
                    </a:rPr>
                    <a:t>james</a:t>
                  </a:r>
                  <a:endParaRPr lang="en-US">
                    <a:solidFill>
                      <a:schemeClr val="bg1"/>
                    </a:solidFill>
                  </a:endParaRPr>
                </a:p>
              </p:txBody>
            </p:sp>
          </p:grpSp>
          <p:grpSp>
            <p:nvGrpSpPr>
              <p:cNvPr id="54" name="组合 53">
                <a:extLst>
                  <a:ext uri="{FF2B5EF4-FFF2-40B4-BE49-F238E27FC236}">
                    <a16:creationId xmlns:a16="http://schemas.microsoft.com/office/drawing/2014/main" id="{B3B98B32-9684-B530-00D4-892FFCC3086C}"/>
                  </a:ext>
                </a:extLst>
              </p:cNvPr>
              <p:cNvGrpSpPr/>
              <p:nvPr/>
            </p:nvGrpSpPr>
            <p:grpSpPr>
              <a:xfrm>
                <a:off x="5674219" y="1798479"/>
                <a:ext cx="1495689" cy="1937935"/>
                <a:chOff x="7845583" y="2874869"/>
                <a:chExt cx="1495689" cy="1937935"/>
              </a:xfrm>
            </p:grpSpPr>
            <p:pic>
              <p:nvPicPr>
                <p:cNvPr id="20" name="图片 19">
                  <a:extLst>
                    <a:ext uri="{FF2B5EF4-FFF2-40B4-BE49-F238E27FC236}">
                      <a16:creationId xmlns:a16="http://schemas.microsoft.com/office/drawing/2014/main" id="{2108F97B-96B3-6A75-D2F5-257D9733A918}"/>
                    </a:ext>
                  </a:extLst>
                </p:cNvPr>
                <p:cNvPicPr>
                  <a:picLocks noChangeAspect="1"/>
                </p:cNvPicPr>
                <p:nvPr/>
              </p:nvPicPr>
              <p:blipFill>
                <a:blip r:embed="rId8"/>
                <a:stretch>
                  <a:fillRect/>
                </a:stretch>
              </p:blipFill>
              <p:spPr>
                <a:xfrm>
                  <a:off x="7845583" y="2874869"/>
                  <a:ext cx="1495689" cy="1493356"/>
                </a:xfrm>
                <a:prstGeom prst="ellipse">
                  <a:avLst/>
                </a:prstGeom>
                <a:ln w="63500" cap="rnd">
                  <a:solidFill>
                    <a:srgbClr val="FF00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1" name="文本框 30">
                  <a:extLst>
                    <a:ext uri="{FF2B5EF4-FFF2-40B4-BE49-F238E27FC236}">
                      <a16:creationId xmlns:a16="http://schemas.microsoft.com/office/drawing/2014/main" id="{5A7CCE78-C443-9063-B1D2-27EBBF56218A}"/>
                    </a:ext>
                  </a:extLst>
                </p:cNvPr>
                <p:cNvSpPr txBox="1"/>
                <p:nvPr/>
              </p:nvSpPr>
              <p:spPr>
                <a:xfrm>
                  <a:off x="8289565" y="4443472"/>
                  <a:ext cx="607723" cy="369332"/>
                </a:xfrm>
                <a:prstGeom prst="rect">
                  <a:avLst/>
                </a:prstGeom>
                <a:noFill/>
              </p:spPr>
              <p:txBody>
                <a:bodyPr wrap="square">
                  <a:spAutoFit/>
                </a:bodyPr>
                <a:lstStyle/>
                <a:p>
                  <a:r>
                    <a:rPr lang="en-US" altLang="zh-CN" err="1">
                      <a:solidFill>
                        <a:schemeClr val="bg1"/>
                      </a:solidFill>
                    </a:rPr>
                    <a:t>unic</a:t>
                  </a:r>
                  <a:endParaRPr lang="en-US">
                    <a:solidFill>
                      <a:schemeClr val="bg1"/>
                    </a:solidFill>
                  </a:endParaRPr>
                </a:p>
              </p:txBody>
            </p:sp>
          </p:grpSp>
          <p:grpSp>
            <p:nvGrpSpPr>
              <p:cNvPr id="56" name="组合 55">
                <a:extLst>
                  <a:ext uri="{FF2B5EF4-FFF2-40B4-BE49-F238E27FC236}">
                    <a16:creationId xmlns:a16="http://schemas.microsoft.com/office/drawing/2014/main" id="{7805B4CF-BB24-CA59-3C11-009017092FAD}"/>
                  </a:ext>
                </a:extLst>
              </p:cNvPr>
              <p:cNvGrpSpPr/>
              <p:nvPr/>
            </p:nvGrpSpPr>
            <p:grpSpPr>
              <a:xfrm>
                <a:off x="10913419" y="1798479"/>
                <a:ext cx="1490168" cy="1934747"/>
                <a:chOff x="12382637" y="4995329"/>
                <a:chExt cx="1490168" cy="1934747"/>
              </a:xfrm>
            </p:grpSpPr>
            <p:pic>
              <p:nvPicPr>
                <p:cNvPr id="36" name="图片 35">
                  <a:extLst>
                    <a:ext uri="{FF2B5EF4-FFF2-40B4-BE49-F238E27FC236}">
                      <a16:creationId xmlns:a16="http://schemas.microsoft.com/office/drawing/2014/main" id="{5ABE86B9-6A1C-0286-C3C8-28BAA1DE1F6A}"/>
                    </a:ext>
                  </a:extLst>
                </p:cNvPr>
                <p:cNvPicPr>
                  <a:picLocks noChangeAspect="1"/>
                </p:cNvPicPr>
                <p:nvPr/>
              </p:nvPicPr>
              <p:blipFill>
                <a:blip r:embed="rId9"/>
                <a:stretch>
                  <a:fillRect/>
                </a:stretch>
              </p:blipFill>
              <p:spPr>
                <a:xfrm>
                  <a:off x="12382637" y="4995329"/>
                  <a:ext cx="1490168" cy="1490168"/>
                </a:xfrm>
                <a:prstGeom prst="ellipse">
                  <a:avLst/>
                </a:prstGeom>
                <a:ln w="63500" cap="rnd">
                  <a:solidFill>
                    <a:srgbClr val="48A8E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2" name="文本框 41">
                  <a:extLst>
                    <a:ext uri="{FF2B5EF4-FFF2-40B4-BE49-F238E27FC236}">
                      <a16:creationId xmlns:a16="http://schemas.microsoft.com/office/drawing/2014/main" id="{5DAE924D-4939-FC93-0231-BCDD61300DCE}"/>
                    </a:ext>
                  </a:extLst>
                </p:cNvPr>
                <p:cNvSpPr txBox="1"/>
                <p:nvPr/>
              </p:nvSpPr>
              <p:spPr>
                <a:xfrm>
                  <a:off x="12850039" y="6560744"/>
                  <a:ext cx="826588" cy="369332"/>
                </a:xfrm>
                <a:prstGeom prst="rect">
                  <a:avLst/>
                </a:prstGeom>
                <a:noFill/>
              </p:spPr>
              <p:txBody>
                <a:bodyPr wrap="square">
                  <a:spAutoFit/>
                </a:bodyPr>
                <a:lstStyle/>
                <a:p>
                  <a:r>
                    <a:rPr lang="en-US" altLang="zh-CN" err="1">
                      <a:solidFill>
                        <a:schemeClr val="bg1"/>
                      </a:solidFill>
                    </a:rPr>
                    <a:t>yealo</a:t>
                  </a:r>
                  <a:endParaRPr lang="en-US" altLang="zh-CN">
                    <a:solidFill>
                      <a:schemeClr val="bg1"/>
                    </a:solidFill>
                  </a:endParaRPr>
                </a:p>
              </p:txBody>
            </p:sp>
          </p:grpSp>
        </p:grpSp>
        <p:grpSp>
          <p:nvGrpSpPr>
            <p:cNvPr id="65" name="组合 64">
              <a:extLst>
                <a:ext uri="{FF2B5EF4-FFF2-40B4-BE49-F238E27FC236}">
                  <a16:creationId xmlns:a16="http://schemas.microsoft.com/office/drawing/2014/main" id="{E22AF51F-6D08-05D3-BC74-167C773A3232}"/>
                </a:ext>
              </a:extLst>
            </p:cNvPr>
            <p:cNvGrpSpPr/>
            <p:nvPr/>
          </p:nvGrpSpPr>
          <p:grpSpPr>
            <a:xfrm>
              <a:off x="2991991" y="5063917"/>
              <a:ext cx="6755042" cy="1942485"/>
              <a:chOff x="5674219" y="1765142"/>
              <a:chExt cx="6755042" cy="1942485"/>
            </a:xfrm>
          </p:grpSpPr>
          <p:grpSp>
            <p:nvGrpSpPr>
              <p:cNvPr id="53" name="组合 52">
                <a:extLst>
                  <a:ext uri="{FF2B5EF4-FFF2-40B4-BE49-F238E27FC236}">
                    <a16:creationId xmlns:a16="http://schemas.microsoft.com/office/drawing/2014/main" id="{F0D3A2AA-7DDF-A724-F1FE-2F32DB00125B}"/>
                  </a:ext>
                </a:extLst>
              </p:cNvPr>
              <p:cNvGrpSpPr/>
              <p:nvPr/>
            </p:nvGrpSpPr>
            <p:grpSpPr>
              <a:xfrm>
                <a:off x="8303639" y="1789643"/>
                <a:ext cx="1495001" cy="1916021"/>
                <a:chOff x="5241783" y="2874869"/>
                <a:chExt cx="1495001" cy="1916021"/>
              </a:xfrm>
            </p:grpSpPr>
            <p:pic>
              <p:nvPicPr>
                <p:cNvPr id="14" name="图片 13">
                  <a:extLst>
                    <a:ext uri="{FF2B5EF4-FFF2-40B4-BE49-F238E27FC236}">
                      <a16:creationId xmlns:a16="http://schemas.microsoft.com/office/drawing/2014/main" id="{CBE33726-2E62-7065-4AD3-4E9DF3E6EA66}"/>
                    </a:ext>
                  </a:extLst>
                </p:cNvPr>
                <p:cNvPicPr>
                  <a:picLocks noChangeAspect="1"/>
                </p:cNvPicPr>
                <p:nvPr/>
              </p:nvPicPr>
              <p:blipFill>
                <a:blip r:embed="rId10"/>
                <a:stretch>
                  <a:fillRect/>
                </a:stretch>
              </p:blipFill>
              <p:spPr>
                <a:xfrm>
                  <a:off x="5241783" y="2874869"/>
                  <a:ext cx="1495001" cy="1493356"/>
                </a:xfrm>
                <a:prstGeom prst="ellipse">
                  <a:avLst/>
                </a:prstGeom>
                <a:ln w="63500" cap="rnd">
                  <a:solidFill>
                    <a:srgbClr val="48A8E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0" name="文本框 29">
                  <a:extLst>
                    <a:ext uri="{FF2B5EF4-FFF2-40B4-BE49-F238E27FC236}">
                      <a16:creationId xmlns:a16="http://schemas.microsoft.com/office/drawing/2014/main" id="{54BBBCCA-956A-858A-42C9-2D6E4EAC1392}"/>
                    </a:ext>
                  </a:extLst>
                </p:cNvPr>
                <p:cNvSpPr txBox="1"/>
                <p:nvPr/>
              </p:nvSpPr>
              <p:spPr>
                <a:xfrm>
                  <a:off x="5702300" y="4421558"/>
                  <a:ext cx="850900" cy="369332"/>
                </a:xfrm>
                <a:prstGeom prst="rect">
                  <a:avLst/>
                </a:prstGeom>
                <a:noFill/>
              </p:spPr>
              <p:txBody>
                <a:bodyPr wrap="square">
                  <a:spAutoFit/>
                </a:bodyPr>
                <a:lstStyle/>
                <a:p>
                  <a:r>
                    <a:rPr lang="en-US" err="1">
                      <a:solidFill>
                        <a:schemeClr val="bg1"/>
                      </a:solidFill>
                    </a:rPr>
                    <a:t>lewis</a:t>
                  </a:r>
                  <a:endParaRPr lang="en-US">
                    <a:solidFill>
                      <a:schemeClr val="bg1"/>
                    </a:solidFill>
                  </a:endParaRPr>
                </a:p>
              </p:txBody>
            </p:sp>
          </p:grpSp>
          <p:grpSp>
            <p:nvGrpSpPr>
              <p:cNvPr id="59" name="组合 58">
                <a:extLst>
                  <a:ext uri="{FF2B5EF4-FFF2-40B4-BE49-F238E27FC236}">
                    <a16:creationId xmlns:a16="http://schemas.microsoft.com/office/drawing/2014/main" id="{F549D7B1-9843-8335-2A6F-59D3B06486C4}"/>
                  </a:ext>
                </a:extLst>
              </p:cNvPr>
              <p:cNvGrpSpPr/>
              <p:nvPr/>
            </p:nvGrpSpPr>
            <p:grpSpPr>
              <a:xfrm>
                <a:off x="5674219" y="1765142"/>
                <a:ext cx="1493356" cy="1942485"/>
                <a:chOff x="5241783" y="5001755"/>
                <a:chExt cx="1493356" cy="1942485"/>
              </a:xfrm>
            </p:grpSpPr>
            <p:pic>
              <p:nvPicPr>
                <p:cNvPr id="18" name="图片 17">
                  <a:extLst>
                    <a:ext uri="{FF2B5EF4-FFF2-40B4-BE49-F238E27FC236}">
                      <a16:creationId xmlns:a16="http://schemas.microsoft.com/office/drawing/2014/main" id="{1E7CDB21-727A-9BA8-C269-A73C046005A5}"/>
                    </a:ext>
                  </a:extLst>
                </p:cNvPr>
                <p:cNvPicPr>
                  <a:picLocks noChangeAspect="1"/>
                </p:cNvPicPr>
                <p:nvPr/>
              </p:nvPicPr>
              <p:blipFill>
                <a:blip r:embed="rId11"/>
                <a:stretch>
                  <a:fillRect/>
                </a:stretch>
              </p:blipFill>
              <p:spPr>
                <a:xfrm>
                  <a:off x="5241783" y="5001755"/>
                  <a:ext cx="1493356" cy="1493356"/>
                </a:xfrm>
                <a:prstGeom prst="ellipse">
                  <a:avLst/>
                </a:prstGeom>
                <a:ln w="63500" cap="rnd">
                  <a:solidFill>
                    <a:srgbClr val="FFFF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文本框 38">
                  <a:extLst>
                    <a:ext uri="{FF2B5EF4-FFF2-40B4-BE49-F238E27FC236}">
                      <a16:creationId xmlns:a16="http://schemas.microsoft.com/office/drawing/2014/main" id="{0ECF0209-AE78-AAC3-AF58-0E0E5D427D50}"/>
                    </a:ext>
                  </a:extLst>
                </p:cNvPr>
                <p:cNvSpPr txBox="1"/>
                <p:nvPr/>
              </p:nvSpPr>
              <p:spPr>
                <a:xfrm>
                  <a:off x="5644062" y="6574908"/>
                  <a:ext cx="826588" cy="369332"/>
                </a:xfrm>
                <a:prstGeom prst="rect">
                  <a:avLst/>
                </a:prstGeom>
                <a:noFill/>
              </p:spPr>
              <p:txBody>
                <a:bodyPr wrap="square">
                  <a:spAutoFit/>
                </a:bodyPr>
                <a:lstStyle/>
                <a:p>
                  <a:r>
                    <a:rPr lang="en-US" altLang="zh-CN">
                      <a:solidFill>
                        <a:schemeClr val="bg1"/>
                      </a:solidFill>
                    </a:rPr>
                    <a:t>Rhys</a:t>
                  </a:r>
                </a:p>
              </p:txBody>
            </p:sp>
          </p:grpSp>
          <p:grpSp>
            <p:nvGrpSpPr>
              <p:cNvPr id="58" name="组合 57">
                <a:extLst>
                  <a:ext uri="{FF2B5EF4-FFF2-40B4-BE49-F238E27FC236}">
                    <a16:creationId xmlns:a16="http://schemas.microsoft.com/office/drawing/2014/main" id="{E631F30A-6B42-190E-5109-07036004FE49}"/>
                  </a:ext>
                </a:extLst>
              </p:cNvPr>
              <p:cNvGrpSpPr/>
              <p:nvPr/>
            </p:nvGrpSpPr>
            <p:grpSpPr>
              <a:xfrm>
                <a:off x="10934260" y="1775477"/>
                <a:ext cx="1495001" cy="1915574"/>
                <a:chOff x="7841540" y="4995329"/>
                <a:chExt cx="1495001" cy="1915574"/>
              </a:xfrm>
            </p:grpSpPr>
            <p:pic>
              <p:nvPicPr>
                <p:cNvPr id="34" name="图片 33">
                  <a:extLst>
                    <a:ext uri="{FF2B5EF4-FFF2-40B4-BE49-F238E27FC236}">
                      <a16:creationId xmlns:a16="http://schemas.microsoft.com/office/drawing/2014/main" id="{2AC4B9C2-19D2-28B6-E645-5DAA02A5DE14}"/>
                    </a:ext>
                  </a:extLst>
                </p:cNvPr>
                <p:cNvPicPr>
                  <a:picLocks noChangeAspect="1"/>
                </p:cNvPicPr>
                <p:nvPr/>
              </p:nvPicPr>
              <p:blipFill>
                <a:blip r:embed="rId12"/>
                <a:stretch>
                  <a:fillRect/>
                </a:stretch>
              </p:blipFill>
              <p:spPr>
                <a:xfrm>
                  <a:off x="7841540" y="4995329"/>
                  <a:ext cx="1495001" cy="1496593"/>
                </a:xfrm>
                <a:prstGeom prst="ellipse">
                  <a:avLst/>
                </a:prstGeom>
                <a:ln w="63500" cap="rnd">
                  <a:solidFill>
                    <a:srgbClr val="FFFF0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文本框 39">
                  <a:extLst>
                    <a:ext uri="{FF2B5EF4-FFF2-40B4-BE49-F238E27FC236}">
                      <a16:creationId xmlns:a16="http://schemas.microsoft.com/office/drawing/2014/main" id="{A4426A32-6C57-5342-2B87-F110A3684DC0}"/>
                    </a:ext>
                  </a:extLst>
                </p:cNvPr>
                <p:cNvSpPr txBox="1"/>
                <p:nvPr/>
              </p:nvSpPr>
              <p:spPr>
                <a:xfrm>
                  <a:off x="8436553" y="6541571"/>
                  <a:ext cx="460735" cy="369332"/>
                </a:xfrm>
                <a:prstGeom prst="rect">
                  <a:avLst/>
                </a:prstGeom>
                <a:noFill/>
              </p:spPr>
              <p:txBody>
                <a:bodyPr wrap="square">
                  <a:spAutoFit/>
                </a:bodyPr>
                <a:lstStyle/>
                <a:p>
                  <a:r>
                    <a:rPr lang="en-US" altLang="zh-CN">
                      <a:solidFill>
                        <a:schemeClr val="bg1"/>
                      </a:solidFill>
                    </a:rPr>
                    <a:t>[]</a:t>
                  </a:r>
                </a:p>
              </p:txBody>
            </p:sp>
          </p:grpSp>
        </p:grpSp>
      </p:grpSp>
      <p:sp>
        <p:nvSpPr>
          <p:cNvPr id="70" name="文本框 69">
            <a:extLst>
              <a:ext uri="{FF2B5EF4-FFF2-40B4-BE49-F238E27FC236}">
                <a16:creationId xmlns:a16="http://schemas.microsoft.com/office/drawing/2014/main" id="{E49331E5-B2DE-4F06-A23A-BD8896F72DC9}"/>
              </a:ext>
            </a:extLst>
          </p:cNvPr>
          <p:cNvSpPr txBox="1"/>
          <p:nvPr/>
        </p:nvSpPr>
        <p:spPr>
          <a:xfrm>
            <a:off x="10825020" y="5337796"/>
            <a:ext cx="1431161" cy="1971561"/>
          </a:xfrm>
          <a:prstGeom prst="rect">
            <a:avLst/>
          </a:prstGeom>
          <a:noFill/>
        </p:spPr>
        <p:txBody>
          <a:bodyPr vert="eaVert" wrap="square" anchor="b">
            <a:spAutoFit/>
          </a:bodyPr>
          <a:lstStyle/>
          <a:p>
            <a:pPr>
              <a:lnSpc>
                <a:spcPct val="150000"/>
              </a:lnSpc>
            </a:pPr>
            <a:r>
              <a:rPr lang="zh-CN" altLang="en-US" sz="1800">
                <a:solidFill>
                  <a:schemeClr val="bg1"/>
                </a:solidFill>
                <a:latin typeface="+mj-lt"/>
              </a:rPr>
              <a:t>都</a:t>
            </a:r>
            <a:r>
              <a:rPr lang="en-US" altLang="zh-CN" sz="1800">
                <a:solidFill>
                  <a:schemeClr val="bg1"/>
                </a:solidFill>
                <a:latin typeface="+mj-lt"/>
              </a:rPr>
              <a:t>**</a:t>
            </a:r>
            <a:r>
              <a:rPr lang="zh-CN" altLang="en-US" sz="1800">
                <a:solidFill>
                  <a:schemeClr val="bg1"/>
                </a:solidFill>
                <a:latin typeface="+mj-lt"/>
              </a:rPr>
              <a:t>哥们姐妹</a:t>
            </a:r>
            <a:endParaRPr lang="en-US" sz="1800">
              <a:solidFill>
                <a:schemeClr val="bg1"/>
              </a:solidFill>
              <a:latin typeface="+mj-lt"/>
            </a:endParaRPr>
          </a:p>
          <a:p>
            <a:pPr marL="0" indent="0">
              <a:lnSpc>
                <a:spcPct val="150000"/>
              </a:lnSpc>
              <a:buNone/>
            </a:pPr>
            <a:r>
              <a:rPr lang="zh-CN" altLang="en-US">
                <a:solidFill>
                  <a:schemeClr val="bg1"/>
                </a:solidFill>
                <a:latin typeface="+mj-lt"/>
              </a:rPr>
              <a:t>仅作</a:t>
            </a:r>
            <a:r>
              <a:rPr lang="zh-CN" altLang="en-US" sz="1800">
                <a:solidFill>
                  <a:schemeClr val="bg1"/>
                </a:solidFill>
                <a:latin typeface="+mj-lt"/>
              </a:rPr>
              <a:t>展示</a:t>
            </a:r>
            <a:endParaRPr lang="en-US" altLang="zh-CN" sz="1800">
              <a:solidFill>
                <a:schemeClr val="bg1"/>
              </a:solidFill>
              <a:latin typeface="+mj-lt"/>
            </a:endParaRPr>
          </a:p>
          <a:p>
            <a:pPr marL="0" indent="0">
              <a:lnSpc>
                <a:spcPct val="150000"/>
              </a:lnSpc>
              <a:buNone/>
            </a:pPr>
            <a:r>
              <a:rPr lang="zh-CN" altLang="en-US" sz="1800">
                <a:solidFill>
                  <a:schemeClr val="bg1"/>
                </a:solidFill>
                <a:latin typeface="+mj-lt"/>
              </a:rPr>
              <a:t>排名不分先后</a:t>
            </a:r>
            <a:endParaRPr lang="en-US" altLang="zh-CN">
              <a:solidFill>
                <a:schemeClr val="bg1"/>
              </a:solidFill>
              <a:latin typeface="+mj-lt"/>
            </a:endParaRPr>
          </a:p>
        </p:txBody>
      </p:sp>
      <p:grpSp>
        <p:nvGrpSpPr>
          <p:cNvPr id="5" name="组合 4">
            <a:extLst>
              <a:ext uri="{FF2B5EF4-FFF2-40B4-BE49-F238E27FC236}">
                <a16:creationId xmlns:a16="http://schemas.microsoft.com/office/drawing/2014/main" id="{B3473EC7-43FD-4CF8-E9D8-3A99C8021591}"/>
              </a:ext>
            </a:extLst>
          </p:cNvPr>
          <p:cNvGrpSpPr/>
          <p:nvPr/>
        </p:nvGrpSpPr>
        <p:grpSpPr>
          <a:xfrm>
            <a:off x="10416214" y="7462937"/>
            <a:ext cx="3968020" cy="580726"/>
            <a:chOff x="10581314" y="7462937"/>
            <a:chExt cx="3968020" cy="580726"/>
          </a:xfrm>
        </p:grpSpPr>
        <p:pic>
          <p:nvPicPr>
            <p:cNvPr id="6" name="图片 5">
              <a:extLst>
                <a:ext uri="{FF2B5EF4-FFF2-40B4-BE49-F238E27FC236}">
                  <a16:creationId xmlns:a16="http://schemas.microsoft.com/office/drawing/2014/main" id="{157F789A-7814-E00D-6FD0-B24E467928FB}"/>
                </a:ext>
              </a:extLst>
            </p:cNvPr>
            <p:cNvPicPr>
              <a:picLocks noChangeAspect="1"/>
            </p:cNvPicPr>
            <p:nvPr/>
          </p:nvPicPr>
          <p:blipFill>
            <a:blip r:embed="rId13"/>
            <a:stretch>
              <a:fillRect/>
            </a:stretch>
          </p:blipFill>
          <p:spPr>
            <a:xfrm>
              <a:off x="12585700" y="7607300"/>
              <a:ext cx="1963634" cy="436363"/>
            </a:xfrm>
            <a:prstGeom prst="rect">
              <a:avLst/>
            </a:prstGeom>
          </p:spPr>
        </p:pic>
        <p:pic>
          <p:nvPicPr>
            <p:cNvPr id="7" name="图形 6">
              <a:extLst>
                <a:ext uri="{FF2B5EF4-FFF2-40B4-BE49-F238E27FC236}">
                  <a16:creationId xmlns:a16="http://schemas.microsoft.com/office/drawing/2014/main" id="{E8FE8E70-6D15-4535-8B71-E46BC40983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81314" y="7462937"/>
              <a:ext cx="1771214" cy="580726"/>
            </a:xfrm>
            <a:prstGeom prst="rect">
              <a:avLst/>
            </a:prstGeom>
          </p:spPr>
        </p:pic>
      </p:grpSp>
    </p:spTree>
    <p:extLst>
      <p:ext uri="{BB962C8B-B14F-4D97-AF65-F5344CB8AC3E}">
        <p14:creationId xmlns:p14="http://schemas.microsoft.com/office/powerpoint/2010/main" val="121418602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14630400" cy="8229600"/>
          </a:xfrm>
          <a:prstGeom prst="rect">
            <a:avLst/>
          </a:prstGeom>
        </p:spPr>
      </p:pic>
      <p:sp>
        <p:nvSpPr>
          <p:cNvPr id="3" name="Shape 0"/>
          <p:cNvSpPr/>
          <p:nvPr/>
        </p:nvSpPr>
        <p:spPr>
          <a:xfrm>
            <a:off x="1515189" y="1245394"/>
            <a:ext cx="11600021" cy="5738813"/>
          </a:xfrm>
          <a:prstGeom prst="roundRect">
            <a:avLst>
              <a:gd name="adj" fmla="val 9292"/>
            </a:avLst>
          </a:prstGeom>
          <a:solidFill>
            <a:srgbClr val="00002E">
              <a:alpha val="75000"/>
            </a:srgbClr>
          </a:solidFill>
          <a:ln w="53340">
            <a:solidFill>
              <a:srgbClr val="262654"/>
            </a:solidFill>
            <a:prstDash val="solid"/>
          </a:ln>
        </p:spPr>
      </p:sp>
      <p:sp>
        <p:nvSpPr>
          <p:cNvPr id="4" name="Text 1"/>
          <p:cNvSpPr/>
          <p:nvPr/>
        </p:nvSpPr>
        <p:spPr>
          <a:xfrm>
            <a:off x="2348389" y="1856423"/>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a:t>
            </a:r>
            <a:r>
              <a:rPr lang="zh-CN" altLang="en-US" sz="4374" b="1">
                <a:solidFill>
                  <a:srgbClr val="FFFFFF"/>
                </a:solidFill>
                <a:latin typeface="Nunito" pitchFamily="34" charset="0"/>
                <a:ea typeface="Nunito" pitchFamily="34" charset="-122"/>
                <a:cs typeface="Nunito" pitchFamily="34" charset="-120"/>
              </a:rPr>
              <a:t>融合</a:t>
            </a:r>
            <a:r>
              <a:rPr lang="en-US" sz="4374" b="1" err="1">
                <a:solidFill>
                  <a:srgbClr val="FFFFFF"/>
                </a:solidFill>
                <a:latin typeface="Nunito" pitchFamily="34" charset="0"/>
                <a:ea typeface="Nunito" pitchFamily="34" charset="-122"/>
                <a:cs typeface="Nunito" pitchFamily="34" charset="-120"/>
              </a:rPr>
              <a:t>展示</a:t>
            </a:r>
            <a:r>
              <a:rPr lang="en-US" sz="4374" b="1">
                <a:solidFill>
                  <a:srgbClr val="FFFFFF"/>
                </a:solidFill>
                <a:latin typeface="Nunito" pitchFamily="34" charset="0"/>
                <a:ea typeface="Nunito" pitchFamily="34" charset="-122"/>
                <a:cs typeface="Nunito" pitchFamily="34" charset="-120"/>
              </a:rPr>
              <a:t> (</a:t>
            </a:r>
            <a:r>
              <a:rPr lang="en-US" altLang="zh-CN" sz="4374" b="1">
                <a:solidFill>
                  <a:srgbClr val="FFFFFF"/>
                </a:solidFill>
                <a:latin typeface="Nunito" pitchFamily="34" charset="0"/>
                <a:ea typeface="Nunito" pitchFamily="34" charset="-122"/>
                <a:cs typeface="Nunito" pitchFamily="34" charset="-120"/>
              </a:rPr>
              <a:t>To) </a:t>
            </a:r>
            <a:endParaRPr lang="en-US" sz="4374"/>
          </a:p>
        </p:txBody>
      </p:sp>
      <p:sp>
        <p:nvSpPr>
          <p:cNvPr id="5" name="Shape 2"/>
          <p:cNvSpPr/>
          <p:nvPr/>
        </p:nvSpPr>
        <p:spPr>
          <a:xfrm>
            <a:off x="2348389" y="2995136"/>
            <a:ext cx="3088958" cy="1909048"/>
          </a:xfrm>
          <a:prstGeom prst="roundRect">
            <a:avLst>
              <a:gd name="adj" fmla="val 20951"/>
            </a:avLst>
          </a:prstGeom>
          <a:noFill/>
          <a:ln w="22860">
            <a:solidFill>
              <a:srgbClr val="F2B42D"/>
            </a:solidFill>
            <a:prstDash val="solid"/>
          </a:ln>
        </p:spPr>
      </p:sp>
      <p:pic>
        <p:nvPicPr>
          <p:cNvPr id="6" name="Image 1" descr="preencoded.png"/>
          <p:cNvPicPr>
            <a:picLocks noChangeAspect="1"/>
          </p:cNvPicPr>
          <p:nvPr/>
        </p:nvPicPr>
        <p:blipFill>
          <a:blip r:embed="rId5"/>
          <a:stretch>
            <a:fillRect/>
          </a:stretch>
        </p:blipFill>
        <p:spPr>
          <a:xfrm>
            <a:off x="2371249" y="3017996"/>
            <a:ext cx="3043238" cy="1863328"/>
          </a:xfrm>
          <a:prstGeom prst="rect">
            <a:avLst/>
          </a:prstGeom>
        </p:spPr>
      </p:pic>
      <p:sp>
        <p:nvSpPr>
          <p:cNvPr id="7" name="Text 3"/>
          <p:cNvSpPr/>
          <p:nvPr/>
        </p:nvSpPr>
        <p:spPr>
          <a:xfrm>
            <a:off x="2348389" y="5181838"/>
            <a:ext cx="2777490" cy="347186"/>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2348389" y="5662255"/>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sp>
        <p:nvSpPr>
          <p:cNvPr id="9" name="Shape 5"/>
          <p:cNvSpPr/>
          <p:nvPr/>
        </p:nvSpPr>
        <p:spPr>
          <a:xfrm>
            <a:off x="5770602" y="2995136"/>
            <a:ext cx="3088958" cy="1909048"/>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6"/>
          <a:stretch>
            <a:fillRect/>
          </a:stretch>
        </p:blipFill>
        <p:spPr>
          <a:xfrm>
            <a:off x="5793462" y="3017996"/>
            <a:ext cx="3043238" cy="1863328"/>
          </a:xfrm>
          <a:prstGeom prst="rect">
            <a:avLst/>
          </a:prstGeom>
        </p:spPr>
      </p:pic>
      <p:sp>
        <p:nvSpPr>
          <p:cNvPr id="11" name="Text 6"/>
          <p:cNvSpPr/>
          <p:nvPr/>
        </p:nvSpPr>
        <p:spPr>
          <a:xfrm>
            <a:off x="5770602" y="5181838"/>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5770602" y="5662255"/>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9192816" y="2995136"/>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7"/>
          <a:stretch>
            <a:fillRect/>
          </a:stretch>
        </p:blipFill>
        <p:spPr>
          <a:xfrm>
            <a:off x="9215676" y="3017996"/>
            <a:ext cx="3043357" cy="1863447"/>
          </a:xfrm>
          <a:prstGeom prst="rect">
            <a:avLst/>
          </a:prstGeom>
        </p:spPr>
      </p:pic>
      <p:sp>
        <p:nvSpPr>
          <p:cNvPr id="15" name="Text 9"/>
          <p:cNvSpPr/>
          <p:nvPr/>
        </p:nvSpPr>
        <p:spPr>
          <a:xfrm>
            <a:off x="9192816" y="5181957"/>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9192816" y="5662374"/>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Tree>
    <p:extLst>
      <p:ext uri="{BB962C8B-B14F-4D97-AF65-F5344CB8AC3E}">
        <p14:creationId xmlns:p14="http://schemas.microsoft.com/office/powerpoint/2010/main" val="279282697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66344" y="-395928"/>
            <a:ext cx="15563087" cy="9021455"/>
          </a:xfrm>
          <a:prstGeom prst="roundRect">
            <a:avLst>
              <a:gd name="adj" fmla="val 7159"/>
            </a:avLst>
          </a:prstGeom>
          <a:solidFill>
            <a:srgbClr val="00002E">
              <a:alpha val="75000"/>
            </a:srgbClr>
          </a:solidFill>
          <a:ln w="53340">
            <a:solidFill>
              <a:srgbClr val="262654"/>
            </a:solidFill>
            <a:prstDash val="solid"/>
          </a:ln>
        </p:spPr>
        <p:txBody>
          <a:bodyPr/>
          <a:lstStyle/>
          <a:p>
            <a:endParaRPr lang="en-US"/>
          </a:p>
        </p:txBody>
      </p:sp>
      <p:sp>
        <p:nvSpPr>
          <p:cNvPr id="6" name="Text 2"/>
          <p:cNvSpPr/>
          <p:nvPr/>
        </p:nvSpPr>
        <p:spPr>
          <a:xfrm>
            <a:off x="6698337" y="1302244"/>
            <a:ext cx="7309763" cy="2223912"/>
          </a:xfrm>
          <a:prstGeom prst="rect">
            <a:avLst/>
          </a:prstGeom>
          <a:noFill/>
          <a:ln/>
        </p:spPr>
        <p:txBody>
          <a:bodyPr wrap="square" rtlCol="0" anchor="t"/>
          <a:lstStyle/>
          <a:p>
            <a:pPr marL="0" indent="0">
              <a:lnSpc>
                <a:spcPct val="150000"/>
              </a:lnSpc>
              <a:buNone/>
            </a:pPr>
            <a:r>
              <a:rPr lang="en-US" sz="3600" dirty="0">
                <a:solidFill>
                  <a:srgbClr val="FFFFFF"/>
                </a:solidFill>
                <a:latin typeface="PT Sans" pitchFamily="34" charset="0"/>
                <a:ea typeface="PT Sans" pitchFamily="34" charset="-122"/>
                <a:cs typeface="PT Sans" pitchFamily="34" charset="-120"/>
              </a:rPr>
              <a:t> </a:t>
            </a:r>
            <a:r>
              <a:rPr lang="en-US" sz="3600" dirty="0" err="1">
                <a:solidFill>
                  <a:srgbClr val="FFFFFF"/>
                </a:solidFill>
                <a:latin typeface="PT Sans" pitchFamily="34" charset="0"/>
                <a:ea typeface="PT Sans" pitchFamily="34" charset="-122"/>
                <a:cs typeface="PT Sans" pitchFamily="34" charset="-120"/>
              </a:rPr>
              <a:t>这个中国风主题的</a:t>
            </a:r>
            <a:r>
              <a:rPr lang="en-US" sz="3600" dirty="0">
                <a:solidFill>
                  <a:srgbClr val="FFFFFF"/>
                </a:solidFill>
                <a:latin typeface="PT Sans" pitchFamily="34" charset="0"/>
                <a:ea typeface="PT Sans" pitchFamily="34" charset="-122"/>
                <a:cs typeface="PT Sans" pitchFamily="34" charset="-120"/>
              </a:rPr>
              <a:t> </a:t>
            </a:r>
            <a:r>
              <a:rPr lang="en-US" sz="3600" dirty="0">
                <a:solidFill>
                  <a:srgbClr val="FFC000"/>
                </a:solidFill>
                <a:latin typeface="PT Sans" pitchFamily="34" charset="0"/>
                <a:ea typeface="PT Sans" pitchFamily="34" charset="-122"/>
                <a:cs typeface="PT Sans" pitchFamily="34" charset="-120"/>
              </a:rPr>
              <a:t>NFT </a:t>
            </a:r>
            <a:r>
              <a:rPr lang="en-US" sz="3600" dirty="0">
                <a:solidFill>
                  <a:srgbClr val="FFFFFF"/>
                </a:solidFill>
                <a:latin typeface="PT Sans" pitchFamily="34" charset="0"/>
                <a:ea typeface="PT Sans" pitchFamily="34" charset="-122"/>
                <a:cs typeface="PT Sans" pitchFamily="34" charset="-120"/>
              </a:rPr>
              <a:t>黑客马拉松旨在结合富有特色的中国元素,以2.5D扁平设计风格,生动呈现中国城市独特的文化魅力和建筑特色。</a:t>
            </a:r>
          </a:p>
          <a:p>
            <a:pPr marL="0" indent="0">
              <a:lnSpc>
                <a:spcPct val="150000"/>
              </a:lnSpc>
              <a:buNone/>
            </a:pPr>
            <a:endParaRPr lang="en-US" sz="3600" dirty="0">
              <a:solidFill>
                <a:srgbClr val="FFFFFF"/>
              </a:solidFill>
              <a:latin typeface="PT Sans" pitchFamily="34" charset="0"/>
              <a:ea typeface="PT Sans" pitchFamily="34" charset="-122"/>
              <a:cs typeface="PT Sans" pitchFamily="34" charset="-120"/>
            </a:endParaRPr>
          </a:p>
          <a:p>
            <a:pPr marL="0" indent="0">
              <a:lnSpc>
                <a:spcPct val="150000"/>
              </a:lnSpc>
              <a:buNone/>
            </a:pPr>
            <a:r>
              <a:rPr lang="en-US" sz="3600" dirty="0" err="1">
                <a:solidFill>
                  <a:srgbClr val="FFFFFF"/>
                </a:solidFill>
                <a:latin typeface="PT Sans" pitchFamily="34" charset="0"/>
                <a:ea typeface="PT Sans" pitchFamily="34" charset="-122"/>
                <a:cs typeface="PT Sans" pitchFamily="34" charset="-120"/>
              </a:rPr>
              <a:t>参与者将有机会探索如何在</a:t>
            </a:r>
            <a:r>
              <a:rPr lang="en-US" sz="3600" dirty="0">
                <a:solidFill>
                  <a:srgbClr val="FFFFFF"/>
                </a:solidFill>
                <a:latin typeface="PT Sans" pitchFamily="34" charset="0"/>
                <a:ea typeface="PT Sans" pitchFamily="34" charset="-122"/>
                <a:cs typeface="PT Sans" pitchFamily="34" charset="-120"/>
              </a:rPr>
              <a:t> Web3 </a:t>
            </a:r>
            <a:r>
              <a:rPr lang="en-US" sz="3600" dirty="0" err="1">
                <a:solidFill>
                  <a:srgbClr val="FFFFFF"/>
                </a:solidFill>
                <a:latin typeface="PT Sans" pitchFamily="34" charset="0"/>
                <a:ea typeface="PT Sans" pitchFamily="34" charset="-122"/>
                <a:cs typeface="PT Sans" pitchFamily="34" charset="-120"/>
              </a:rPr>
              <a:t>领域创新地传播中国城市形象</a:t>
            </a:r>
            <a:r>
              <a:rPr lang="en-US" sz="3600" dirty="0">
                <a:solidFill>
                  <a:srgbClr val="FFFFFF"/>
                </a:solidFill>
                <a:latin typeface="PT Sans" pitchFamily="34" charset="0"/>
                <a:ea typeface="PT Sans" pitchFamily="34" charset="-122"/>
                <a:cs typeface="PT Sans" pitchFamily="34" charset="-120"/>
              </a:rPr>
              <a:t>。</a:t>
            </a:r>
            <a:endParaRPr lang="en-US" sz="3600" dirty="0"/>
          </a:p>
        </p:txBody>
      </p:sp>
      <p:pic>
        <p:nvPicPr>
          <p:cNvPr id="11" name="Image 1" descr="preencoded.png">
            <a:extLst>
              <a:ext uri="{FF2B5EF4-FFF2-40B4-BE49-F238E27FC236}">
                <a16:creationId xmlns:a16="http://schemas.microsoft.com/office/drawing/2014/main" id="{9C42EB2A-5162-E8BB-CF4B-516AFA651D4F}"/>
              </a:ext>
            </a:extLst>
          </p:cNvPr>
          <p:cNvPicPr>
            <a:picLocks noChangeAspect="1"/>
          </p:cNvPicPr>
          <p:nvPr/>
        </p:nvPicPr>
        <p:blipFill>
          <a:blip r:embed="rId4"/>
          <a:stretch>
            <a:fillRect/>
          </a:stretch>
        </p:blipFill>
        <p:spPr>
          <a:xfrm>
            <a:off x="0" y="0"/>
            <a:ext cx="5486400" cy="8229600"/>
          </a:xfrm>
          <a:prstGeom prst="rect">
            <a:avLst/>
          </a:prstGeom>
        </p:spPr>
      </p:pic>
      <p:grpSp>
        <p:nvGrpSpPr>
          <p:cNvPr id="18" name="组合 17">
            <a:extLst>
              <a:ext uri="{FF2B5EF4-FFF2-40B4-BE49-F238E27FC236}">
                <a16:creationId xmlns:a16="http://schemas.microsoft.com/office/drawing/2014/main" id="{194EED96-4DC3-CFC6-511A-C2B9E55D1E17}"/>
              </a:ext>
            </a:extLst>
          </p:cNvPr>
          <p:cNvGrpSpPr/>
          <p:nvPr/>
        </p:nvGrpSpPr>
        <p:grpSpPr>
          <a:xfrm>
            <a:off x="10416214" y="7462937"/>
            <a:ext cx="3968020" cy="580726"/>
            <a:chOff x="10581314" y="7462937"/>
            <a:chExt cx="3968020" cy="580726"/>
          </a:xfrm>
        </p:grpSpPr>
        <p:pic>
          <p:nvPicPr>
            <p:cNvPr id="14" name="图片 13">
              <a:extLst>
                <a:ext uri="{FF2B5EF4-FFF2-40B4-BE49-F238E27FC236}">
                  <a16:creationId xmlns:a16="http://schemas.microsoft.com/office/drawing/2014/main" id="{E77CA63F-28C6-1947-1396-141F936D572F}"/>
                </a:ext>
              </a:extLst>
            </p:cNvPr>
            <p:cNvPicPr>
              <a:picLocks noChangeAspect="1"/>
            </p:cNvPicPr>
            <p:nvPr/>
          </p:nvPicPr>
          <p:blipFill>
            <a:blip r:embed="rId5"/>
            <a:stretch>
              <a:fillRect/>
            </a:stretch>
          </p:blipFill>
          <p:spPr>
            <a:xfrm>
              <a:off x="12585700" y="7607300"/>
              <a:ext cx="1963634" cy="436363"/>
            </a:xfrm>
            <a:prstGeom prst="rect">
              <a:avLst/>
            </a:prstGeom>
          </p:spPr>
        </p:pic>
        <p:pic>
          <p:nvPicPr>
            <p:cNvPr id="16" name="图形 15">
              <a:extLst>
                <a:ext uri="{FF2B5EF4-FFF2-40B4-BE49-F238E27FC236}">
                  <a16:creationId xmlns:a16="http://schemas.microsoft.com/office/drawing/2014/main" id="{08142829-3BA4-55B6-71EA-3C2B486903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1314" y="7462937"/>
              <a:ext cx="1771214" cy="580726"/>
            </a:xfrm>
            <a:prstGeom prst="rect">
              <a:avLst/>
            </a:prstGeom>
          </p:spPr>
        </p:pic>
      </p:grpSp>
    </p:spTree>
    <p:extLst>
      <p:ext uri="{BB962C8B-B14F-4D97-AF65-F5344CB8AC3E}">
        <p14:creationId xmlns:p14="http://schemas.microsoft.com/office/powerpoint/2010/main" val="14269819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0039" y="-1172572"/>
            <a:ext cx="16178450" cy="10574743"/>
          </a:xfrm>
          <a:prstGeom prst="roundRect">
            <a:avLst>
              <a:gd name="adj" fmla="val 7033"/>
            </a:avLst>
          </a:prstGeom>
          <a:solidFill>
            <a:srgbClr val="00002E">
              <a:alpha val="75000"/>
            </a:srgbClr>
          </a:solidFill>
          <a:ln w="53340">
            <a:solidFill>
              <a:srgbClr val="262654"/>
            </a:solidFill>
            <a:prstDash val="solid"/>
          </a:ln>
        </p:spPr>
      </p:sp>
      <p:sp>
        <p:nvSpPr>
          <p:cNvPr id="5" name="Text 1"/>
          <p:cNvSpPr/>
          <p:nvPr/>
        </p:nvSpPr>
        <p:spPr>
          <a:xfrm>
            <a:off x="8499594" y="375960"/>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大富翁式游览中国城市</a:t>
            </a:r>
            <a:endParaRPr lang="en-US" sz="4374"/>
          </a:p>
        </p:txBody>
      </p:sp>
      <p:pic>
        <p:nvPicPr>
          <p:cNvPr id="16" name="Image 1" descr="preencoded.png">
            <a:extLst>
              <a:ext uri="{FF2B5EF4-FFF2-40B4-BE49-F238E27FC236}">
                <a16:creationId xmlns:a16="http://schemas.microsoft.com/office/drawing/2014/main" id="{0346B508-88C7-B72F-0237-A332616FF075}"/>
              </a:ext>
            </a:extLst>
          </p:cNvPr>
          <p:cNvPicPr>
            <a:picLocks noChangeAspect="1"/>
          </p:cNvPicPr>
          <p:nvPr/>
        </p:nvPicPr>
        <p:blipFill>
          <a:blip r:embed="rId4">
            <a:alphaModFix amt="5000"/>
          </a:blip>
          <a:stretch>
            <a:fillRect/>
          </a:stretch>
        </p:blipFill>
        <p:spPr>
          <a:xfrm>
            <a:off x="6858000" y="3317557"/>
            <a:ext cx="708660" cy="1594485"/>
          </a:xfrm>
          <a:prstGeom prst="rect">
            <a:avLst/>
          </a:prstGeom>
        </p:spPr>
      </p:pic>
      <p:pic>
        <p:nvPicPr>
          <p:cNvPr id="9" name="图片 8">
            <a:extLst>
              <a:ext uri="{FF2B5EF4-FFF2-40B4-BE49-F238E27FC236}">
                <a16:creationId xmlns:a16="http://schemas.microsoft.com/office/drawing/2014/main" id="{BF7B5C89-75D8-3163-CC7B-230BE9B2AFB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84" b="95215" l="2881" r="99512">
                        <a14:foregroundMark x1="39844" y1="4443" x2="39844" y2="4443"/>
                        <a14:foregroundMark x1="38232" y1="5176" x2="37988" y2="4736"/>
                        <a14:foregroundMark x1="40820" y1="2441" x2="38525" y2="1367"/>
                        <a14:foregroundMark x1="42920" y1="1807" x2="39648" y2="732"/>
                        <a14:foregroundMark x1="10791" y1="15137" x2="2881" y2="20361"/>
                        <a14:foregroundMark x1="2881" y1="20361" x2="14648" y2="12061"/>
                        <a14:foregroundMark x1="17920" y1="14795" x2="12012" y2="16016"/>
                        <a14:foregroundMark x1="88525" y1="65332" x2="94824" y2="70166"/>
                        <a14:foregroundMark x1="94824" y1="70166" x2="87646" y2="73438"/>
                        <a14:foregroundMark x1="56885" y1="86963" x2="61963" y2="92676"/>
                        <a14:foregroundMark x1="61963" y1="92676" x2="70801" y2="90137"/>
                        <a14:foregroundMark x1="70801" y1="90137" x2="70850" y2="89258"/>
                        <a14:foregroundMark x1="66504" y1="91113" x2="60547" y2="95215"/>
                        <a14:foregroundMark x1="60547" y1="95215" x2="59619" y2="94824"/>
                        <a14:foregroundMark x1="91699" y1="46240" x2="99512" y2="46484"/>
                        <a14:foregroundMark x1="99512" y1="46484" x2="92041" y2="47461"/>
                        <a14:foregroundMark x1="90625" y1="42871" x2="90479" y2="41455"/>
                        <a14:foregroundMark x1="91064" y1="43945" x2="89844" y2="40771"/>
                        <a14:foregroundMark x1="99463" y1="53125" x2="96826" y2="57373"/>
                      </a14:backgroundRemoval>
                    </a14:imgEffect>
                  </a14:imgLayer>
                </a14:imgProps>
              </a:ext>
            </a:extLst>
          </a:blip>
          <a:stretch>
            <a:fillRect/>
          </a:stretch>
        </p:blipFill>
        <p:spPr>
          <a:xfrm>
            <a:off x="5869197" y="2781165"/>
            <a:ext cx="8966200" cy="8966200"/>
          </a:xfrm>
          <a:prstGeom prst="rect">
            <a:avLst/>
          </a:prstGeom>
        </p:spPr>
      </p:pic>
      <p:pic>
        <p:nvPicPr>
          <p:cNvPr id="15" name="图片 14">
            <a:extLst>
              <a:ext uri="{FF2B5EF4-FFF2-40B4-BE49-F238E27FC236}">
                <a16:creationId xmlns:a16="http://schemas.microsoft.com/office/drawing/2014/main" id="{E780C6C4-E374-0CC0-803B-5ADB76D9D2A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32" b="95459" l="928" r="98145">
                        <a14:foregroundMark x1="39648" y1="6738" x2="23389" y2="14014"/>
                        <a14:foregroundMark x1="23389" y1="14014" x2="13037" y2="13770"/>
                        <a14:foregroundMark x1="13037" y1="13770" x2="6006" y2="10938"/>
                        <a14:foregroundMark x1="6006" y1="10938" x2="9619" y2="16846"/>
                        <a14:foregroundMark x1="9619" y1="16846" x2="2051" y2="25439"/>
                        <a14:foregroundMark x1="2051" y1="25439" x2="3613" y2="35742"/>
                        <a14:foregroundMark x1="3613" y1="35742" x2="15039" y2="38477"/>
                        <a14:foregroundMark x1="15039" y1="38477" x2="9912" y2="41748"/>
                        <a14:foregroundMark x1="9375" y1="41406" x2="5420" y2="36963"/>
                        <a14:foregroundMark x1="5420" y1="36963" x2="2637" y2="27783"/>
                        <a14:foregroundMark x1="2637" y1="27783" x2="11035" y2="31201"/>
                        <a14:foregroundMark x1="11035" y1="31201" x2="4883" y2="37158"/>
                        <a14:foregroundMark x1="4883" y1="37158" x2="1514" y2="29541"/>
                        <a14:foregroundMark x1="1514" y1="29541" x2="2002" y2="21777"/>
                        <a14:foregroundMark x1="2002" y1="21777" x2="6689" y2="16260"/>
                        <a14:foregroundMark x1="6689" y1="16260" x2="6494" y2="11865"/>
                        <a14:foregroundMark x1="3711" y1="37500" x2="1514" y2="24658"/>
                        <a14:foregroundMark x1="1514" y1="24658" x2="4736" y2="16699"/>
                        <a14:foregroundMark x1="4736" y1="16699" x2="928" y2="11279"/>
                        <a14:foregroundMark x1="94238" y1="57568" x2="89258" y2="69043"/>
                        <a14:foregroundMark x1="89258" y1="69043" x2="99170" y2="58936"/>
                        <a14:foregroundMark x1="99170" y1="58936" x2="92432" y2="56445"/>
                        <a14:foregroundMark x1="92432" y1="56445" x2="90869" y2="65137"/>
                        <a14:foregroundMark x1="90869" y1="65137" x2="92139" y2="69531"/>
                        <a14:foregroundMark x1="91650" y1="72852" x2="96045" y2="69043"/>
                        <a14:foregroundMark x1="96045" y1="69043" x2="99756" y2="59814"/>
                        <a14:foregroundMark x1="99756" y1="59814" x2="97852" y2="68506"/>
                        <a14:foregroundMark x1="97852" y1="68506" x2="95459" y2="70654"/>
                        <a14:foregroundMark x1="69336" y1="87695" x2="70654" y2="93652"/>
                        <a14:foregroundMark x1="70654" y1="93652" x2="70264" y2="87695"/>
                        <a14:foregroundMark x1="70264" y1="87695" x2="54883" y2="90527"/>
                        <a14:foregroundMark x1="54883" y1="90527" x2="68604" y2="85059"/>
                        <a14:foregroundMark x1="68604" y1="85059" x2="68213" y2="91406"/>
                        <a14:foregroundMark x1="68213" y1="91406" x2="69629" y2="95459"/>
                        <a14:foregroundMark x1="32422" y1="64893" x2="43506" y2="71875"/>
                        <a14:foregroundMark x1="43506" y1="71875" x2="37793" y2="68066"/>
                        <a14:foregroundMark x1="37793" y1="68066" x2="37061" y2="67041"/>
                        <a14:foregroundMark x1="79834" y1="28906" x2="87695" y2="29004"/>
                        <a14:foregroundMark x1="87695" y1="29004" x2="98096" y2="35107"/>
                        <a14:foregroundMark x1="98096" y1="35107" x2="87207" y2="31543"/>
                        <a14:foregroundMark x1="87207" y1="31543" x2="73047" y2="33594"/>
                        <a14:foregroundMark x1="73047" y1="33594" x2="89502" y2="26660"/>
                        <a14:foregroundMark x1="89502" y1="26660" x2="95605" y2="30811"/>
                        <a14:foregroundMark x1="95605" y1="30811" x2="78125" y2="32520"/>
                        <a14:foregroundMark x1="78125" y1="32520" x2="73242" y2="40234"/>
                        <a14:foregroundMark x1="73242" y1="40234" x2="77002" y2="28467"/>
                        <a14:foregroundMark x1="77002" y1="28467" x2="84375" y2="25977"/>
                        <a14:foregroundMark x1="84375" y1="25977" x2="93408" y2="29150"/>
                        <a14:foregroundMark x1="93408" y1="29150" x2="98242" y2="33252"/>
                        <a14:foregroundMark x1="75195" y1="25391" x2="70264" y2="26221"/>
                        <a14:foregroundMark x1="38721" y1="5811" x2="44580" y2="5273"/>
                        <a14:foregroundMark x1="44580" y1="5273" x2="36572" y2="7813"/>
                        <a14:foregroundMark x1="36572" y1="7813" x2="41992" y2="4590"/>
                        <a14:foregroundMark x1="41992" y1="4590" x2="34180" y2="8203"/>
                        <a14:foregroundMark x1="34180" y1="8203" x2="25830" y2="8105"/>
                        <a14:foregroundMark x1="25830" y1="8105" x2="20557" y2="5908"/>
                        <a14:foregroundMark x1="11133" y1="27246" x2="12695" y2="27393"/>
                        <a14:foregroundMark x1="9717" y1="27295" x2="8887" y2="27148"/>
                        <a14:foregroundMark x1="42139" y1="4736" x2="34766" y2="928"/>
                        <a14:foregroundMark x1="34766" y1="928" x2="40625" y2="732"/>
                        <a14:foregroundMark x1="40625" y1="732" x2="42139" y2="2295"/>
                        <a14:foregroundMark x1="18701" y1="13818" x2="19824" y2="10742"/>
                        <a14:foregroundMark x1="20020" y1="11670" x2="18164" y2="9277"/>
                        <a14:foregroundMark x1="17871" y1="12695" x2="17969" y2="10449"/>
                        <a14:foregroundMark x1="19629" y1="11133" x2="21191" y2="8691"/>
                        <a14:foregroundMark x1="17480" y1="13232" x2="16650" y2="11279"/>
                      </a14:backgroundRemoval>
                    </a14:imgEffect>
                  </a14:imgLayer>
                </a14:imgProps>
              </a:ext>
            </a:extLst>
          </a:blip>
          <a:stretch>
            <a:fillRect/>
          </a:stretch>
        </p:blipFill>
        <p:spPr>
          <a:xfrm>
            <a:off x="-4709925" y="-1170952"/>
            <a:ext cx="10571502" cy="10571502"/>
          </a:xfrm>
          <a:prstGeom prst="rect">
            <a:avLst/>
          </a:prstGeom>
        </p:spPr>
      </p:pic>
    </p:spTree>
    <p:extLst>
      <p:ext uri="{BB962C8B-B14F-4D97-AF65-F5344CB8AC3E}">
        <p14:creationId xmlns:p14="http://schemas.microsoft.com/office/powerpoint/2010/main" val="6523312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20346" y="-524292"/>
            <a:ext cx="19693148" cy="9278184"/>
          </a:xfrm>
          <a:prstGeom prst="roundRect">
            <a:avLst>
              <a:gd name="adj" fmla="val 9758"/>
            </a:avLst>
          </a:prstGeom>
          <a:solidFill>
            <a:srgbClr val="00002E">
              <a:alpha val="75000"/>
            </a:srgbClr>
          </a:solidFill>
          <a:ln w="53340">
            <a:solidFill>
              <a:srgbClr val="262654"/>
            </a:solidFill>
            <a:prstDash val="solid"/>
          </a:ln>
        </p:spPr>
      </p:sp>
      <p:sp>
        <p:nvSpPr>
          <p:cNvPr id="4" name="Text 1"/>
          <p:cNvSpPr/>
          <p:nvPr/>
        </p:nvSpPr>
        <p:spPr>
          <a:xfrm>
            <a:off x="2348389" y="1993225"/>
            <a:ext cx="5554980" cy="694373"/>
          </a:xfrm>
          <a:prstGeom prst="rect">
            <a:avLst/>
          </a:prstGeom>
          <a:noFill/>
          <a:ln/>
        </p:spPr>
        <p:txBody>
          <a:bodyPr wrap="none" rtlCol="0" anchor="t"/>
          <a:lstStyle/>
          <a:p>
            <a:pPr marL="0" indent="0">
              <a:lnSpc>
                <a:spcPts val="5468"/>
              </a:lnSpc>
              <a:buNone/>
            </a:pPr>
            <a:r>
              <a:rPr lang="zh-CN" altLang="en-US" sz="4374" b="1">
                <a:solidFill>
                  <a:srgbClr val="FFFFFF"/>
                </a:solidFill>
                <a:latin typeface="Nunito" pitchFamily="34" charset="0"/>
                <a:ea typeface="Nunito" pitchFamily="34" charset="-122"/>
                <a:cs typeface="Nunito" pitchFamily="34" charset="-120"/>
              </a:rPr>
              <a:t>项目总览</a:t>
            </a:r>
            <a:endParaRPr lang="en-US" sz="4374"/>
          </a:p>
        </p:txBody>
      </p:sp>
      <p:sp>
        <p:nvSpPr>
          <p:cNvPr id="5" name="Shape 2"/>
          <p:cNvSpPr/>
          <p:nvPr/>
        </p:nvSpPr>
        <p:spPr>
          <a:xfrm>
            <a:off x="2348389" y="3325852"/>
            <a:ext cx="499943" cy="499943"/>
          </a:xfrm>
          <a:prstGeom prst="roundRect">
            <a:avLst>
              <a:gd name="adj" fmla="val 80001"/>
            </a:avLst>
          </a:prstGeom>
          <a:solidFill>
            <a:srgbClr val="00002E"/>
          </a:solidFill>
          <a:ln w="22860">
            <a:solidFill>
              <a:srgbClr val="FFFFFF"/>
            </a:solidFill>
            <a:prstDash val="solid"/>
          </a:ln>
        </p:spPr>
      </p:sp>
      <p:sp>
        <p:nvSpPr>
          <p:cNvPr id="6" name="Text 3"/>
          <p:cNvSpPr/>
          <p:nvPr/>
        </p:nvSpPr>
        <p:spPr>
          <a:xfrm>
            <a:off x="2498288" y="3347204"/>
            <a:ext cx="200025" cy="416481"/>
          </a:xfrm>
          <a:prstGeom prst="rect">
            <a:avLst/>
          </a:prstGeom>
          <a:noFill/>
          <a:ln/>
        </p:spPr>
        <p:txBody>
          <a:bodyPr wrap="none" rtlCol="0" anchor="t"/>
          <a:lstStyle/>
          <a:p>
            <a:pPr marL="0" indent="0" algn="ctr">
              <a:lnSpc>
                <a:spcPts val="3281"/>
              </a:lnSpc>
              <a:buNone/>
            </a:pPr>
            <a:r>
              <a:rPr lang="en-US" sz="2624" b="1">
                <a:solidFill>
                  <a:srgbClr val="F2B42D"/>
                </a:solidFill>
                <a:latin typeface="Nunito" pitchFamily="34" charset="0"/>
                <a:ea typeface="Nunito" pitchFamily="34" charset="-122"/>
                <a:cs typeface="Nunito" pitchFamily="34" charset="-120"/>
              </a:rPr>
              <a:t>1</a:t>
            </a:r>
            <a:endParaRPr lang="en-US" sz="2624"/>
          </a:p>
        </p:txBody>
      </p:sp>
      <p:sp>
        <p:nvSpPr>
          <p:cNvPr id="7" name="Text 4"/>
          <p:cNvSpPr/>
          <p:nvPr/>
        </p:nvSpPr>
        <p:spPr>
          <a:xfrm>
            <a:off x="3070503" y="3381851"/>
            <a:ext cx="2777490" cy="347186"/>
          </a:xfrm>
          <a:prstGeom prst="rect">
            <a:avLst/>
          </a:prstGeom>
          <a:noFill/>
          <a:ln/>
        </p:spPr>
        <p:txBody>
          <a:bodyPr wrap="none" rtlCol="0" anchor="t"/>
          <a:lstStyle/>
          <a:p>
            <a:pPr marL="0" indent="0">
              <a:lnSpc>
                <a:spcPts val="2734"/>
              </a:lnSpc>
              <a:buNone/>
            </a:pPr>
            <a:r>
              <a:rPr lang="en-US" sz="2187" b="1">
                <a:solidFill>
                  <a:srgbClr val="F2B42D"/>
                </a:solidFill>
                <a:latin typeface="Nunito" pitchFamily="34" charset="0"/>
                <a:ea typeface="Nunito" pitchFamily="34" charset="-122"/>
                <a:cs typeface="Nunito" pitchFamily="34" charset="-120"/>
              </a:rPr>
              <a:t>创意设计</a:t>
            </a:r>
            <a:endParaRPr lang="en-US" sz="2187"/>
          </a:p>
        </p:txBody>
      </p:sp>
      <p:sp>
        <p:nvSpPr>
          <p:cNvPr id="8" name="Text 5"/>
          <p:cNvSpPr/>
          <p:nvPr/>
        </p:nvSpPr>
        <p:spPr>
          <a:xfrm>
            <a:off x="3070503" y="3862268"/>
            <a:ext cx="4133612" cy="710803"/>
          </a:xfrm>
          <a:prstGeom prst="rect">
            <a:avLst/>
          </a:prstGeom>
          <a:noFill/>
          <a:ln/>
        </p:spPr>
        <p:txBody>
          <a:bodyPr wrap="square" lIns="91440" tIns="45720" rIns="91440" bIns="45720" rtlCol="0" anchor="t"/>
          <a:lstStyle/>
          <a:p>
            <a:pPr marL="0" indent="0">
              <a:lnSpc>
                <a:spcPts val="2799"/>
              </a:lnSpc>
              <a:buNone/>
            </a:pPr>
            <a:r>
              <a:rPr lang="en-US" sz="1750" err="1">
                <a:solidFill>
                  <a:srgbClr val="FFFFFF"/>
                </a:solidFill>
                <a:latin typeface="PT Sans"/>
                <a:ea typeface="PT Sans" pitchFamily="34" charset="-122"/>
                <a:cs typeface="PT Sans" pitchFamily="34" charset="-120"/>
              </a:rPr>
              <a:t>作品充分融合了中国元素和</a:t>
            </a:r>
            <a:r>
              <a:rPr lang="en-US" sz="1750">
                <a:solidFill>
                  <a:srgbClr val="FFFFFF"/>
                </a:solidFill>
                <a:latin typeface="PT Sans"/>
                <a:ea typeface="PT Sans" pitchFamily="34" charset="-122"/>
                <a:cs typeface="PT Sans" pitchFamily="34" charset="-120"/>
              </a:rPr>
              <a:t> 2.5D </a:t>
            </a:r>
            <a:r>
              <a:rPr lang="en-US" sz="1750" err="1">
                <a:solidFill>
                  <a:srgbClr val="FFFFFF"/>
                </a:solidFill>
                <a:latin typeface="PT Sans"/>
                <a:ea typeface="PT Sans" pitchFamily="34" charset="-122"/>
                <a:cs typeface="PT Sans" pitchFamily="34" charset="-120"/>
              </a:rPr>
              <a:t>扁平风格</a:t>
            </a:r>
            <a:r>
              <a:rPr lang="en-US" sz="1750">
                <a:solidFill>
                  <a:srgbClr val="FFFFFF"/>
                </a:solidFill>
                <a:latin typeface="PT Sans"/>
                <a:ea typeface="PT Sans" pitchFamily="34" charset="-122"/>
                <a:cs typeface="PT Sans" pitchFamily="34" charset="-120"/>
              </a:rPr>
              <a:t>,</a:t>
            </a:r>
            <a:r>
              <a:rPr lang="zh-CN" altLang="en-US" sz="1750">
                <a:solidFill>
                  <a:srgbClr val="FFFFFF"/>
                </a:solidFill>
                <a:latin typeface="PT Sans"/>
                <a:ea typeface="PT Sans" pitchFamily="34" charset="-122"/>
                <a:cs typeface="PT Sans" pitchFamily="34" charset="-120"/>
              </a:rPr>
              <a:t>将中国文化推广到全世界</a:t>
            </a:r>
            <a:endParaRPr lang="zh-CN" altLang="en-US" sz="1750">
              <a:solidFill>
                <a:srgbClr val="FFFFFF"/>
              </a:solidFill>
              <a:latin typeface="PT Sans"/>
            </a:endParaRPr>
          </a:p>
        </p:txBody>
      </p:sp>
      <p:sp>
        <p:nvSpPr>
          <p:cNvPr id="9" name="Shape 6"/>
          <p:cNvSpPr/>
          <p:nvPr/>
        </p:nvSpPr>
        <p:spPr>
          <a:xfrm>
            <a:off x="7426285" y="3325852"/>
            <a:ext cx="499943" cy="499943"/>
          </a:xfrm>
          <a:prstGeom prst="roundRect">
            <a:avLst>
              <a:gd name="adj" fmla="val 80001"/>
            </a:avLst>
          </a:prstGeom>
          <a:solidFill>
            <a:srgbClr val="00002E"/>
          </a:solidFill>
          <a:ln w="22860">
            <a:solidFill>
              <a:srgbClr val="FFFFFF"/>
            </a:solidFill>
            <a:prstDash val="solid"/>
          </a:ln>
        </p:spPr>
      </p:sp>
      <p:sp>
        <p:nvSpPr>
          <p:cNvPr id="10" name="Text 7"/>
          <p:cNvSpPr/>
          <p:nvPr/>
        </p:nvSpPr>
        <p:spPr>
          <a:xfrm>
            <a:off x="7576185" y="3347204"/>
            <a:ext cx="200025" cy="416481"/>
          </a:xfrm>
          <a:prstGeom prst="rect">
            <a:avLst/>
          </a:prstGeom>
          <a:noFill/>
          <a:ln/>
        </p:spPr>
        <p:txBody>
          <a:bodyPr wrap="none" rtlCol="0" anchor="t"/>
          <a:lstStyle/>
          <a:p>
            <a:pPr marL="0" indent="0" algn="ctr">
              <a:lnSpc>
                <a:spcPts val="3281"/>
              </a:lnSpc>
              <a:buNone/>
            </a:pPr>
            <a:r>
              <a:rPr lang="en-US" sz="2624" b="1">
                <a:solidFill>
                  <a:srgbClr val="D7425E"/>
                </a:solidFill>
                <a:latin typeface="Nunito" pitchFamily="34" charset="0"/>
                <a:ea typeface="Nunito" pitchFamily="34" charset="-122"/>
                <a:cs typeface="Nunito" pitchFamily="34" charset="-120"/>
              </a:rPr>
              <a:t>2</a:t>
            </a:r>
            <a:endParaRPr lang="en-US" sz="2624"/>
          </a:p>
        </p:txBody>
      </p:sp>
      <p:sp>
        <p:nvSpPr>
          <p:cNvPr id="11" name="Text 8"/>
          <p:cNvSpPr/>
          <p:nvPr/>
        </p:nvSpPr>
        <p:spPr>
          <a:xfrm>
            <a:off x="8148399" y="3381851"/>
            <a:ext cx="2777490" cy="347186"/>
          </a:xfrm>
          <a:prstGeom prst="rect">
            <a:avLst/>
          </a:prstGeom>
          <a:noFill/>
          <a:ln/>
        </p:spPr>
        <p:txBody>
          <a:bodyPr wrap="none" rtlCol="0" anchor="t"/>
          <a:lstStyle/>
          <a:p>
            <a:pPr marL="0" indent="0">
              <a:lnSpc>
                <a:spcPts val="2734"/>
              </a:lnSpc>
              <a:buNone/>
            </a:pPr>
            <a:r>
              <a:rPr lang="en-US" sz="2187" b="1">
                <a:solidFill>
                  <a:srgbClr val="D7425E"/>
                </a:solidFill>
                <a:latin typeface="Nunito" pitchFamily="34" charset="0"/>
                <a:ea typeface="Nunito" pitchFamily="34" charset="-122"/>
                <a:cs typeface="Nunito" pitchFamily="34" charset="-120"/>
              </a:rPr>
              <a:t>技术实现</a:t>
            </a:r>
            <a:endParaRPr lang="en-US" sz="2187"/>
          </a:p>
        </p:txBody>
      </p:sp>
      <p:sp>
        <p:nvSpPr>
          <p:cNvPr id="12" name="Text 9"/>
          <p:cNvSpPr/>
          <p:nvPr/>
        </p:nvSpPr>
        <p:spPr>
          <a:xfrm>
            <a:off x="8148399" y="3862268"/>
            <a:ext cx="4133612" cy="710803"/>
          </a:xfrm>
          <a:prstGeom prst="rect">
            <a:avLst/>
          </a:prstGeom>
          <a:noFill/>
          <a:ln/>
        </p:spPr>
        <p:txBody>
          <a:bodyPr wrap="square" rtlCol="0" anchor="t"/>
          <a:lstStyle/>
          <a:p>
            <a:pPr marL="0" indent="0">
              <a:lnSpc>
                <a:spcPts val="2799"/>
              </a:lnSpc>
              <a:buNone/>
            </a:pPr>
            <a:r>
              <a:rPr lang="zh-CN" altLang="en-US" sz="1750">
                <a:solidFill>
                  <a:srgbClr val="FFFFFF"/>
                </a:solidFill>
                <a:latin typeface="PT Sans" pitchFamily="34" charset="0"/>
                <a:ea typeface="PT Sans" pitchFamily="34" charset="-122"/>
                <a:cs typeface="PT Sans" pitchFamily="34" charset="-120"/>
              </a:rPr>
              <a:t>通过 </a:t>
            </a:r>
            <a:r>
              <a:rPr lang="en-US" sz="1750">
                <a:solidFill>
                  <a:srgbClr val="FFFFFF"/>
                </a:solidFill>
                <a:latin typeface="PT Sans" pitchFamily="34" charset="0"/>
                <a:ea typeface="PT Sans" pitchFamily="34" charset="-122"/>
                <a:cs typeface="PT Sans" pitchFamily="34" charset="-120"/>
              </a:rPr>
              <a:t>Web3 </a:t>
            </a:r>
            <a:r>
              <a:rPr lang="en-US" altLang="zh-CN" sz="1750">
                <a:solidFill>
                  <a:srgbClr val="FFFFFF"/>
                </a:solidFill>
                <a:latin typeface="PT Sans" pitchFamily="34" charset="0"/>
                <a:ea typeface="PT Sans" pitchFamily="34" charset="-122"/>
                <a:cs typeface="PT Sans" pitchFamily="34" charset="-120"/>
              </a:rPr>
              <a:t>NFT </a:t>
            </a:r>
            <a:r>
              <a:rPr lang="en-US" sz="1750" err="1">
                <a:solidFill>
                  <a:srgbClr val="FFFFFF"/>
                </a:solidFill>
                <a:latin typeface="PT Sans" pitchFamily="34" charset="0"/>
                <a:ea typeface="PT Sans" pitchFamily="34" charset="-122"/>
                <a:cs typeface="PT Sans" pitchFamily="34" charset="-120"/>
              </a:rPr>
              <a:t>技术应用、交互设计等</a:t>
            </a:r>
            <a:r>
              <a:rPr lang="zh-CN" altLang="en-US" sz="1750">
                <a:solidFill>
                  <a:srgbClr val="FFFFFF"/>
                </a:solidFill>
                <a:latin typeface="PT Sans" pitchFamily="34" charset="0"/>
                <a:ea typeface="PT Sans" pitchFamily="34" charset="-122"/>
                <a:cs typeface="PT Sans" pitchFamily="34" charset="-120"/>
              </a:rPr>
              <a:t>让用户体验到 </a:t>
            </a:r>
            <a:r>
              <a:rPr lang="en-US" altLang="zh-CN" sz="1750">
                <a:solidFill>
                  <a:srgbClr val="FFFFFF"/>
                </a:solidFill>
                <a:latin typeface="PT Sans" pitchFamily="34" charset="0"/>
                <a:ea typeface="PT Sans" pitchFamily="34" charset="-122"/>
                <a:cs typeface="PT Sans" pitchFamily="34" charset="-120"/>
              </a:rPr>
              <a:t>Web3 </a:t>
            </a:r>
            <a:r>
              <a:rPr lang="zh-CN" altLang="en-US" sz="1750">
                <a:solidFill>
                  <a:srgbClr val="FFFFFF"/>
                </a:solidFill>
                <a:latin typeface="PT Sans" pitchFamily="34" charset="0"/>
                <a:ea typeface="PT Sans" pitchFamily="34" charset="-122"/>
                <a:cs typeface="PT Sans" pitchFamily="34" charset="-120"/>
              </a:rPr>
              <a:t>和中国特色</a:t>
            </a:r>
            <a:r>
              <a:rPr lang="en-US" sz="1750">
                <a:solidFill>
                  <a:srgbClr val="FFFFFF"/>
                </a:solidFill>
                <a:latin typeface="PT Sans" pitchFamily="34" charset="0"/>
                <a:ea typeface="PT Sans" pitchFamily="34" charset="-122"/>
                <a:cs typeface="PT Sans" pitchFamily="34" charset="-120"/>
              </a:rPr>
              <a:t>。</a:t>
            </a:r>
            <a:endParaRPr lang="en-US" sz="1750"/>
          </a:p>
        </p:txBody>
      </p:sp>
      <p:sp>
        <p:nvSpPr>
          <p:cNvPr id="13" name="Shape 10"/>
          <p:cNvSpPr/>
          <p:nvPr/>
        </p:nvSpPr>
        <p:spPr>
          <a:xfrm>
            <a:off x="2348389" y="4989155"/>
            <a:ext cx="499943" cy="499943"/>
          </a:xfrm>
          <a:prstGeom prst="roundRect">
            <a:avLst>
              <a:gd name="adj" fmla="val 80001"/>
            </a:avLst>
          </a:prstGeom>
          <a:solidFill>
            <a:srgbClr val="00002E"/>
          </a:solidFill>
          <a:ln w="22860">
            <a:solidFill>
              <a:srgbClr val="FFFFFF"/>
            </a:solidFill>
            <a:prstDash val="solid"/>
          </a:ln>
        </p:spPr>
      </p:sp>
      <p:sp>
        <p:nvSpPr>
          <p:cNvPr id="14" name="Text 11"/>
          <p:cNvSpPr/>
          <p:nvPr/>
        </p:nvSpPr>
        <p:spPr>
          <a:xfrm>
            <a:off x="2498288" y="5010507"/>
            <a:ext cx="200025" cy="416481"/>
          </a:xfrm>
          <a:prstGeom prst="rect">
            <a:avLst/>
          </a:prstGeom>
          <a:noFill/>
          <a:ln/>
        </p:spPr>
        <p:txBody>
          <a:bodyPr wrap="none" rtlCol="0" anchor="t"/>
          <a:lstStyle/>
          <a:p>
            <a:pPr marL="0" indent="0" algn="ctr">
              <a:lnSpc>
                <a:spcPts val="3281"/>
              </a:lnSpc>
              <a:buNone/>
            </a:pPr>
            <a:r>
              <a:rPr lang="en-US" sz="2624" b="1">
                <a:solidFill>
                  <a:srgbClr val="DD785E"/>
                </a:solidFill>
                <a:latin typeface="Nunito" pitchFamily="34" charset="0"/>
                <a:ea typeface="Nunito" pitchFamily="34" charset="-122"/>
                <a:cs typeface="Nunito" pitchFamily="34" charset="-120"/>
              </a:rPr>
              <a:t>3</a:t>
            </a:r>
            <a:endParaRPr lang="en-US" sz="2624"/>
          </a:p>
        </p:txBody>
      </p:sp>
      <p:sp>
        <p:nvSpPr>
          <p:cNvPr id="15" name="Text 12"/>
          <p:cNvSpPr/>
          <p:nvPr/>
        </p:nvSpPr>
        <p:spPr>
          <a:xfrm>
            <a:off x="3070503" y="5045154"/>
            <a:ext cx="2777490" cy="347186"/>
          </a:xfrm>
          <a:prstGeom prst="rect">
            <a:avLst/>
          </a:prstGeom>
          <a:noFill/>
          <a:ln/>
        </p:spPr>
        <p:txBody>
          <a:bodyPr wrap="none" rtlCol="0" anchor="t"/>
          <a:lstStyle/>
          <a:p>
            <a:pPr marL="0" indent="0">
              <a:lnSpc>
                <a:spcPts val="2734"/>
              </a:lnSpc>
              <a:buNone/>
            </a:pPr>
            <a:r>
              <a:rPr lang="en-US" sz="2187" b="1">
                <a:solidFill>
                  <a:srgbClr val="DD785E"/>
                </a:solidFill>
                <a:latin typeface="Nunito" pitchFamily="34" charset="0"/>
                <a:ea typeface="Nunito" pitchFamily="34" charset="-122"/>
                <a:cs typeface="Nunito" pitchFamily="34" charset="-120"/>
              </a:rPr>
              <a:t>市场价值</a:t>
            </a:r>
            <a:endParaRPr lang="en-US" sz="2187"/>
          </a:p>
        </p:txBody>
      </p:sp>
      <p:sp>
        <p:nvSpPr>
          <p:cNvPr id="16" name="Text 13"/>
          <p:cNvSpPr/>
          <p:nvPr/>
        </p:nvSpPr>
        <p:spPr>
          <a:xfrm>
            <a:off x="3070503" y="5525572"/>
            <a:ext cx="4133612" cy="710803"/>
          </a:xfrm>
          <a:prstGeom prst="rect">
            <a:avLst/>
          </a:prstGeom>
          <a:noFill/>
          <a:ln/>
        </p:spPr>
        <p:txBody>
          <a:bodyPr wrap="square" rtlCol="0" anchor="t"/>
          <a:lstStyle/>
          <a:p>
            <a:pPr marL="0" indent="0">
              <a:lnSpc>
                <a:spcPts val="2799"/>
              </a:lnSpc>
              <a:buNone/>
            </a:pPr>
            <a:r>
              <a:rPr lang="zh-CN" altLang="en-US" sz="1750">
                <a:solidFill>
                  <a:srgbClr val="FFFFFF"/>
                </a:solidFill>
                <a:latin typeface="PT Sans" pitchFamily="34" charset="0"/>
              </a:rPr>
              <a:t>作品能够和地图</a:t>
            </a:r>
            <a:r>
              <a:rPr lang="en-US" altLang="zh-CN" sz="1750">
                <a:solidFill>
                  <a:srgbClr val="FFFFFF"/>
                </a:solidFill>
                <a:latin typeface="PT Sans" pitchFamily="34" charset="0"/>
              </a:rPr>
              <a:t>, </a:t>
            </a:r>
            <a:r>
              <a:rPr lang="zh-CN" altLang="en-US" sz="1750">
                <a:solidFill>
                  <a:srgbClr val="FFFFFF"/>
                </a:solidFill>
                <a:latin typeface="PT Sans" pitchFamily="34" charset="0"/>
              </a:rPr>
              <a:t>旅游</a:t>
            </a:r>
            <a:r>
              <a:rPr lang="en-US" altLang="zh-CN" sz="1750">
                <a:solidFill>
                  <a:srgbClr val="FFFFFF"/>
                </a:solidFill>
                <a:latin typeface="PT Sans" pitchFamily="34" charset="0"/>
              </a:rPr>
              <a:t>, </a:t>
            </a:r>
            <a:r>
              <a:rPr lang="zh-CN" altLang="en-US" sz="1750">
                <a:solidFill>
                  <a:srgbClr val="FFFFFF"/>
                </a:solidFill>
                <a:latin typeface="PT Sans" pitchFamily="34" charset="0"/>
              </a:rPr>
              <a:t>收集相关项目进一步合作构建更优秀的项目</a:t>
            </a:r>
            <a:r>
              <a:rPr lang="en-US" altLang="zh-CN" sz="1750">
                <a:solidFill>
                  <a:srgbClr val="FFFFFF"/>
                </a:solidFill>
                <a:latin typeface="PT Sans" pitchFamily="34" charset="0"/>
              </a:rPr>
              <a:t>.</a:t>
            </a:r>
            <a:endParaRPr lang="en-US" sz="1750"/>
          </a:p>
        </p:txBody>
      </p:sp>
      <p:sp>
        <p:nvSpPr>
          <p:cNvPr id="17" name="Shape 14"/>
          <p:cNvSpPr/>
          <p:nvPr/>
        </p:nvSpPr>
        <p:spPr>
          <a:xfrm>
            <a:off x="7436445" y="4999315"/>
            <a:ext cx="499943" cy="499943"/>
          </a:xfrm>
          <a:prstGeom prst="roundRect">
            <a:avLst>
              <a:gd name="adj" fmla="val 80001"/>
            </a:avLst>
          </a:prstGeom>
          <a:solidFill>
            <a:srgbClr val="00002E"/>
          </a:solidFill>
          <a:ln w="22860">
            <a:solidFill>
              <a:srgbClr val="FFFFFF"/>
            </a:solidFill>
            <a:prstDash val="solid"/>
          </a:ln>
        </p:spPr>
      </p:sp>
      <p:sp>
        <p:nvSpPr>
          <p:cNvPr id="18" name="Text 15"/>
          <p:cNvSpPr/>
          <p:nvPr/>
        </p:nvSpPr>
        <p:spPr>
          <a:xfrm>
            <a:off x="7576185" y="5010507"/>
            <a:ext cx="200025" cy="416481"/>
          </a:xfrm>
          <a:prstGeom prst="rect">
            <a:avLst/>
          </a:prstGeom>
          <a:noFill/>
          <a:ln/>
        </p:spPr>
        <p:txBody>
          <a:bodyPr wrap="none" rtlCol="0" anchor="t"/>
          <a:lstStyle/>
          <a:p>
            <a:pPr marL="0" indent="0" algn="ctr">
              <a:lnSpc>
                <a:spcPts val="3281"/>
              </a:lnSpc>
              <a:buNone/>
            </a:pPr>
            <a:r>
              <a:rPr lang="en-US" sz="2624" b="1">
                <a:solidFill>
                  <a:srgbClr val="48A8E2"/>
                </a:solidFill>
                <a:latin typeface="Nunito" pitchFamily="34" charset="0"/>
                <a:ea typeface="Nunito" pitchFamily="34" charset="-122"/>
                <a:cs typeface="Nunito" pitchFamily="34" charset="-120"/>
              </a:rPr>
              <a:t>4</a:t>
            </a:r>
            <a:endParaRPr lang="en-US" sz="2624"/>
          </a:p>
        </p:txBody>
      </p:sp>
      <p:sp>
        <p:nvSpPr>
          <p:cNvPr id="19" name="Text 16"/>
          <p:cNvSpPr/>
          <p:nvPr/>
        </p:nvSpPr>
        <p:spPr>
          <a:xfrm>
            <a:off x="8148399" y="5045154"/>
            <a:ext cx="2777490" cy="347186"/>
          </a:xfrm>
          <a:prstGeom prst="rect">
            <a:avLst/>
          </a:prstGeom>
          <a:noFill/>
          <a:ln/>
        </p:spPr>
        <p:txBody>
          <a:bodyPr wrap="none" rtlCol="0" anchor="t"/>
          <a:lstStyle/>
          <a:p>
            <a:pPr marL="0" indent="0">
              <a:lnSpc>
                <a:spcPts val="2734"/>
              </a:lnSpc>
              <a:buNone/>
            </a:pPr>
            <a:r>
              <a:rPr lang="en-US" sz="2187" b="1">
                <a:solidFill>
                  <a:srgbClr val="48A8E2"/>
                </a:solidFill>
                <a:latin typeface="Nunito" pitchFamily="34" charset="0"/>
                <a:ea typeface="Nunito" pitchFamily="34" charset="-122"/>
                <a:cs typeface="Nunito" pitchFamily="34" charset="-120"/>
              </a:rPr>
              <a:t>文化传播</a:t>
            </a:r>
            <a:endParaRPr lang="en-US" sz="2187"/>
          </a:p>
        </p:txBody>
      </p:sp>
      <p:sp>
        <p:nvSpPr>
          <p:cNvPr id="20" name="Text 17"/>
          <p:cNvSpPr/>
          <p:nvPr/>
        </p:nvSpPr>
        <p:spPr>
          <a:xfrm>
            <a:off x="8148399" y="5525572"/>
            <a:ext cx="4133612" cy="710803"/>
          </a:xfrm>
          <a:prstGeom prst="rect">
            <a:avLst/>
          </a:prstGeom>
          <a:noFill/>
          <a:ln/>
        </p:spPr>
        <p:txBody>
          <a:bodyPr wrap="square" rtlCol="0" anchor="t"/>
          <a:lstStyle/>
          <a:p>
            <a:pPr marL="0" indent="0">
              <a:lnSpc>
                <a:spcPts val="2799"/>
              </a:lnSpc>
              <a:buNone/>
            </a:pPr>
            <a:r>
              <a:rPr lang="en-US" sz="1750" err="1">
                <a:solidFill>
                  <a:srgbClr val="FFFFFF"/>
                </a:solidFill>
                <a:latin typeface="PT Sans" pitchFamily="34" charset="0"/>
                <a:ea typeface="PT Sans" pitchFamily="34" charset="-122"/>
                <a:cs typeface="PT Sans" pitchFamily="34" charset="-120"/>
              </a:rPr>
              <a:t>作品能有效传播中国文化,增强人们对中国城市形象的认知</a:t>
            </a:r>
            <a:r>
              <a:rPr lang="en-US" sz="1750">
                <a:solidFill>
                  <a:srgbClr val="FFFFFF"/>
                </a:solidFill>
                <a:latin typeface="PT Sans" pitchFamily="34" charset="0"/>
                <a:ea typeface="PT Sans" pitchFamily="34" charset="-122"/>
                <a:cs typeface="PT Sans" pitchFamily="34" charset="-120"/>
              </a:rPr>
              <a:t>。</a:t>
            </a:r>
            <a:endParaRPr lang="en-US" sz="1750"/>
          </a:p>
        </p:txBody>
      </p:sp>
      <p:cxnSp>
        <p:nvCxnSpPr>
          <p:cNvPr id="22" name="直接连接符 21">
            <a:extLst>
              <a:ext uri="{FF2B5EF4-FFF2-40B4-BE49-F238E27FC236}">
                <a16:creationId xmlns:a16="http://schemas.microsoft.com/office/drawing/2014/main" id="{7CA51D32-7EE0-AE71-4E71-2391FE08872A}"/>
              </a:ext>
            </a:extLst>
          </p:cNvPr>
          <p:cNvCxnSpPr/>
          <p:nvPr/>
        </p:nvCxnSpPr>
        <p:spPr>
          <a:xfrm>
            <a:off x="1515189" y="2940632"/>
            <a:ext cx="11600021"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23" name="Image 1" descr="preencoded.png">
            <a:extLst>
              <a:ext uri="{FF2B5EF4-FFF2-40B4-BE49-F238E27FC236}">
                <a16:creationId xmlns:a16="http://schemas.microsoft.com/office/drawing/2014/main" id="{1B7F4DFC-41A2-D0B1-3C63-52A0673664EB}"/>
              </a:ext>
            </a:extLst>
          </p:cNvPr>
          <p:cNvPicPr>
            <a:picLocks noChangeAspect="1"/>
          </p:cNvPicPr>
          <p:nvPr/>
        </p:nvPicPr>
        <p:blipFill>
          <a:blip r:embed="rId4">
            <a:alphaModFix amt="20000"/>
          </a:blip>
          <a:stretch>
            <a:fillRect/>
          </a:stretch>
        </p:blipFill>
        <p:spPr>
          <a:xfrm>
            <a:off x="-5506462" y="0"/>
            <a:ext cx="5486400" cy="8229600"/>
          </a:xfrm>
          <a:prstGeom prst="rect">
            <a:avLst/>
          </a:prstGeom>
        </p:spPr>
      </p:pic>
      <p:pic>
        <p:nvPicPr>
          <p:cNvPr id="24" name="Image 1" descr="preencoded.png">
            <a:extLst>
              <a:ext uri="{FF2B5EF4-FFF2-40B4-BE49-F238E27FC236}">
                <a16:creationId xmlns:a16="http://schemas.microsoft.com/office/drawing/2014/main" id="{FADB1F1E-FDB2-86C3-0DDC-43247036E7D3}"/>
              </a:ext>
            </a:extLst>
          </p:cNvPr>
          <p:cNvPicPr>
            <a:picLocks noChangeAspect="1"/>
          </p:cNvPicPr>
          <p:nvPr/>
        </p:nvPicPr>
        <p:blipFill>
          <a:blip r:embed="rId5">
            <a:alphaModFix amt="20000"/>
          </a:blip>
          <a:stretch>
            <a:fillRect/>
          </a:stretch>
        </p:blipFill>
        <p:spPr>
          <a:xfrm>
            <a:off x="-3768685" y="0"/>
            <a:ext cx="3657600" cy="8229600"/>
          </a:xfrm>
          <a:prstGeom prst="rect">
            <a:avLst/>
          </a:prstGeom>
        </p:spPr>
      </p:pic>
      <p:sp>
        <p:nvSpPr>
          <p:cNvPr id="31" name="箭头: V 形 30">
            <a:extLst>
              <a:ext uri="{FF2B5EF4-FFF2-40B4-BE49-F238E27FC236}">
                <a16:creationId xmlns:a16="http://schemas.microsoft.com/office/drawing/2014/main" id="{B6B70C8B-CE8B-0F6A-B3B2-E7CB758C245F}"/>
              </a:ext>
            </a:extLst>
          </p:cNvPr>
          <p:cNvSpPr/>
          <p:nvPr/>
        </p:nvSpPr>
        <p:spPr>
          <a:xfrm rot="5400000">
            <a:off x="4880995" y="-4451766"/>
            <a:ext cx="1845774" cy="1110972"/>
          </a:xfrm>
          <a:prstGeom prst="chevron">
            <a:avLst/>
          </a:prstGeom>
          <a:noFill/>
          <a:ln w="28575">
            <a:solidFill>
              <a:srgbClr val="C74F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箭头: V 形 31">
            <a:extLst>
              <a:ext uri="{FF2B5EF4-FFF2-40B4-BE49-F238E27FC236}">
                <a16:creationId xmlns:a16="http://schemas.microsoft.com/office/drawing/2014/main" id="{0AE9F251-3E73-2AB0-81A7-487799B17801}"/>
              </a:ext>
            </a:extLst>
          </p:cNvPr>
          <p:cNvSpPr/>
          <p:nvPr/>
        </p:nvSpPr>
        <p:spPr>
          <a:xfrm rot="5400000">
            <a:off x="4880995" y="-2674282"/>
            <a:ext cx="1845774" cy="1110972"/>
          </a:xfrm>
          <a:prstGeom prst="chevron">
            <a:avLst/>
          </a:prstGeom>
          <a:noFill/>
          <a:ln w="28575">
            <a:solidFill>
              <a:srgbClr val="DD78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箭头: V 形 32">
            <a:extLst>
              <a:ext uri="{FF2B5EF4-FFF2-40B4-BE49-F238E27FC236}">
                <a16:creationId xmlns:a16="http://schemas.microsoft.com/office/drawing/2014/main" id="{806FD07C-F279-0696-2A5E-A2C390D1009D}"/>
              </a:ext>
            </a:extLst>
          </p:cNvPr>
          <p:cNvSpPr/>
          <p:nvPr/>
        </p:nvSpPr>
        <p:spPr>
          <a:xfrm rot="5400000">
            <a:off x="4880991" y="-6229252"/>
            <a:ext cx="1845774" cy="1110972"/>
          </a:xfrm>
          <a:prstGeom prst="chevron">
            <a:avLst/>
          </a:prstGeom>
          <a:noFill/>
          <a:ln w="28575">
            <a:solidFill>
              <a:srgbClr val="F2B4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1" name="组合 20">
            <a:extLst>
              <a:ext uri="{FF2B5EF4-FFF2-40B4-BE49-F238E27FC236}">
                <a16:creationId xmlns:a16="http://schemas.microsoft.com/office/drawing/2014/main" id="{DA9041B5-75DC-F520-2AD5-CA236F27B844}"/>
              </a:ext>
            </a:extLst>
          </p:cNvPr>
          <p:cNvGrpSpPr/>
          <p:nvPr/>
        </p:nvGrpSpPr>
        <p:grpSpPr>
          <a:xfrm>
            <a:off x="10416214" y="7462937"/>
            <a:ext cx="3968020" cy="580726"/>
            <a:chOff x="10581314" y="7462937"/>
            <a:chExt cx="3968020" cy="580726"/>
          </a:xfrm>
        </p:grpSpPr>
        <p:pic>
          <p:nvPicPr>
            <p:cNvPr id="25" name="图片 24">
              <a:extLst>
                <a:ext uri="{FF2B5EF4-FFF2-40B4-BE49-F238E27FC236}">
                  <a16:creationId xmlns:a16="http://schemas.microsoft.com/office/drawing/2014/main" id="{F9FE0C03-8B8F-E363-015A-6AD850BE2607}"/>
                </a:ext>
              </a:extLst>
            </p:cNvPr>
            <p:cNvPicPr>
              <a:picLocks noChangeAspect="1"/>
            </p:cNvPicPr>
            <p:nvPr/>
          </p:nvPicPr>
          <p:blipFill>
            <a:blip r:embed="rId6"/>
            <a:stretch>
              <a:fillRect/>
            </a:stretch>
          </p:blipFill>
          <p:spPr>
            <a:xfrm>
              <a:off x="12585700" y="7607300"/>
              <a:ext cx="1963634" cy="436363"/>
            </a:xfrm>
            <a:prstGeom prst="rect">
              <a:avLst/>
            </a:prstGeom>
          </p:spPr>
        </p:pic>
        <p:pic>
          <p:nvPicPr>
            <p:cNvPr id="26" name="图形 25">
              <a:extLst>
                <a:ext uri="{FF2B5EF4-FFF2-40B4-BE49-F238E27FC236}">
                  <a16:creationId xmlns:a16="http://schemas.microsoft.com/office/drawing/2014/main" id="{5860AAEA-308B-1028-4919-659FE34030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0039" y="-1172572"/>
            <a:ext cx="16178450" cy="10574743"/>
          </a:xfrm>
          <a:prstGeom prst="roundRect">
            <a:avLst>
              <a:gd name="adj" fmla="val 7033"/>
            </a:avLst>
          </a:prstGeom>
          <a:solidFill>
            <a:srgbClr val="00002E">
              <a:alpha val="75000"/>
            </a:srgbClr>
          </a:solidFill>
          <a:ln w="53340">
            <a:solidFill>
              <a:srgbClr val="262654"/>
            </a:solidFill>
            <a:prstDash val="solid"/>
          </a:ln>
        </p:spPr>
      </p:sp>
      <p:sp>
        <p:nvSpPr>
          <p:cNvPr id="5" name="Text 1"/>
          <p:cNvSpPr/>
          <p:nvPr/>
        </p:nvSpPr>
        <p:spPr>
          <a:xfrm>
            <a:off x="5248394" y="934760"/>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大富翁式游览中国城市</a:t>
            </a:r>
            <a:endParaRPr lang="en-US" sz="4374"/>
          </a:p>
        </p:txBody>
      </p:sp>
      <p:sp>
        <p:nvSpPr>
          <p:cNvPr id="7" name="Text 2"/>
          <p:cNvSpPr/>
          <p:nvPr/>
        </p:nvSpPr>
        <p:spPr>
          <a:xfrm>
            <a:off x="6692622" y="2184559"/>
            <a:ext cx="2777490" cy="347186"/>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城市探索</a:t>
            </a:r>
            <a:endParaRPr lang="en-US" sz="2187"/>
          </a:p>
        </p:txBody>
      </p:sp>
      <p:sp>
        <p:nvSpPr>
          <p:cNvPr id="8" name="Text 3"/>
          <p:cNvSpPr/>
          <p:nvPr/>
        </p:nvSpPr>
        <p:spPr>
          <a:xfrm>
            <a:off x="6692622" y="2664976"/>
            <a:ext cx="5589389"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玩家可以通过沿着棋盘逐步探索中国不同城市的地标建筑、特色街区等。</a:t>
            </a:r>
            <a:endParaRPr lang="en-US" sz="1750"/>
          </a:p>
        </p:txBody>
      </p:sp>
      <p:sp>
        <p:nvSpPr>
          <p:cNvPr id="10" name="Text 4"/>
          <p:cNvSpPr/>
          <p:nvPr/>
        </p:nvSpPr>
        <p:spPr>
          <a:xfrm>
            <a:off x="6692622" y="3962043"/>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互动游戏</a:t>
            </a:r>
            <a:endParaRPr lang="en-US" sz="2187"/>
          </a:p>
        </p:txBody>
      </p:sp>
      <p:sp>
        <p:nvSpPr>
          <p:cNvPr id="11" name="Text 5"/>
          <p:cNvSpPr/>
          <p:nvPr/>
        </p:nvSpPr>
        <p:spPr>
          <a:xfrm>
            <a:off x="6692622" y="4442460"/>
            <a:ext cx="5589389"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游戏过程中会设置各种有趣的互动环节,增加参与感和娱乐性。</a:t>
            </a:r>
            <a:endParaRPr lang="en-US" sz="1750"/>
          </a:p>
        </p:txBody>
      </p:sp>
      <p:sp>
        <p:nvSpPr>
          <p:cNvPr id="13" name="Text 6"/>
          <p:cNvSpPr/>
          <p:nvPr/>
        </p:nvSpPr>
        <p:spPr>
          <a:xfrm>
            <a:off x="6692622" y="5739527"/>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收藏梦想</a:t>
            </a:r>
            <a:endParaRPr lang="en-US" sz="2187"/>
          </a:p>
        </p:txBody>
      </p:sp>
      <p:sp>
        <p:nvSpPr>
          <p:cNvPr id="14" name="Text 7"/>
          <p:cNvSpPr/>
          <p:nvPr/>
        </p:nvSpPr>
        <p:spPr>
          <a:xfrm>
            <a:off x="6692622" y="6219944"/>
            <a:ext cx="5589389"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玩家可以获得各类城市 NFT 资产,打造属于自己的中国城市收藏。</a:t>
            </a:r>
            <a:endParaRPr lang="en-US" sz="1750"/>
          </a:p>
        </p:txBody>
      </p:sp>
      <p:pic>
        <p:nvPicPr>
          <p:cNvPr id="4" name="图片 3">
            <a:extLst>
              <a:ext uri="{FF2B5EF4-FFF2-40B4-BE49-F238E27FC236}">
                <a16:creationId xmlns:a16="http://schemas.microsoft.com/office/drawing/2014/main" id="{6CCD75A0-70BF-B864-E4F5-1044273A5579}"/>
              </a:ext>
            </a:extLst>
          </p:cNvPr>
          <p:cNvPicPr>
            <a:picLocks/>
          </p:cNvPicPr>
          <p:nvPr/>
        </p:nvPicPr>
        <p:blipFill>
          <a:blip r:embed="rId4">
            <a:alphaModFix amt="5000"/>
          </a:blip>
          <a:stretch>
            <a:fillRect/>
          </a:stretch>
        </p:blipFill>
        <p:spPr>
          <a:xfrm rot="10800000">
            <a:off x="88104" y="0"/>
            <a:ext cx="3569496" cy="8229600"/>
          </a:xfrm>
          <a:prstGeom prst="rect">
            <a:avLst/>
          </a:prstGeom>
        </p:spPr>
      </p:pic>
      <p:pic>
        <p:nvPicPr>
          <p:cNvPr id="16" name="Image 1" descr="preencoded.png">
            <a:extLst>
              <a:ext uri="{FF2B5EF4-FFF2-40B4-BE49-F238E27FC236}">
                <a16:creationId xmlns:a16="http://schemas.microsoft.com/office/drawing/2014/main" id="{0346B508-88C7-B72F-0237-A332616FF075}"/>
              </a:ext>
            </a:extLst>
          </p:cNvPr>
          <p:cNvPicPr>
            <a:picLocks noChangeAspect="1"/>
          </p:cNvPicPr>
          <p:nvPr/>
        </p:nvPicPr>
        <p:blipFill>
          <a:blip r:embed="rId5"/>
          <a:stretch>
            <a:fillRect/>
          </a:stretch>
        </p:blipFill>
        <p:spPr>
          <a:xfrm>
            <a:off x="0" y="0"/>
            <a:ext cx="3657600" cy="8229600"/>
          </a:xfrm>
          <a:prstGeom prst="rect">
            <a:avLst/>
          </a:prstGeom>
        </p:spPr>
      </p:pic>
      <p:sp>
        <p:nvSpPr>
          <p:cNvPr id="19" name="Text 3">
            <a:extLst>
              <a:ext uri="{FF2B5EF4-FFF2-40B4-BE49-F238E27FC236}">
                <a16:creationId xmlns:a16="http://schemas.microsoft.com/office/drawing/2014/main" id="{F2E964D5-8E88-D0CB-33CC-BCCE6405A132}"/>
              </a:ext>
            </a:extLst>
          </p:cNvPr>
          <p:cNvSpPr/>
          <p:nvPr/>
        </p:nvSpPr>
        <p:spPr>
          <a:xfrm>
            <a:off x="5711487" y="2774969"/>
            <a:ext cx="200025" cy="416481"/>
          </a:xfrm>
          <a:prstGeom prst="rect">
            <a:avLst/>
          </a:prstGeom>
          <a:noFill/>
          <a:ln/>
        </p:spPr>
        <p:txBody>
          <a:bodyPr wrap="none" rtlCol="0" anchor="t"/>
          <a:lstStyle/>
          <a:p>
            <a:pPr marL="0" indent="0" algn="ctr">
              <a:lnSpc>
                <a:spcPts val="3281"/>
              </a:lnSpc>
              <a:buNone/>
            </a:pPr>
            <a:r>
              <a:rPr lang="en-US" sz="2624" b="1">
                <a:solidFill>
                  <a:srgbClr val="F2B42D"/>
                </a:solidFill>
                <a:latin typeface="Nunito" pitchFamily="34" charset="0"/>
                <a:ea typeface="Nunito" pitchFamily="34" charset="-122"/>
                <a:cs typeface="Nunito" pitchFamily="34" charset="-120"/>
              </a:rPr>
              <a:t>1</a:t>
            </a:r>
            <a:endParaRPr lang="en-US" sz="2624"/>
          </a:p>
        </p:txBody>
      </p:sp>
      <p:sp>
        <p:nvSpPr>
          <p:cNvPr id="20" name="Text 7">
            <a:extLst>
              <a:ext uri="{FF2B5EF4-FFF2-40B4-BE49-F238E27FC236}">
                <a16:creationId xmlns:a16="http://schemas.microsoft.com/office/drawing/2014/main" id="{23267EE9-4C87-CD69-8739-400486523679}"/>
              </a:ext>
            </a:extLst>
          </p:cNvPr>
          <p:cNvSpPr/>
          <p:nvPr/>
        </p:nvSpPr>
        <p:spPr>
          <a:xfrm>
            <a:off x="5707677" y="4521675"/>
            <a:ext cx="200025" cy="416481"/>
          </a:xfrm>
          <a:prstGeom prst="rect">
            <a:avLst/>
          </a:prstGeom>
          <a:noFill/>
          <a:ln/>
        </p:spPr>
        <p:txBody>
          <a:bodyPr wrap="none" rtlCol="0" anchor="t"/>
          <a:lstStyle/>
          <a:p>
            <a:pPr marL="0" indent="0" algn="ctr">
              <a:lnSpc>
                <a:spcPts val="3281"/>
              </a:lnSpc>
              <a:buNone/>
            </a:pPr>
            <a:r>
              <a:rPr lang="en-US" sz="2624" b="1">
                <a:solidFill>
                  <a:srgbClr val="D7425E"/>
                </a:solidFill>
                <a:latin typeface="Nunito" pitchFamily="34" charset="0"/>
                <a:ea typeface="Nunito" pitchFamily="34" charset="-122"/>
                <a:cs typeface="Nunito" pitchFamily="34" charset="-120"/>
              </a:rPr>
              <a:t>2</a:t>
            </a:r>
            <a:endParaRPr lang="en-US" sz="2624"/>
          </a:p>
        </p:txBody>
      </p:sp>
      <p:sp>
        <p:nvSpPr>
          <p:cNvPr id="21" name="Text 11">
            <a:extLst>
              <a:ext uri="{FF2B5EF4-FFF2-40B4-BE49-F238E27FC236}">
                <a16:creationId xmlns:a16="http://schemas.microsoft.com/office/drawing/2014/main" id="{551397F9-2E1E-D428-07D8-30F77DC10F0D}"/>
              </a:ext>
            </a:extLst>
          </p:cNvPr>
          <p:cNvSpPr/>
          <p:nvPr/>
        </p:nvSpPr>
        <p:spPr>
          <a:xfrm>
            <a:off x="5703867" y="6298564"/>
            <a:ext cx="200025" cy="416481"/>
          </a:xfrm>
          <a:prstGeom prst="rect">
            <a:avLst/>
          </a:prstGeom>
          <a:noFill/>
          <a:ln/>
        </p:spPr>
        <p:txBody>
          <a:bodyPr wrap="none" rtlCol="0" anchor="t"/>
          <a:lstStyle/>
          <a:p>
            <a:pPr marL="0" indent="0" algn="ctr">
              <a:lnSpc>
                <a:spcPts val="3281"/>
              </a:lnSpc>
              <a:buNone/>
            </a:pPr>
            <a:r>
              <a:rPr lang="en-US" sz="2624" b="1">
                <a:solidFill>
                  <a:srgbClr val="DD785E"/>
                </a:solidFill>
                <a:latin typeface="Nunito" pitchFamily="34" charset="0"/>
                <a:ea typeface="Nunito" pitchFamily="34" charset="-122"/>
                <a:cs typeface="Nunito" pitchFamily="34" charset="-120"/>
              </a:rPr>
              <a:t>3</a:t>
            </a:r>
            <a:endParaRPr lang="en-US" sz="2624"/>
          </a:p>
        </p:txBody>
      </p:sp>
      <p:sp>
        <p:nvSpPr>
          <p:cNvPr id="22" name="矩形 21">
            <a:extLst>
              <a:ext uri="{FF2B5EF4-FFF2-40B4-BE49-F238E27FC236}">
                <a16:creationId xmlns:a16="http://schemas.microsoft.com/office/drawing/2014/main" id="{C5C229BE-8125-FF22-5BE9-BDFD6AD90E7A}"/>
              </a:ext>
            </a:extLst>
          </p:cNvPr>
          <p:cNvSpPr/>
          <p:nvPr/>
        </p:nvSpPr>
        <p:spPr>
          <a:xfrm>
            <a:off x="11883311" y="4064914"/>
            <a:ext cx="333889" cy="244315"/>
          </a:xfrm>
          <a:prstGeom prst="rect">
            <a:avLst/>
          </a:prstGeom>
          <a:solidFill>
            <a:srgbClr val="C74F5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2DF30D8E-6215-2CF8-E82C-C42962D54A2B}"/>
              </a:ext>
            </a:extLst>
          </p:cNvPr>
          <p:cNvSpPr/>
          <p:nvPr/>
        </p:nvSpPr>
        <p:spPr>
          <a:xfrm>
            <a:off x="11883310" y="2287429"/>
            <a:ext cx="333890" cy="244316"/>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34AFFA1A-B1B5-9900-9B0A-27CDB33370E3}"/>
              </a:ext>
            </a:extLst>
          </p:cNvPr>
          <p:cNvSpPr/>
          <p:nvPr/>
        </p:nvSpPr>
        <p:spPr>
          <a:xfrm>
            <a:off x="11883311" y="5832559"/>
            <a:ext cx="333889" cy="254154"/>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箭头: V 形 24">
            <a:extLst>
              <a:ext uri="{FF2B5EF4-FFF2-40B4-BE49-F238E27FC236}">
                <a16:creationId xmlns:a16="http://schemas.microsoft.com/office/drawing/2014/main" id="{B1F839D4-404A-8BC2-D4C2-C240BA9D14C6}"/>
              </a:ext>
            </a:extLst>
          </p:cNvPr>
          <p:cNvSpPr/>
          <p:nvPr/>
        </p:nvSpPr>
        <p:spPr>
          <a:xfrm rot="5400000">
            <a:off x="4880995" y="4164308"/>
            <a:ext cx="1845774" cy="1110972"/>
          </a:xfrm>
          <a:prstGeom prst="chevron">
            <a:avLst/>
          </a:prstGeom>
          <a:noFill/>
          <a:ln w="28575">
            <a:solidFill>
              <a:srgbClr val="C74F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箭头: V 形 25">
            <a:extLst>
              <a:ext uri="{FF2B5EF4-FFF2-40B4-BE49-F238E27FC236}">
                <a16:creationId xmlns:a16="http://schemas.microsoft.com/office/drawing/2014/main" id="{D3C0C719-E893-E39F-0F31-3815A07FF770}"/>
              </a:ext>
            </a:extLst>
          </p:cNvPr>
          <p:cNvSpPr/>
          <p:nvPr/>
        </p:nvSpPr>
        <p:spPr>
          <a:xfrm rot="5400000">
            <a:off x="4880995" y="5941792"/>
            <a:ext cx="1845774" cy="1110972"/>
          </a:xfrm>
          <a:prstGeom prst="chevron">
            <a:avLst/>
          </a:prstGeom>
          <a:noFill/>
          <a:ln w="28575">
            <a:solidFill>
              <a:srgbClr val="DD78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箭头: V 形 26">
            <a:extLst>
              <a:ext uri="{FF2B5EF4-FFF2-40B4-BE49-F238E27FC236}">
                <a16:creationId xmlns:a16="http://schemas.microsoft.com/office/drawing/2014/main" id="{E2E392F5-FC93-2589-5951-7D9C09CC900E}"/>
              </a:ext>
            </a:extLst>
          </p:cNvPr>
          <p:cNvSpPr/>
          <p:nvPr/>
        </p:nvSpPr>
        <p:spPr>
          <a:xfrm rot="5400000">
            <a:off x="4880991" y="2386822"/>
            <a:ext cx="1845774" cy="1110972"/>
          </a:xfrm>
          <a:prstGeom prst="chevron">
            <a:avLst/>
          </a:prstGeom>
          <a:noFill/>
          <a:ln w="28575">
            <a:solidFill>
              <a:srgbClr val="F2B42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组合 5">
            <a:extLst>
              <a:ext uri="{FF2B5EF4-FFF2-40B4-BE49-F238E27FC236}">
                <a16:creationId xmlns:a16="http://schemas.microsoft.com/office/drawing/2014/main" id="{AE49376B-E6C1-4495-5EF6-90BCBB868029}"/>
              </a:ext>
            </a:extLst>
          </p:cNvPr>
          <p:cNvGrpSpPr/>
          <p:nvPr/>
        </p:nvGrpSpPr>
        <p:grpSpPr>
          <a:xfrm>
            <a:off x="10416214" y="7462937"/>
            <a:ext cx="3968020" cy="580726"/>
            <a:chOff x="10581314" y="7462937"/>
            <a:chExt cx="3968020" cy="580726"/>
          </a:xfrm>
        </p:grpSpPr>
        <p:pic>
          <p:nvPicPr>
            <p:cNvPr id="9" name="图片 8">
              <a:extLst>
                <a:ext uri="{FF2B5EF4-FFF2-40B4-BE49-F238E27FC236}">
                  <a16:creationId xmlns:a16="http://schemas.microsoft.com/office/drawing/2014/main" id="{DE96A3D5-E4DA-48B0-474C-4DEBF75BB63F}"/>
                </a:ext>
              </a:extLst>
            </p:cNvPr>
            <p:cNvPicPr>
              <a:picLocks noChangeAspect="1"/>
            </p:cNvPicPr>
            <p:nvPr/>
          </p:nvPicPr>
          <p:blipFill>
            <a:blip r:embed="rId6"/>
            <a:stretch>
              <a:fillRect/>
            </a:stretch>
          </p:blipFill>
          <p:spPr>
            <a:xfrm>
              <a:off x="12585700" y="7607300"/>
              <a:ext cx="1963634" cy="436363"/>
            </a:xfrm>
            <a:prstGeom prst="rect">
              <a:avLst/>
            </a:prstGeom>
          </p:spPr>
        </p:pic>
        <p:pic>
          <p:nvPicPr>
            <p:cNvPr id="12" name="图形 11">
              <a:extLst>
                <a:ext uri="{FF2B5EF4-FFF2-40B4-BE49-F238E27FC236}">
                  <a16:creationId xmlns:a16="http://schemas.microsoft.com/office/drawing/2014/main" id="{57D173D0-EDE8-35C0-35EE-EEEFD54C36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20039" y="-1172572"/>
            <a:ext cx="16178450" cy="10574743"/>
          </a:xfrm>
          <a:prstGeom prst="roundRect">
            <a:avLst>
              <a:gd name="adj" fmla="val 7033"/>
            </a:avLst>
          </a:prstGeom>
          <a:solidFill>
            <a:srgbClr val="00002E">
              <a:alpha val="75000"/>
            </a:srgbClr>
          </a:solidFill>
          <a:ln w="53340">
            <a:solidFill>
              <a:srgbClr val="262654"/>
            </a:solidFill>
            <a:prstDash val="solid"/>
          </a:ln>
        </p:spPr>
      </p:sp>
      <p:pic>
        <p:nvPicPr>
          <p:cNvPr id="13" name="图片 12">
            <a:extLst>
              <a:ext uri="{FF2B5EF4-FFF2-40B4-BE49-F238E27FC236}">
                <a16:creationId xmlns:a16="http://schemas.microsoft.com/office/drawing/2014/main" id="{3678BA0B-2080-9A1E-9BBF-01CC9B354E29}"/>
              </a:ext>
            </a:extLst>
          </p:cNvPr>
          <p:cNvPicPr>
            <a:picLocks noChangeAspect="1"/>
          </p:cNvPicPr>
          <p:nvPr/>
        </p:nvPicPr>
        <p:blipFill>
          <a:blip r:embed="rId4"/>
          <a:stretch>
            <a:fillRect/>
          </a:stretch>
        </p:blipFill>
        <p:spPr>
          <a:xfrm>
            <a:off x="-443607" y="723146"/>
            <a:ext cx="1094234" cy="978410"/>
          </a:xfrm>
          <a:prstGeom prst="rect">
            <a:avLst/>
          </a:prstGeom>
        </p:spPr>
      </p:pic>
      <p:sp>
        <p:nvSpPr>
          <p:cNvPr id="5" name="Text 1"/>
          <p:cNvSpPr/>
          <p:nvPr/>
        </p:nvSpPr>
        <p:spPr>
          <a:xfrm>
            <a:off x="8499594" y="375960"/>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大富翁式游览中国城市</a:t>
            </a:r>
            <a:endParaRPr lang="en-US" sz="4374"/>
          </a:p>
        </p:txBody>
      </p:sp>
      <p:pic>
        <p:nvPicPr>
          <p:cNvPr id="16" name="Image 1" descr="preencoded.png">
            <a:extLst>
              <a:ext uri="{FF2B5EF4-FFF2-40B4-BE49-F238E27FC236}">
                <a16:creationId xmlns:a16="http://schemas.microsoft.com/office/drawing/2014/main" id="{0346B508-88C7-B72F-0237-A332616FF075}"/>
              </a:ext>
            </a:extLst>
          </p:cNvPr>
          <p:cNvPicPr>
            <a:picLocks noChangeAspect="1"/>
          </p:cNvPicPr>
          <p:nvPr/>
        </p:nvPicPr>
        <p:blipFill>
          <a:blip r:embed="rId5">
            <a:alphaModFix amt="5000"/>
          </a:blip>
          <a:stretch>
            <a:fillRect/>
          </a:stretch>
        </p:blipFill>
        <p:spPr>
          <a:xfrm>
            <a:off x="6858000" y="3317557"/>
            <a:ext cx="708660" cy="1594485"/>
          </a:xfrm>
          <a:prstGeom prst="rect">
            <a:avLst/>
          </a:prstGeom>
        </p:spPr>
      </p:pic>
      <p:pic>
        <p:nvPicPr>
          <p:cNvPr id="6" name="图片 5">
            <a:extLst>
              <a:ext uri="{FF2B5EF4-FFF2-40B4-BE49-F238E27FC236}">
                <a16:creationId xmlns:a16="http://schemas.microsoft.com/office/drawing/2014/main" id="{B8B2FBAA-114A-B346-109A-A5D191312943}"/>
              </a:ext>
            </a:extLst>
          </p:cNvPr>
          <p:cNvPicPr>
            <a:picLocks noChangeAspect="1"/>
          </p:cNvPicPr>
          <p:nvPr/>
        </p:nvPicPr>
        <p:blipFill>
          <a:blip r:embed="rId6"/>
          <a:stretch>
            <a:fillRect/>
          </a:stretch>
        </p:blipFill>
        <p:spPr>
          <a:xfrm>
            <a:off x="-388865" y="477384"/>
            <a:ext cx="15087600" cy="8486775"/>
          </a:xfrm>
          <a:prstGeom prst="rect">
            <a:avLst/>
          </a:prstGeom>
        </p:spPr>
      </p:pic>
      <p:pic>
        <p:nvPicPr>
          <p:cNvPr id="8" name="图片 7">
            <a:extLst>
              <a:ext uri="{FF2B5EF4-FFF2-40B4-BE49-F238E27FC236}">
                <a16:creationId xmlns:a16="http://schemas.microsoft.com/office/drawing/2014/main" id="{DD5B99E5-EA8C-7EAC-F300-C1E7405E3E58}"/>
              </a:ext>
            </a:extLst>
          </p:cNvPr>
          <p:cNvPicPr>
            <a:picLocks noChangeAspect="1"/>
          </p:cNvPicPr>
          <p:nvPr/>
        </p:nvPicPr>
        <p:blipFill>
          <a:blip r:embed="rId7"/>
          <a:stretch>
            <a:fillRect/>
          </a:stretch>
        </p:blipFill>
        <p:spPr>
          <a:xfrm flipH="1">
            <a:off x="7566660" y="1565985"/>
            <a:ext cx="920498" cy="926594"/>
          </a:xfrm>
          <a:prstGeom prst="rect">
            <a:avLst/>
          </a:prstGeom>
        </p:spPr>
      </p:pic>
      <p:pic>
        <p:nvPicPr>
          <p:cNvPr id="10" name="图片 9">
            <a:extLst>
              <a:ext uri="{FF2B5EF4-FFF2-40B4-BE49-F238E27FC236}">
                <a16:creationId xmlns:a16="http://schemas.microsoft.com/office/drawing/2014/main" id="{0B40B250-63CF-3922-077E-993DF4C6BE7C}"/>
              </a:ext>
            </a:extLst>
          </p:cNvPr>
          <p:cNvPicPr>
            <a:picLocks noChangeAspect="1"/>
          </p:cNvPicPr>
          <p:nvPr/>
        </p:nvPicPr>
        <p:blipFill>
          <a:blip r:embed="rId7"/>
          <a:stretch>
            <a:fillRect/>
          </a:stretch>
        </p:blipFill>
        <p:spPr>
          <a:xfrm>
            <a:off x="14054574" y="2648520"/>
            <a:ext cx="920498" cy="926594"/>
          </a:xfrm>
          <a:prstGeom prst="rect">
            <a:avLst/>
          </a:prstGeom>
        </p:spPr>
      </p:pic>
      <p:pic>
        <p:nvPicPr>
          <p:cNvPr id="12" name="图片 11">
            <a:extLst>
              <a:ext uri="{FF2B5EF4-FFF2-40B4-BE49-F238E27FC236}">
                <a16:creationId xmlns:a16="http://schemas.microsoft.com/office/drawing/2014/main" id="{4365874E-EB17-13F2-FEAC-D51E77BB8D4D}"/>
              </a:ext>
            </a:extLst>
          </p:cNvPr>
          <p:cNvPicPr>
            <a:picLocks noChangeAspect="1"/>
          </p:cNvPicPr>
          <p:nvPr/>
        </p:nvPicPr>
        <p:blipFill>
          <a:blip r:embed="rId4"/>
          <a:stretch>
            <a:fillRect/>
          </a:stretch>
        </p:blipFill>
        <p:spPr>
          <a:xfrm>
            <a:off x="2467292" y="-250513"/>
            <a:ext cx="1094234" cy="978410"/>
          </a:xfrm>
          <a:prstGeom prst="rect">
            <a:avLst/>
          </a:prstGeom>
        </p:spPr>
      </p:pic>
      <p:sp>
        <p:nvSpPr>
          <p:cNvPr id="4" name="任意多边形: 形状 3">
            <a:extLst>
              <a:ext uri="{FF2B5EF4-FFF2-40B4-BE49-F238E27FC236}">
                <a16:creationId xmlns:a16="http://schemas.microsoft.com/office/drawing/2014/main" id="{13DB5A10-B43C-C213-204A-0CD2326D326D}"/>
              </a:ext>
            </a:extLst>
          </p:cNvPr>
          <p:cNvSpPr/>
          <p:nvPr/>
        </p:nvSpPr>
        <p:spPr>
          <a:xfrm>
            <a:off x="4719606" y="9879555"/>
            <a:ext cx="10350325" cy="8208879"/>
          </a:xfrm>
          <a:custGeom>
            <a:avLst/>
            <a:gdLst>
              <a:gd name="connsiteX0" fmla="*/ 0 w 4078007"/>
              <a:gd name="connsiteY0" fmla="*/ 2232358 h 3234281"/>
              <a:gd name="connsiteX1" fmla="*/ 87888 w 4078007"/>
              <a:gd name="connsiteY1" fmla="*/ 2460867 h 3234281"/>
              <a:gd name="connsiteX2" fmla="*/ 52733 w 4078007"/>
              <a:gd name="connsiteY2" fmla="*/ 2496022 h 3234281"/>
              <a:gd name="connsiteX3" fmla="*/ 158199 w 4078007"/>
              <a:gd name="connsiteY3" fmla="*/ 2601488 h 3234281"/>
              <a:gd name="connsiteX4" fmla="*/ 158199 w 4078007"/>
              <a:gd name="connsiteY4" fmla="*/ 2654220 h 3234281"/>
              <a:gd name="connsiteX5" fmla="*/ 228509 w 4078007"/>
              <a:gd name="connsiteY5" fmla="*/ 2654220 h 3234281"/>
              <a:gd name="connsiteX6" fmla="*/ 263664 w 4078007"/>
              <a:gd name="connsiteY6" fmla="*/ 2619065 h 3234281"/>
              <a:gd name="connsiteX7" fmla="*/ 281242 w 4078007"/>
              <a:gd name="connsiteY7" fmla="*/ 2636643 h 3234281"/>
              <a:gd name="connsiteX8" fmla="*/ 281242 w 4078007"/>
              <a:gd name="connsiteY8" fmla="*/ 2601488 h 3234281"/>
              <a:gd name="connsiteX9" fmla="*/ 404285 w 4078007"/>
              <a:gd name="connsiteY9" fmla="*/ 2601488 h 3234281"/>
              <a:gd name="connsiteX10" fmla="*/ 439440 w 4078007"/>
              <a:gd name="connsiteY10" fmla="*/ 2654220 h 3234281"/>
              <a:gd name="connsiteX11" fmla="*/ 421863 w 4078007"/>
              <a:gd name="connsiteY11" fmla="*/ 2724531 h 3234281"/>
              <a:gd name="connsiteX12" fmla="*/ 333975 w 4078007"/>
              <a:gd name="connsiteY12" fmla="*/ 2794841 h 3234281"/>
              <a:gd name="connsiteX13" fmla="*/ 509751 w 4078007"/>
              <a:gd name="connsiteY13" fmla="*/ 2882730 h 3234281"/>
              <a:gd name="connsiteX14" fmla="*/ 509751 w 4078007"/>
              <a:gd name="connsiteY14" fmla="*/ 2953040 h 3234281"/>
              <a:gd name="connsiteX15" fmla="*/ 562484 w 4078007"/>
              <a:gd name="connsiteY15" fmla="*/ 2953040 h 3234281"/>
              <a:gd name="connsiteX16" fmla="*/ 615217 w 4078007"/>
              <a:gd name="connsiteY16" fmla="*/ 3005773 h 3234281"/>
              <a:gd name="connsiteX17" fmla="*/ 650372 w 4078007"/>
              <a:gd name="connsiteY17" fmla="*/ 3005773 h 3234281"/>
              <a:gd name="connsiteX18" fmla="*/ 685527 w 4078007"/>
              <a:gd name="connsiteY18" fmla="*/ 2970618 h 3234281"/>
              <a:gd name="connsiteX19" fmla="*/ 650372 w 4078007"/>
              <a:gd name="connsiteY19" fmla="*/ 2935462 h 3234281"/>
              <a:gd name="connsiteX20" fmla="*/ 738260 w 4078007"/>
              <a:gd name="connsiteY20" fmla="*/ 2900307 h 3234281"/>
              <a:gd name="connsiteX21" fmla="*/ 808570 w 4078007"/>
              <a:gd name="connsiteY21" fmla="*/ 2935462 h 3234281"/>
              <a:gd name="connsiteX22" fmla="*/ 878881 w 4078007"/>
              <a:gd name="connsiteY22" fmla="*/ 2882730 h 3234281"/>
              <a:gd name="connsiteX23" fmla="*/ 966769 w 4078007"/>
              <a:gd name="connsiteY23" fmla="*/ 2865152 h 3234281"/>
              <a:gd name="connsiteX24" fmla="*/ 1001924 w 4078007"/>
              <a:gd name="connsiteY24" fmla="*/ 2935462 h 3234281"/>
              <a:gd name="connsiteX25" fmla="*/ 949191 w 4078007"/>
              <a:gd name="connsiteY25" fmla="*/ 3023350 h 3234281"/>
              <a:gd name="connsiteX26" fmla="*/ 878881 w 4078007"/>
              <a:gd name="connsiteY26" fmla="*/ 3058506 h 3234281"/>
              <a:gd name="connsiteX27" fmla="*/ 878881 w 4078007"/>
              <a:gd name="connsiteY27" fmla="*/ 3163971 h 3234281"/>
              <a:gd name="connsiteX28" fmla="*/ 1019502 w 4078007"/>
              <a:gd name="connsiteY28" fmla="*/ 3234282 h 3234281"/>
              <a:gd name="connsiteX29" fmla="*/ 1177700 w 4078007"/>
              <a:gd name="connsiteY29" fmla="*/ 3181549 h 3234281"/>
              <a:gd name="connsiteX30" fmla="*/ 1230433 w 4078007"/>
              <a:gd name="connsiteY30" fmla="*/ 3128816 h 3234281"/>
              <a:gd name="connsiteX31" fmla="*/ 1230433 w 4078007"/>
              <a:gd name="connsiteY31" fmla="*/ 2988195 h 3234281"/>
              <a:gd name="connsiteX32" fmla="*/ 1265589 w 4078007"/>
              <a:gd name="connsiteY32" fmla="*/ 2917885 h 3234281"/>
              <a:gd name="connsiteX33" fmla="*/ 1283166 w 4078007"/>
              <a:gd name="connsiteY33" fmla="*/ 2935462 h 3234281"/>
              <a:gd name="connsiteX34" fmla="*/ 1283166 w 4078007"/>
              <a:gd name="connsiteY34" fmla="*/ 2900307 h 3234281"/>
              <a:gd name="connsiteX35" fmla="*/ 1335899 w 4078007"/>
              <a:gd name="connsiteY35" fmla="*/ 2882730 h 3234281"/>
              <a:gd name="connsiteX36" fmla="*/ 1388632 w 4078007"/>
              <a:gd name="connsiteY36" fmla="*/ 2935462 h 3234281"/>
              <a:gd name="connsiteX37" fmla="*/ 1388632 w 4078007"/>
              <a:gd name="connsiteY37" fmla="*/ 2970618 h 3234281"/>
              <a:gd name="connsiteX38" fmla="*/ 1318321 w 4078007"/>
              <a:gd name="connsiteY38" fmla="*/ 3076083 h 3234281"/>
              <a:gd name="connsiteX39" fmla="*/ 1371054 w 4078007"/>
              <a:gd name="connsiteY39" fmla="*/ 3111239 h 3234281"/>
              <a:gd name="connsiteX40" fmla="*/ 1441365 w 4078007"/>
              <a:gd name="connsiteY40" fmla="*/ 3111239 h 3234281"/>
              <a:gd name="connsiteX41" fmla="*/ 1441365 w 4078007"/>
              <a:gd name="connsiteY41" fmla="*/ 3146394 h 3234281"/>
              <a:gd name="connsiteX42" fmla="*/ 1529253 w 4078007"/>
              <a:gd name="connsiteY42" fmla="*/ 3163971 h 3234281"/>
              <a:gd name="connsiteX43" fmla="*/ 1529253 w 4078007"/>
              <a:gd name="connsiteY43" fmla="*/ 3199127 h 3234281"/>
              <a:gd name="connsiteX44" fmla="*/ 1617141 w 4078007"/>
              <a:gd name="connsiteY44" fmla="*/ 3199127 h 3234281"/>
              <a:gd name="connsiteX45" fmla="*/ 1634719 w 4078007"/>
              <a:gd name="connsiteY45" fmla="*/ 3146394 h 3234281"/>
              <a:gd name="connsiteX46" fmla="*/ 1687451 w 4078007"/>
              <a:gd name="connsiteY46" fmla="*/ 3128816 h 3234281"/>
              <a:gd name="connsiteX47" fmla="*/ 1669874 w 4078007"/>
              <a:gd name="connsiteY47" fmla="*/ 3076083 h 3234281"/>
              <a:gd name="connsiteX48" fmla="*/ 1810495 w 4078007"/>
              <a:gd name="connsiteY48" fmla="*/ 2917885 h 3234281"/>
              <a:gd name="connsiteX49" fmla="*/ 1792917 w 4078007"/>
              <a:gd name="connsiteY49" fmla="*/ 2900307 h 3234281"/>
              <a:gd name="connsiteX50" fmla="*/ 1810495 w 4078007"/>
              <a:gd name="connsiteY50" fmla="*/ 2917885 h 3234281"/>
              <a:gd name="connsiteX51" fmla="*/ 1845650 w 4078007"/>
              <a:gd name="connsiteY51" fmla="*/ 2882730 h 3234281"/>
              <a:gd name="connsiteX52" fmla="*/ 1828072 w 4078007"/>
              <a:gd name="connsiteY52" fmla="*/ 2865152 h 3234281"/>
              <a:gd name="connsiteX53" fmla="*/ 1863228 w 4078007"/>
              <a:gd name="connsiteY53" fmla="*/ 2900307 h 3234281"/>
              <a:gd name="connsiteX54" fmla="*/ 1898383 w 4078007"/>
              <a:gd name="connsiteY54" fmla="*/ 2900307 h 3234281"/>
              <a:gd name="connsiteX55" fmla="*/ 1951116 w 4078007"/>
              <a:gd name="connsiteY55" fmla="*/ 2847574 h 3234281"/>
              <a:gd name="connsiteX56" fmla="*/ 1986271 w 4078007"/>
              <a:gd name="connsiteY56" fmla="*/ 2882730 h 3234281"/>
              <a:gd name="connsiteX57" fmla="*/ 2039004 w 4078007"/>
              <a:gd name="connsiteY57" fmla="*/ 2829997 h 3234281"/>
              <a:gd name="connsiteX58" fmla="*/ 2056581 w 4078007"/>
              <a:gd name="connsiteY58" fmla="*/ 2847574 h 3234281"/>
              <a:gd name="connsiteX59" fmla="*/ 2162047 w 4078007"/>
              <a:gd name="connsiteY59" fmla="*/ 2706953 h 3234281"/>
              <a:gd name="connsiteX60" fmla="*/ 2197202 w 4078007"/>
              <a:gd name="connsiteY60" fmla="*/ 2742109 h 3234281"/>
              <a:gd name="connsiteX61" fmla="*/ 2267513 w 4078007"/>
              <a:gd name="connsiteY61" fmla="*/ 2689376 h 3234281"/>
              <a:gd name="connsiteX62" fmla="*/ 2320246 w 4078007"/>
              <a:gd name="connsiteY62" fmla="*/ 2706953 h 3234281"/>
              <a:gd name="connsiteX63" fmla="*/ 2390556 w 4078007"/>
              <a:gd name="connsiteY63" fmla="*/ 2671798 h 3234281"/>
              <a:gd name="connsiteX64" fmla="*/ 2355401 w 4078007"/>
              <a:gd name="connsiteY64" fmla="*/ 2496022 h 3234281"/>
              <a:gd name="connsiteX65" fmla="*/ 2408134 w 4078007"/>
              <a:gd name="connsiteY65" fmla="*/ 2478444 h 3234281"/>
              <a:gd name="connsiteX66" fmla="*/ 2443289 w 4078007"/>
              <a:gd name="connsiteY66" fmla="*/ 2372979 h 3234281"/>
              <a:gd name="connsiteX67" fmla="*/ 2478444 w 4078007"/>
              <a:gd name="connsiteY67" fmla="*/ 2372979 h 3234281"/>
              <a:gd name="connsiteX68" fmla="*/ 2513599 w 4078007"/>
              <a:gd name="connsiteY68" fmla="*/ 2408134 h 3234281"/>
              <a:gd name="connsiteX69" fmla="*/ 2496022 w 4078007"/>
              <a:gd name="connsiteY69" fmla="*/ 2460867 h 3234281"/>
              <a:gd name="connsiteX70" fmla="*/ 2548755 w 4078007"/>
              <a:gd name="connsiteY70" fmla="*/ 2478444 h 3234281"/>
              <a:gd name="connsiteX71" fmla="*/ 2636643 w 4078007"/>
              <a:gd name="connsiteY71" fmla="*/ 2408134 h 3234281"/>
              <a:gd name="connsiteX72" fmla="*/ 2671798 w 4078007"/>
              <a:gd name="connsiteY72" fmla="*/ 2443289 h 3234281"/>
              <a:gd name="connsiteX73" fmla="*/ 2724531 w 4078007"/>
              <a:gd name="connsiteY73" fmla="*/ 2390556 h 3234281"/>
              <a:gd name="connsiteX74" fmla="*/ 2742109 w 4078007"/>
              <a:gd name="connsiteY74" fmla="*/ 2408134 h 3234281"/>
              <a:gd name="connsiteX75" fmla="*/ 2794841 w 4078007"/>
              <a:gd name="connsiteY75" fmla="*/ 2372979 h 3234281"/>
              <a:gd name="connsiteX76" fmla="*/ 2794841 w 4078007"/>
              <a:gd name="connsiteY76" fmla="*/ 2302668 h 3234281"/>
              <a:gd name="connsiteX77" fmla="*/ 2865152 w 4078007"/>
              <a:gd name="connsiteY77" fmla="*/ 2302668 h 3234281"/>
              <a:gd name="connsiteX78" fmla="*/ 2917885 w 4078007"/>
              <a:gd name="connsiteY78" fmla="*/ 2267513 h 3234281"/>
              <a:gd name="connsiteX79" fmla="*/ 2953040 w 4078007"/>
              <a:gd name="connsiteY79" fmla="*/ 2337823 h 3234281"/>
              <a:gd name="connsiteX80" fmla="*/ 2935462 w 4078007"/>
              <a:gd name="connsiteY80" fmla="*/ 2355401 h 3234281"/>
              <a:gd name="connsiteX81" fmla="*/ 2970618 w 4078007"/>
              <a:gd name="connsiteY81" fmla="*/ 2390556 h 3234281"/>
              <a:gd name="connsiteX82" fmla="*/ 2988195 w 4078007"/>
              <a:gd name="connsiteY82" fmla="*/ 2372979 h 3234281"/>
              <a:gd name="connsiteX83" fmla="*/ 2988195 w 4078007"/>
              <a:gd name="connsiteY83" fmla="*/ 2513600 h 3234281"/>
              <a:gd name="connsiteX84" fmla="*/ 3111238 w 4078007"/>
              <a:gd name="connsiteY84" fmla="*/ 2531177 h 3234281"/>
              <a:gd name="connsiteX85" fmla="*/ 3146394 w 4078007"/>
              <a:gd name="connsiteY85" fmla="*/ 2496022 h 3234281"/>
              <a:gd name="connsiteX86" fmla="*/ 3146394 w 4078007"/>
              <a:gd name="connsiteY86" fmla="*/ 2390556 h 3234281"/>
              <a:gd name="connsiteX87" fmla="*/ 3111238 w 4078007"/>
              <a:gd name="connsiteY87" fmla="*/ 2355401 h 3234281"/>
              <a:gd name="connsiteX88" fmla="*/ 3146394 w 4078007"/>
              <a:gd name="connsiteY88" fmla="*/ 2320246 h 3234281"/>
              <a:gd name="connsiteX89" fmla="*/ 3234282 w 4078007"/>
              <a:gd name="connsiteY89" fmla="*/ 2408134 h 3234281"/>
              <a:gd name="connsiteX90" fmla="*/ 3234282 w 4078007"/>
              <a:gd name="connsiteY90" fmla="*/ 2443289 h 3234281"/>
              <a:gd name="connsiteX91" fmla="*/ 3339748 w 4078007"/>
              <a:gd name="connsiteY91" fmla="*/ 2337823 h 3234281"/>
              <a:gd name="connsiteX92" fmla="*/ 3357325 w 4078007"/>
              <a:gd name="connsiteY92" fmla="*/ 2355401 h 3234281"/>
              <a:gd name="connsiteX93" fmla="*/ 3410058 w 4078007"/>
              <a:gd name="connsiteY93" fmla="*/ 2302668 h 3234281"/>
              <a:gd name="connsiteX94" fmla="*/ 3480368 w 4078007"/>
              <a:gd name="connsiteY94" fmla="*/ 2302668 h 3234281"/>
              <a:gd name="connsiteX95" fmla="*/ 3585834 w 4078007"/>
              <a:gd name="connsiteY95" fmla="*/ 2232358 h 3234281"/>
              <a:gd name="connsiteX96" fmla="*/ 3638567 w 4078007"/>
              <a:gd name="connsiteY96" fmla="*/ 2249935 h 3234281"/>
              <a:gd name="connsiteX97" fmla="*/ 3744033 w 4078007"/>
              <a:gd name="connsiteY97" fmla="*/ 2179625 h 3234281"/>
              <a:gd name="connsiteX98" fmla="*/ 3744033 w 4078007"/>
              <a:gd name="connsiteY98" fmla="*/ 2144470 h 3234281"/>
              <a:gd name="connsiteX99" fmla="*/ 3691300 w 4078007"/>
              <a:gd name="connsiteY99" fmla="*/ 2091737 h 3234281"/>
              <a:gd name="connsiteX100" fmla="*/ 3726455 w 4078007"/>
              <a:gd name="connsiteY100" fmla="*/ 2091737 h 3234281"/>
              <a:gd name="connsiteX101" fmla="*/ 3726455 w 4078007"/>
              <a:gd name="connsiteY101" fmla="*/ 2056581 h 3234281"/>
              <a:gd name="connsiteX102" fmla="*/ 3673722 w 4078007"/>
              <a:gd name="connsiteY102" fmla="*/ 1898383 h 3234281"/>
              <a:gd name="connsiteX103" fmla="*/ 3550679 w 4078007"/>
              <a:gd name="connsiteY103" fmla="*/ 1968693 h 3234281"/>
              <a:gd name="connsiteX104" fmla="*/ 3515524 w 4078007"/>
              <a:gd name="connsiteY104" fmla="*/ 1845650 h 3234281"/>
              <a:gd name="connsiteX105" fmla="*/ 3550679 w 4078007"/>
              <a:gd name="connsiteY105" fmla="*/ 1775340 h 3234281"/>
              <a:gd name="connsiteX106" fmla="*/ 3462791 w 4078007"/>
              <a:gd name="connsiteY106" fmla="*/ 1652296 h 3234281"/>
              <a:gd name="connsiteX107" fmla="*/ 3480368 w 4078007"/>
              <a:gd name="connsiteY107" fmla="*/ 1599563 h 3234281"/>
              <a:gd name="connsiteX108" fmla="*/ 3515524 w 4078007"/>
              <a:gd name="connsiteY108" fmla="*/ 1634719 h 3234281"/>
              <a:gd name="connsiteX109" fmla="*/ 3568257 w 4078007"/>
              <a:gd name="connsiteY109" fmla="*/ 1617141 h 3234281"/>
              <a:gd name="connsiteX110" fmla="*/ 3620989 w 4078007"/>
              <a:gd name="connsiteY110" fmla="*/ 1669874 h 3234281"/>
              <a:gd name="connsiteX111" fmla="*/ 3620989 w 4078007"/>
              <a:gd name="connsiteY111" fmla="*/ 1599563 h 3234281"/>
              <a:gd name="connsiteX112" fmla="*/ 3673722 w 4078007"/>
              <a:gd name="connsiteY112" fmla="*/ 1564408 h 3234281"/>
              <a:gd name="connsiteX113" fmla="*/ 3656145 w 4078007"/>
              <a:gd name="connsiteY113" fmla="*/ 1494098 h 3234281"/>
              <a:gd name="connsiteX114" fmla="*/ 3744033 w 4078007"/>
              <a:gd name="connsiteY114" fmla="*/ 1458942 h 3234281"/>
              <a:gd name="connsiteX115" fmla="*/ 3726455 w 4078007"/>
              <a:gd name="connsiteY115" fmla="*/ 1406210 h 3234281"/>
              <a:gd name="connsiteX116" fmla="*/ 3691300 w 4078007"/>
              <a:gd name="connsiteY116" fmla="*/ 1406210 h 3234281"/>
              <a:gd name="connsiteX117" fmla="*/ 3708877 w 4078007"/>
              <a:gd name="connsiteY117" fmla="*/ 1423787 h 3234281"/>
              <a:gd name="connsiteX118" fmla="*/ 3673722 w 4078007"/>
              <a:gd name="connsiteY118" fmla="*/ 1458942 h 3234281"/>
              <a:gd name="connsiteX119" fmla="*/ 3638567 w 4078007"/>
              <a:gd name="connsiteY119" fmla="*/ 1441365 h 3234281"/>
              <a:gd name="connsiteX120" fmla="*/ 3638567 w 4078007"/>
              <a:gd name="connsiteY120" fmla="*/ 1406210 h 3234281"/>
              <a:gd name="connsiteX121" fmla="*/ 3568257 w 4078007"/>
              <a:gd name="connsiteY121" fmla="*/ 1335899 h 3234281"/>
              <a:gd name="connsiteX122" fmla="*/ 3585834 w 4078007"/>
              <a:gd name="connsiteY122" fmla="*/ 1283166 h 3234281"/>
              <a:gd name="connsiteX123" fmla="*/ 3726455 w 4078007"/>
              <a:gd name="connsiteY123" fmla="*/ 1195278 h 3234281"/>
              <a:gd name="connsiteX124" fmla="*/ 3831921 w 4078007"/>
              <a:gd name="connsiteY124" fmla="*/ 1072235 h 3234281"/>
              <a:gd name="connsiteX125" fmla="*/ 3867076 w 4078007"/>
              <a:gd name="connsiteY125" fmla="*/ 1177700 h 3234281"/>
              <a:gd name="connsiteX126" fmla="*/ 3902231 w 4078007"/>
              <a:gd name="connsiteY126" fmla="*/ 966769 h 3234281"/>
              <a:gd name="connsiteX127" fmla="*/ 3972542 w 4078007"/>
              <a:gd name="connsiteY127" fmla="*/ 931614 h 3234281"/>
              <a:gd name="connsiteX128" fmla="*/ 3954964 w 4078007"/>
              <a:gd name="connsiteY128" fmla="*/ 790993 h 3234281"/>
              <a:gd name="connsiteX129" fmla="*/ 4078007 w 4078007"/>
              <a:gd name="connsiteY129" fmla="*/ 527329 h 3234281"/>
              <a:gd name="connsiteX130" fmla="*/ 3972542 w 4078007"/>
              <a:gd name="connsiteY130" fmla="*/ 386708 h 3234281"/>
              <a:gd name="connsiteX131" fmla="*/ 3919809 w 4078007"/>
              <a:gd name="connsiteY131" fmla="*/ 421863 h 3234281"/>
              <a:gd name="connsiteX132" fmla="*/ 3919809 w 4078007"/>
              <a:gd name="connsiteY132" fmla="*/ 457018 h 3234281"/>
              <a:gd name="connsiteX133" fmla="*/ 3656145 w 4078007"/>
              <a:gd name="connsiteY133" fmla="*/ 457018 h 3234281"/>
              <a:gd name="connsiteX134" fmla="*/ 3603412 w 4078007"/>
              <a:gd name="connsiteY134" fmla="*/ 333975 h 3234281"/>
              <a:gd name="connsiteX135" fmla="*/ 3620989 w 4078007"/>
              <a:gd name="connsiteY135" fmla="*/ 246087 h 3234281"/>
              <a:gd name="connsiteX136" fmla="*/ 3585834 w 4078007"/>
              <a:gd name="connsiteY136" fmla="*/ 246087 h 3234281"/>
              <a:gd name="connsiteX137" fmla="*/ 3533101 w 4078007"/>
              <a:gd name="connsiteY137" fmla="*/ 193354 h 3234281"/>
              <a:gd name="connsiteX138" fmla="*/ 3480368 w 4078007"/>
              <a:gd name="connsiteY138" fmla="*/ 246087 h 3234281"/>
              <a:gd name="connsiteX139" fmla="*/ 3410058 w 4078007"/>
              <a:gd name="connsiteY139" fmla="*/ 175776 h 3234281"/>
              <a:gd name="connsiteX140" fmla="*/ 3480368 w 4078007"/>
              <a:gd name="connsiteY140" fmla="*/ 70310 h 3234281"/>
              <a:gd name="connsiteX141" fmla="*/ 3462791 w 4078007"/>
              <a:gd name="connsiteY141" fmla="*/ 17578 h 3234281"/>
              <a:gd name="connsiteX142" fmla="*/ 3374903 w 4078007"/>
              <a:gd name="connsiteY142" fmla="*/ 0 h 3234281"/>
              <a:gd name="connsiteX143" fmla="*/ 3234282 w 4078007"/>
              <a:gd name="connsiteY143" fmla="*/ 140621 h 3234281"/>
              <a:gd name="connsiteX144" fmla="*/ 3234282 w 4078007"/>
              <a:gd name="connsiteY144" fmla="*/ 175776 h 3234281"/>
              <a:gd name="connsiteX145" fmla="*/ 3322170 w 4078007"/>
              <a:gd name="connsiteY145" fmla="*/ 175776 h 3234281"/>
              <a:gd name="connsiteX146" fmla="*/ 3339748 w 4078007"/>
              <a:gd name="connsiteY146" fmla="*/ 298820 h 3234281"/>
              <a:gd name="connsiteX147" fmla="*/ 3216704 w 4078007"/>
              <a:gd name="connsiteY147" fmla="*/ 421863 h 3234281"/>
              <a:gd name="connsiteX148" fmla="*/ 3234282 w 4078007"/>
              <a:gd name="connsiteY148" fmla="*/ 439440 h 3234281"/>
              <a:gd name="connsiteX149" fmla="*/ 3146394 w 4078007"/>
              <a:gd name="connsiteY149" fmla="*/ 562484 h 3234281"/>
              <a:gd name="connsiteX150" fmla="*/ 3163971 w 4078007"/>
              <a:gd name="connsiteY150" fmla="*/ 580061 h 3234281"/>
              <a:gd name="connsiteX151" fmla="*/ 3111238 w 4078007"/>
              <a:gd name="connsiteY151" fmla="*/ 685527 h 3234281"/>
              <a:gd name="connsiteX152" fmla="*/ 3146394 w 4078007"/>
              <a:gd name="connsiteY152" fmla="*/ 685527 h 3234281"/>
              <a:gd name="connsiteX153" fmla="*/ 3128816 w 4078007"/>
              <a:gd name="connsiteY153" fmla="*/ 738260 h 3234281"/>
              <a:gd name="connsiteX154" fmla="*/ 2900307 w 4078007"/>
              <a:gd name="connsiteY154" fmla="*/ 861303 h 3234281"/>
              <a:gd name="connsiteX155" fmla="*/ 2759686 w 4078007"/>
              <a:gd name="connsiteY155" fmla="*/ 790993 h 3234281"/>
              <a:gd name="connsiteX156" fmla="*/ 2636643 w 4078007"/>
              <a:gd name="connsiteY156" fmla="*/ 1072235 h 3234281"/>
              <a:gd name="connsiteX157" fmla="*/ 2636643 w 4078007"/>
              <a:gd name="connsiteY157" fmla="*/ 1142545 h 3234281"/>
              <a:gd name="connsiteX158" fmla="*/ 2601488 w 4078007"/>
              <a:gd name="connsiteY158" fmla="*/ 1160123 h 3234281"/>
              <a:gd name="connsiteX159" fmla="*/ 2601488 w 4078007"/>
              <a:gd name="connsiteY159" fmla="*/ 1212856 h 3234281"/>
              <a:gd name="connsiteX160" fmla="*/ 2654220 w 4078007"/>
              <a:gd name="connsiteY160" fmla="*/ 1265589 h 3234281"/>
              <a:gd name="connsiteX161" fmla="*/ 2706953 w 4078007"/>
              <a:gd name="connsiteY161" fmla="*/ 1212856 h 3234281"/>
              <a:gd name="connsiteX162" fmla="*/ 2865152 w 4078007"/>
              <a:gd name="connsiteY162" fmla="*/ 1265589 h 3234281"/>
              <a:gd name="connsiteX163" fmla="*/ 2935462 w 4078007"/>
              <a:gd name="connsiteY163" fmla="*/ 1177700 h 3234281"/>
              <a:gd name="connsiteX164" fmla="*/ 3023350 w 4078007"/>
              <a:gd name="connsiteY164" fmla="*/ 1195278 h 3234281"/>
              <a:gd name="connsiteX165" fmla="*/ 3199127 w 4078007"/>
              <a:gd name="connsiteY165" fmla="*/ 1371054 h 3234281"/>
              <a:gd name="connsiteX166" fmla="*/ 3216704 w 4078007"/>
              <a:gd name="connsiteY166" fmla="*/ 1458942 h 3234281"/>
              <a:gd name="connsiteX167" fmla="*/ 3181549 w 4078007"/>
              <a:gd name="connsiteY167" fmla="*/ 1494098 h 3234281"/>
              <a:gd name="connsiteX168" fmla="*/ 3093661 w 4078007"/>
              <a:gd name="connsiteY168" fmla="*/ 1476520 h 3234281"/>
              <a:gd name="connsiteX169" fmla="*/ 3058506 w 4078007"/>
              <a:gd name="connsiteY169" fmla="*/ 1441365 h 3234281"/>
              <a:gd name="connsiteX170" fmla="*/ 2917885 w 4078007"/>
              <a:gd name="connsiteY170" fmla="*/ 1494098 h 3234281"/>
              <a:gd name="connsiteX171" fmla="*/ 2882729 w 4078007"/>
              <a:gd name="connsiteY171" fmla="*/ 1476520 h 3234281"/>
              <a:gd name="connsiteX172" fmla="*/ 2847574 w 4078007"/>
              <a:gd name="connsiteY172" fmla="*/ 1529253 h 3234281"/>
              <a:gd name="connsiteX173" fmla="*/ 2777264 w 4078007"/>
              <a:gd name="connsiteY173" fmla="*/ 1529253 h 3234281"/>
              <a:gd name="connsiteX174" fmla="*/ 2689376 w 4078007"/>
              <a:gd name="connsiteY174" fmla="*/ 1634719 h 3234281"/>
              <a:gd name="connsiteX175" fmla="*/ 2706953 w 4078007"/>
              <a:gd name="connsiteY175" fmla="*/ 1652296 h 3234281"/>
              <a:gd name="connsiteX176" fmla="*/ 2619065 w 4078007"/>
              <a:gd name="connsiteY176" fmla="*/ 1722607 h 3234281"/>
              <a:gd name="connsiteX177" fmla="*/ 2478444 w 4078007"/>
              <a:gd name="connsiteY177" fmla="*/ 1722607 h 3234281"/>
              <a:gd name="connsiteX178" fmla="*/ 2390556 w 4078007"/>
              <a:gd name="connsiteY178" fmla="*/ 1828072 h 3234281"/>
              <a:gd name="connsiteX179" fmla="*/ 2320246 w 4078007"/>
              <a:gd name="connsiteY179" fmla="*/ 1863228 h 3234281"/>
              <a:gd name="connsiteX180" fmla="*/ 2214780 w 4078007"/>
              <a:gd name="connsiteY180" fmla="*/ 1845650 h 3234281"/>
              <a:gd name="connsiteX181" fmla="*/ 2162047 w 4078007"/>
              <a:gd name="connsiteY181" fmla="*/ 1792917 h 3234281"/>
              <a:gd name="connsiteX182" fmla="*/ 2074159 w 4078007"/>
              <a:gd name="connsiteY182" fmla="*/ 1792917 h 3234281"/>
              <a:gd name="connsiteX183" fmla="*/ 2021426 w 4078007"/>
              <a:gd name="connsiteY183" fmla="*/ 1933538 h 3234281"/>
              <a:gd name="connsiteX184" fmla="*/ 2091737 w 4078007"/>
              <a:gd name="connsiteY184" fmla="*/ 2074159 h 3234281"/>
              <a:gd name="connsiteX185" fmla="*/ 1951116 w 4078007"/>
              <a:gd name="connsiteY185" fmla="*/ 2144470 h 3234281"/>
              <a:gd name="connsiteX186" fmla="*/ 1863228 w 4078007"/>
              <a:gd name="connsiteY186" fmla="*/ 2249935 h 3234281"/>
              <a:gd name="connsiteX187" fmla="*/ 1652296 w 4078007"/>
              <a:gd name="connsiteY187" fmla="*/ 2320246 h 3234281"/>
              <a:gd name="connsiteX188" fmla="*/ 1458942 w 4078007"/>
              <a:gd name="connsiteY188" fmla="*/ 2302668 h 3234281"/>
              <a:gd name="connsiteX189" fmla="*/ 1300744 w 4078007"/>
              <a:gd name="connsiteY189" fmla="*/ 2355401 h 3234281"/>
              <a:gd name="connsiteX190" fmla="*/ 1107390 w 4078007"/>
              <a:gd name="connsiteY190" fmla="*/ 2478444 h 3234281"/>
              <a:gd name="connsiteX191" fmla="*/ 1054657 w 4078007"/>
              <a:gd name="connsiteY191" fmla="*/ 2460867 h 3234281"/>
              <a:gd name="connsiteX192" fmla="*/ 1037079 w 4078007"/>
              <a:gd name="connsiteY192" fmla="*/ 2425711 h 3234281"/>
              <a:gd name="connsiteX193" fmla="*/ 843726 w 4078007"/>
              <a:gd name="connsiteY193" fmla="*/ 2408134 h 3234281"/>
              <a:gd name="connsiteX194" fmla="*/ 773415 w 4078007"/>
              <a:gd name="connsiteY194" fmla="*/ 2355401 h 3234281"/>
              <a:gd name="connsiteX195" fmla="*/ 738260 w 4078007"/>
              <a:gd name="connsiteY195" fmla="*/ 2372979 h 3234281"/>
              <a:gd name="connsiteX196" fmla="*/ 615217 w 4078007"/>
              <a:gd name="connsiteY196" fmla="*/ 2285090 h 3234281"/>
              <a:gd name="connsiteX197" fmla="*/ 246087 w 4078007"/>
              <a:gd name="connsiteY197" fmla="*/ 2285090 h 3234281"/>
              <a:gd name="connsiteX198" fmla="*/ 17578 w 4078007"/>
              <a:gd name="connsiteY198" fmla="*/ 2249935 h 3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078007" h="3234281">
                <a:moveTo>
                  <a:pt x="0" y="2232358"/>
                </a:moveTo>
                <a:lnTo>
                  <a:pt x="87888" y="2460867"/>
                </a:lnTo>
                <a:lnTo>
                  <a:pt x="52733" y="2496022"/>
                </a:lnTo>
                <a:lnTo>
                  <a:pt x="158199" y="2601488"/>
                </a:lnTo>
                <a:lnTo>
                  <a:pt x="158199" y="2654220"/>
                </a:lnTo>
                <a:lnTo>
                  <a:pt x="228509" y="2654220"/>
                </a:lnTo>
                <a:lnTo>
                  <a:pt x="263664" y="2619065"/>
                </a:lnTo>
                <a:lnTo>
                  <a:pt x="281242" y="2636643"/>
                </a:lnTo>
                <a:lnTo>
                  <a:pt x="281242" y="2601488"/>
                </a:lnTo>
                <a:lnTo>
                  <a:pt x="404285" y="2601488"/>
                </a:lnTo>
                <a:lnTo>
                  <a:pt x="439440" y="2654220"/>
                </a:lnTo>
                <a:lnTo>
                  <a:pt x="421863" y="2724531"/>
                </a:lnTo>
                <a:lnTo>
                  <a:pt x="333975" y="2794841"/>
                </a:lnTo>
                <a:lnTo>
                  <a:pt x="509751" y="2882730"/>
                </a:lnTo>
                <a:lnTo>
                  <a:pt x="509751" y="2953040"/>
                </a:lnTo>
                <a:lnTo>
                  <a:pt x="562484" y="2953040"/>
                </a:lnTo>
                <a:lnTo>
                  <a:pt x="615217" y="3005773"/>
                </a:lnTo>
                <a:lnTo>
                  <a:pt x="650372" y="3005773"/>
                </a:lnTo>
                <a:lnTo>
                  <a:pt x="685527" y="2970618"/>
                </a:lnTo>
                <a:lnTo>
                  <a:pt x="650372" y="2935462"/>
                </a:lnTo>
                <a:lnTo>
                  <a:pt x="738260" y="2900307"/>
                </a:lnTo>
                <a:lnTo>
                  <a:pt x="808570" y="2935462"/>
                </a:lnTo>
                <a:lnTo>
                  <a:pt x="878881" y="2882730"/>
                </a:lnTo>
                <a:lnTo>
                  <a:pt x="966769" y="2865152"/>
                </a:lnTo>
                <a:lnTo>
                  <a:pt x="1001924" y="2935462"/>
                </a:lnTo>
                <a:lnTo>
                  <a:pt x="949191" y="3023350"/>
                </a:lnTo>
                <a:lnTo>
                  <a:pt x="878881" y="3058506"/>
                </a:lnTo>
                <a:lnTo>
                  <a:pt x="878881" y="3163971"/>
                </a:lnTo>
                <a:lnTo>
                  <a:pt x="1019502" y="3234282"/>
                </a:lnTo>
                <a:lnTo>
                  <a:pt x="1177700" y="3181549"/>
                </a:lnTo>
                <a:lnTo>
                  <a:pt x="1230433" y="3128816"/>
                </a:lnTo>
                <a:lnTo>
                  <a:pt x="1230433" y="2988195"/>
                </a:lnTo>
                <a:lnTo>
                  <a:pt x="1265589" y="2917885"/>
                </a:lnTo>
                <a:lnTo>
                  <a:pt x="1283166" y="2935462"/>
                </a:lnTo>
                <a:lnTo>
                  <a:pt x="1283166" y="2900307"/>
                </a:lnTo>
                <a:lnTo>
                  <a:pt x="1335899" y="2882730"/>
                </a:lnTo>
                <a:lnTo>
                  <a:pt x="1388632" y="2935462"/>
                </a:lnTo>
                <a:lnTo>
                  <a:pt x="1388632" y="2970618"/>
                </a:lnTo>
                <a:lnTo>
                  <a:pt x="1318321" y="3076083"/>
                </a:lnTo>
                <a:lnTo>
                  <a:pt x="1371054" y="3111239"/>
                </a:lnTo>
                <a:lnTo>
                  <a:pt x="1441365" y="3111239"/>
                </a:lnTo>
                <a:lnTo>
                  <a:pt x="1441365" y="3146394"/>
                </a:lnTo>
                <a:lnTo>
                  <a:pt x="1529253" y="3163971"/>
                </a:lnTo>
                <a:lnTo>
                  <a:pt x="1529253" y="3199127"/>
                </a:lnTo>
                <a:lnTo>
                  <a:pt x="1617141" y="3199127"/>
                </a:lnTo>
                <a:lnTo>
                  <a:pt x="1634719" y="3146394"/>
                </a:lnTo>
                <a:lnTo>
                  <a:pt x="1687451" y="3128816"/>
                </a:lnTo>
                <a:lnTo>
                  <a:pt x="1669874" y="3076083"/>
                </a:lnTo>
                <a:lnTo>
                  <a:pt x="1810495" y="2917885"/>
                </a:lnTo>
                <a:lnTo>
                  <a:pt x="1792917" y="2900307"/>
                </a:lnTo>
                <a:lnTo>
                  <a:pt x="1810495" y="2917885"/>
                </a:lnTo>
                <a:lnTo>
                  <a:pt x="1845650" y="2882730"/>
                </a:lnTo>
                <a:lnTo>
                  <a:pt x="1828072" y="2865152"/>
                </a:lnTo>
                <a:lnTo>
                  <a:pt x="1863228" y="2900307"/>
                </a:lnTo>
                <a:lnTo>
                  <a:pt x="1898383" y="2900307"/>
                </a:lnTo>
                <a:lnTo>
                  <a:pt x="1951116" y="2847574"/>
                </a:lnTo>
                <a:lnTo>
                  <a:pt x="1986271" y="2882730"/>
                </a:lnTo>
                <a:lnTo>
                  <a:pt x="2039004" y="2829997"/>
                </a:lnTo>
                <a:lnTo>
                  <a:pt x="2056581" y="2847574"/>
                </a:lnTo>
                <a:lnTo>
                  <a:pt x="2162047" y="2706953"/>
                </a:lnTo>
                <a:lnTo>
                  <a:pt x="2197202" y="2742109"/>
                </a:lnTo>
                <a:lnTo>
                  <a:pt x="2267513" y="2689376"/>
                </a:lnTo>
                <a:lnTo>
                  <a:pt x="2320246" y="2706953"/>
                </a:lnTo>
                <a:lnTo>
                  <a:pt x="2390556" y="2671798"/>
                </a:lnTo>
                <a:lnTo>
                  <a:pt x="2355401" y="2496022"/>
                </a:lnTo>
                <a:lnTo>
                  <a:pt x="2408134" y="2478444"/>
                </a:lnTo>
                <a:lnTo>
                  <a:pt x="2443289" y="2372979"/>
                </a:lnTo>
                <a:lnTo>
                  <a:pt x="2478444" y="2372979"/>
                </a:lnTo>
                <a:lnTo>
                  <a:pt x="2513599" y="2408134"/>
                </a:lnTo>
                <a:lnTo>
                  <a:pt x="2496022" y="2460867"/>
                </a:lnTo>
                <a:lnTo>
                  <a:pt x="2548755" y="2478444"/>
                </a:lnTo>
                <a:lnTo>
                  <a:pt x="2636643" y="2408134"/>
                </a:lnTo>
                <a:lnTo>
                  <a:pt x="2671798" y="2443289"/>
                </a:lnTo>
                <a:lnTo>
                  <a:pt x="2724531" y="2390556"/>
                </a:lnTo>
                <a:lnTo>
                  <a:pt x="2742109" y="2408134"/>
                </a:lnTo>
                <a:lnTo>
                  <a:pt x="2794841" y="2372979"/>
                </a:lnTo>
                <a:lnTo>
                  <a:pt x="2794841" y="2302668"/>
                </a:lnTo>
                <a:lnTo>
                  <a:pt x="2865152" y="2302668"/>
                </a:lnTo>
                <a:lnTo>
                  <a:pt x="2917885" y="2267513"/>
                </a:lnTo>
                <a:lnTo>
                  <a:pt x="2953040" y="2337823"/>
                </a:lnTo>
                <a:lnTo>
                  <a:pt x="2935462" y="2355401"/>
                </a:lnTo>
                <a:lnTo>
                  <a:pt x="2970618" y="2390556"/>
                </a:lnTo>
                <a:lnTo>
                  <a:pt x="2988195" y="2372979"/>
                </a:lnTo>
                <a:lnTo>
                  <a:pt x="2988195" y="2513600"/>
                </a:lnTo>
                <a:lnTo>
                  <a:pt x="3111238" y="2531177"/>
                </a:lnTo>
                <a:lnTo>
                  <a:pt x="3146394" y="2496022"/>
                </a:lnTo>
                <a:lnTo>
                  <a:pt x="3146394" y="2390556"/>
                </a:lnTo>
                <a:lnTo>
                  <a:pt x="3111238" y="2355401"/>
                </a:lnTo>
                <a:lnTo>
                  <a:pt x="3146394" y="2320246"/>
                </a:lnTo>
                <a:lnTo>
                  <a:pt x="3234282" y="2408134"/>
                </a:lnTo>
                <a:lnTo>
                  <a:pt x="3234282" y="2443289"/>
                </a:lnTo>
                <a:lnTo>
                  <a:pt x="3339748" y="2337823"/>
                </a:lnTo>
                <a:lnTo>
                  <a:pt x="3357325" y="2355401"/>
                </a:lnTo>
                <a:lnTo>
                  <a:pt x="3410058" y="2302668"/>
                </a:lnTo>
                <a:lnTo>
                  <a:pt x="3480368" y="2302668"/>
                </a:lnTo>
                <a:lnTo>
                  <a:pt x="3585834" y="2232358"/>
                </a:lnTo>
                <a:lnTo>
                  <a:pt x="3638567" y="2249935"/>
                </a:lnTo>
                <a:lnTo>
                  <a:pt x="3744033" y="2179625"/>
                </a:lnTo>
                <a:lnTo>
                  <a:pt x="3744033" y="2144470"/>
                </a:lnTo>
                <a:lnTo>
                  <a:pt x="3691300" y="2091737"/>
                </a:lnTo>
                <a:lnTo>
                  <a:pt x="3726455" y="2091737"/>
                </a:lnTo>
                <a:lnTo>
                  <a:pt x="3726455" y="2056581"/>
                </a:lnTo>
                <a:lnTo>
                  <a:pt x="3673722" y="1898383"/>
                </a:lnTo>
                <a:lnTo>
                  <a:pt x="3550679" y="1968693"/>
                </a:lnTo>
                <a:lnTo>
                  <a:pt x="3515524" y="1845650"/>
                </a:lnTo>
                <a:lnTo>
                  <a:pt x="3550679" y="1775340"/>
                </a:lnTo>
                <a:lnTo>
                  <a:pt x="3462791" y="1652296"/>
                </a:lnTo>
                <a:lnTo>
                  <a:pt x="3480368" y="1599563"/>
                </a:lnTo>
                <a:lnTo>
                  <a:pt x="3515524" y="1634719"/>
                </a:lnTo>
                <a:lnTo>
                  <a:pt x="3568257" y="1617141"/>
                </a:lnTo>
                <a:lnTo>
                  <a:pt x="3620989" y="1669874"/>
                </a:lnTo>
                <a:lnTo>
                  <a:pt x="3620989" y="1599563"/>
                </a:lnTo>
                <a:lnTo>
                  <a:pt x="3673722" y="1564408"/>
                </a:lnTo>
                <a:lnTo>
                  <a:pt x="3656145" y="1494098"/>
                </a:lnTo>
                <a:lnTo>
                  <a:pt x="3744033" y="1458942"/>
                </a:lnTo>
                <a:lnTo>
                  <a:pt x="3726455" y="1406210"/>
                </a:lnTo>
                <a:lnTo>
                  <a:pt x="3691300" y="1406210"/>
                </a:lnTo>
                <a:lnTo>
                  <a:pt x="3708877" y="1423787"/>
                </a:lnTo>
                <a:lnTo>
                  <a:pt x="3673722" y="1458942"/>
                </a:lnTo>
                <a:lnTo>
                  <a:pt x="3638567" y="1441365"/>
                </a:lnTo>
                <a:lnTo>
                  <a:pt x="3638567" y="1406210"/>
                </a:lnTo>
                <a:lnTo>
                  <a:pt x="3568257" y="1335899"/>
                </a:lnTo>
                <a:lnTo>
                  <a:pt x="3585834" y="1283166"/>
                </a:lnTo>
                <a:lnTo>
                  <a:pt x="3726455" y="1195278"/>
                </a:lnTo>
                <a:lnTo>
                  <a:pt x="3831921" y="1072235"/>
                </a:lnTo>
                <a:lnTo>
                  <a:pt x="3867076" y="1177700"/>
                </a:lnTo>
                <a:lnTo>
                  <a:pt x="3902231" y="966769"/>
                </a:lnTo>
                <a:lnTo>
                  <a:pt x="3972542" y="931614"/>
                </a:lnTo>
                <a:lnTo>
                  <a:pt x="3954964" y="790993"/>
                </a:lnTo>
                <a:lnTo>
                  <a:pt x="4078007" y="527329"/>
                </a:lnTo>
                <a:lnTo>
                  <a:pt x="3972542" y="386708"/>
                </a:lnTo>
                <a:lnTo>
                  <a:pt x="3919809" y="421863"/>
                </a:lnTo>
                <a:lnTo>
                  <a:pt x="3919809" y="457018"/>
                </a:lnTo>
                <a:lnTo>
                  <a:pt x="3656145" y="457018"/>
                </a:lnTo>
                <a:lnTo>
                  <a:pt x="3603412" y="333975"/>
                </a:lnTo>
                <a:lnTo>
                  <a:pt x="3620989" y="246087"/>
                </a:lnTo>
                <a:lnTo>
                  <a:pt x="3585834" y="246087"/>
                </a:lnTo>
                <a:lnTo>
                  <a:pt x="3533101" y="193354"/>
                </a:lnTo>
                <a:lnTo>
                  <a:pt x="3480368" y="246087"/>
                </a:lnTo>
                <a:lnTo>
                  <a:pt x="3410058" y="175776"/>
                </a:lnTo>
                <a:lnTo>
                  <a:pt x="3480368" y="70310"/>
                </a:lnTo>
                <a:lnTo>
                  <a:pt x="3462791" y="17578"/>
                </a:lnTo>
                <a:lnTo>
                  <a:pt x="3374903" y="0"/>
                </a:lnTo>
                <a:lnTo>
                  <a:pt x="3234282" y="140621"/>
                </a:lnTo>
                <a:lnTo>
                  <a:pt x="3234282" y="175776"/>
                </a:lnTo>
                <a:lnTo>
                  <a:pt x="3322170" y="175776"/>
                </a:lnTo>
                <a:lnTo>
                  <a:pt x="3339748" y="298820"/>
                </a:lnTo>
                <a:lnTo>
                  <a:pt x="3216704" y="421863"/>
                </a:lnTo>
                <a:lnTo>
                  <a:pt x="3234282" y="439440"/>
                </a:lnTo>
                <a:lnTo>
                  <a:pt x="3146394" y="562484"/>
                </a:lnTo>
                <a:lnTo>
                  <a:pt x="3163971" y="580061"/>
                </a:lnTo>
                <a:lnTo>
                  <a:pt x="3111238" y="685527"/>
                </a:lnTo>
                <a:lnTo>
                  <a:pt x="3146394" y="685527"/>
                </a:lnTo>
                <a:lnTo>
                  <a:pt x="3128816" y="738260"/>
                </a:lnTo>
                <a:lnTo>
                  <a:pt x="2900307" y="861303"/>
                </a:lnTo>
                <a:lnTo>
                  <a:pt x="2759686" y="790993"/>
                </a:lnTo>
                <a:lnTo>
                  <a:pt x="2636643" y="1072235"/>
                </a:lnTo>
                <a:lnTo>
                  <a:pt x="2636643" y="1142545"/>
                </a:lnTo>
                <a:lnTo>
                  <a:pt x="2601488" y="1160123"/>
                </a:lnTo>
                <a:lnTo>
                  <a:pt x="2601488" y="1212856"/>
                </a:lnTo>
                <a:lnTo>
                  <a:pt x="2654220" y="1265589"/>
                </a:lnTo>
                <a:lnTo>
                  <a:pt x="2706953" y="1212856"/>
                </a:lnTo>
                <a:lnTo>
                  <a:pt x="2865152" y="1265589"/>
                </a:lnTo>
                <a:lnTo>
                  <a:pt x="2935462" y="1177700"/>
                </a:lnTo>
                <a:lnTo>
                  <a:pt x="3023350" y="1195278"/>
                </a:lnTo>
                <a:lnTo>
                  <a:pt x="3199127" y="1371054"/>
                </a:lnTo>
                <a:lnTo>
                  <a:pt x="3216704" y="1458942"/>
                </a:lnTo>
                <a:lnTo>
                  <a:pt x="3181549" y="1494098"/>
                </a:lnTo>
                <a:lnTo>
                  <a:pt x="3093661" y="1476520"/>
                </a:lnTo>
                <a:lnTo>
                  <a:pt x="3058506" y="1441365"/>
                </a:lnTo>
                <a:lnTo>
                  <a:pt x="2917885" y="1494098"/>
                </a:lnTo>
                <a:lnTo>
                  <a:pt x="2882729" y="1476520"/>
                </a:lnTo>
                <a:lnTo>
                  <a:pt x="2847574" y="1529253"/>
                </a:lnTo>
                <a:lnTo>
                  <a:pt x="2777264" y="1529253"/>
                </a:lnTo>
                <a:lnTo>
                  <a:pt x="2689376" y="1634719"/>
                </a:lnTo>
                <a:lnTo>
                  <a:pt x="2706953" y="1652296"/>
                </a:lnTo>
                <a:lnTo>
                  <a:pt x="2619065" y="1722607"/>
                </a:lnTo>
                <a:lnTo>
                  <a:pt x="2478444" y="1722607"/>
                </a:lnTo>
                <a:lnTo>
                  <a:pt x="2390556" y="1828072"/>
                </a:lnTo>
                <a:lnTo>
                  <a:pt x="2320246" y="1863228"/>
                </a:lnTo>
                <a:lnTo>
                  <a:pt x="2214780" y="1845650"/>
                </a:lnTo>
                <a:lnTo>
                  <a:pt x="2162047" y="1792917"/>
                </a:lnTo>
                <a:lnTo>
                  <a:pt x="2074159" y="1792917"/>
                </a:lnTo>
                <a:lnTo>
                  <a:pt x="2021426" y="1933538"/>
                </a:lnTo>
                <a:lnTo>
                  <a:pt x="2091737" y="2074159"/>
                </a:lnTo>
                <a:lnTo>
                  <a:pt x="1951116" y="2144470"/>
                </a:lnTo>
                <a:lnTo>
                  <a:pt x="1863228" y="2249935"/>
                </a:lnTo>
                <a:lnTo>
                  <a:pt x="1652296" y="2320246"/>
                </a:lnTo>
                <a:lnTo>
                  <a:pt x="1458942" y="2302668"/>
                </a:lnTo>
                <a:lnTo>
                  <a:pt x="1300744" y="2355401"/>
                </a:lnTo>
                <a:lnTo>
                  <a:pt x="1107390" y="2478444"/>
                </a:lnTo>
                <a:lnTo>
                  <a:pt x="1054657" y="2460867"/>
                </a:lnTo>
                <a:lnTo>
                  <a:pt x="1037079" y="2425711"/>
                </a:lnTo>
                <a:lnTo>
                  <a:pt x="843726" y="2408134"/>
                </a:lnTo>
                <a:lnTo>
                  <a:pt x="773415" y="2355401"/>
                </a:lnTo>
                <a:lnTo>
                  <a:pt x="738260" y="2372979"/>
                </a:lnTo>
                <a:lnTo>
                  <a:pt x="615217" y="2285090"/>
                </a:lnTo>
                <a:lnTo>
                  <a:pt x="246087" y="2285090"/>
                </a:lnTo>
                <a:lnTo>
                  <a:pt x="17578" y="2249935"/>
                </a:lnTo>
                <a:close/>
              </a:path>
            </a:pathLst>
          </a:custGeom>
          <a:solidFill>
            <a:srgbClr val="DD785E"/>
          </a:solidFill>
          <a:ln w="3175" cap="rnd">
            <a:solidFill>
              <a:srgbClr val="FFFF00"/>
            </a:solidFill>
            <a:prstDash val="solid"/>
            <a:round/>
          </a:ln>
        </p:spPr>
        <p:txBody>
          <a:bodyPr rtlCol="0" anchor="ctr"/>
          <a:lstStyle/>
          <a:p>
            <a:endParaRPr lang="en-US"/>
          </a:p>
        </p:txBody>
      </p:sp>
      <p:sp>
        <p:nvSpPr>
          <p:cNvPr id="7" name="任意多边形: 形状 6">
            <a:extLst>
              <a:ext uri="{FF2B5EF4-FFF2-40B4-BE49-F238E27FC236}">
                <a16:creationId xmlns:a16="http://schemas.microsoft.com/office/drawing/2014/main" id="{C9EEC144-D1A7-EE0E-4568-AC6915FCACF8}"/>
              </a:ext>
            </a:extLst>
          </p:cNvPr>
          <p:cNvSpPr/>
          <p:nvPr/>
        </p:nvSpPr>
        <p:spPr>
          <a:xfrm>
            <a:off x="-1542899" y="-8355051"/>
            <a:ext cx="4996709" cy="5532070"/>
          </a:xfrm>
          <a:custGeom>
            <a:avLst/>
            <a:gdLst>
              <a:gd name="connsiteX0" fmla="*/ 333975 w 1968693"/>
              <a:gd name="connsiteY0" fmla="*/ 1617141 h 2179624"/>
              <a:gd name="connsiteX1" fmla="*/ 404285 w 1968693"/>
              <a:gd name="connsiteY1" fmla="*/ 1617141 h 2179624"/>
              <a:gd name="connsiteX2" fmla="*/ 404285 w 1968693"/>
              <a:gd name="connsiteY2" fmla="*/ 1687451 h 2179624"/>
              <a:gd name="connsiteX3" fmla="*/ 474596 w 1968693"/>
              <a:gd name="connsiteY3" fmla="*/ 1775340 h 2179624"/>
              <a:gd name="connsiteX4" fmla="*/ 527329 w 1968693"/>
              <a:gd name="connsiteY4" fmla="*/ 1757762 h 2179624"/>
              <a:gd name="connsiteX5" fmla="*/ 562484 w 1968693"/>
              <a:gd name="connsiteY5" fmla="*/ 1792917 h 2179624"/>
              <a:gd name="connsiteX6" fmla="*/ 632794 w 1968693"/>
              <a:gd name="connsiteY6" fmla="*/ 1757762 h 2179624"/>
              <a:gd name="connsiteX7" fmla="*/ 667950 w 1968693"/>
              <a:gd name="connsiteY7" fmla="*/ 1828072 h 2179624"/>
              <a:gd name="connsiteX8" fmla="*/ 808570 w 1968693"/>
              <a:gd name="connsiteY8" fmla="*/ 1828072 h 2179624"/>
              <a:gd name="connsiteX9" fmla="*/ 843726 w 1968693"/>
              <a:gd name="connsiteY9" fmla="*/ 1863228 h 2179624"/>
              <a:gd name="connsiteX10" fmla="*/ 826148 w 1968693"/>
              <a:gd name="connsiteY10" fmla="*/ 1951116 h 2179624"/>
              <a:gd name="connsiteX11" fmla="*/ 878881 w 1968693"/>
              <a:gd name="connsiteY11" fmla="*/ 1933538 h 2179624"/>
              <a:gd name="connsiteX12" fmla="*/ 949191 w 1968693"/>
              <a:gd name="connsiteY12" fmla="*/ 2039004 h 2179624"/>
              <a:gd name="connsiteX13" fmla="*/ 984347 w 1968693"/>
              <a:gd name="connsiteY13" fmla="*/ 2039004 h 2179624"/>
              <a:gd name="connsiteX14" fmla="*/ 966769 w 1968693"/>
              <a:gd name="connsiteY14" fmla="*/ 1986271 h 2179624"/>
              <a:gd name="connsiteX15" fmla="*/ 1019502 w 1968693"/>
              <a:gd name="connsiteY15" fmla="*/ 1951116 h 2179624"/>
              <a:gd name="connsiteX16" fmla="*/ 1037079 w 1968693"/>
              <a:gd name="connsiteY16" fmla="*/ 2039004 h 2179624"/>
              <a:gd name="connsiteX17" fmla="*/ 1107390 w 1968693"/>
              <a:gd name="connsiteY17" fmla="*/ 2144470 h 2179624"/>
              <a:gd name="connsiteX18" fmla="*/ 1142545 w 1968693"/>
              <a:gd name="connsiteY18" fmla="*/ 2144470 h 2179624"/>
              <a:gd name="connsiteX19" fmla="*/ 1142545 w 1968693"/>
              <a:gd name="connsiteY19" fmla="*/ 2109314 h 2179624"/>
              <a:gd name="connsiteX20" fmla="*/ 1230433 w 1968693"/>
              <a:gd name="connsiteY20" fmla="*/ 2056581 h 2179624"/>
              <a:gd name="connsiteX21" fmla="*/ 1265589 w 1968693"/>
              <a:gd name="connsiteY21" fmla="*/ 2091737 h 2179624"/>
              <a:gd name="connsiteX22" fmla="*/ 1300744 w 1968693"/>
              <a:gd name="connsiteY22" fmla="*/ 2056581 h 2179624"/>
              <a:gd name="connsiteX23" fmla="*/ 1300744 w 1968693"/>
              <a:gd name="connsiteY23" fmla="*/ 2126892 h 2179624"/>
              <a:gd name="connsiteX24" fmla="*/ 1406209 w 1968693"/>
              <a:gd name="connsiteY24" fmla="*/ 2179625 h 2179624"/>
              <a:gd name="connsiteX25" fmla="*/ 1423787 w 1968693"/>
              <a:gd name="connsiteY25" fmla="*/ 2056581 h 2179624"/>
              <a:gd name="connsiteX26" fmla="*/ 1388632 w 1968693"/>
              <a:gd name="connsiteY26" fmla="*/ 1898383 h 2179624"/>
              <a:gd name="connsiteX27" fmla="*/ 1511675 w 1968693"/>
              <a:gd name="connsiteY27" fmla="*/ 1810495 h 2179624"/>
              <a:gd name="connsiteX28" fmla="*/ 1669874 w 1968693"/>
              <a:gd name="connsiteY28" fmla="*/ 1863228 h 2179624"/>
              <a:gd name="connsiteX29" fmla="*/ 1687451 w 1968693"/>
              <a:gd name="connsiteY29" fmla="*/ 1845650 h 2179624"/>
              <a:gd name="connsiteX30" fmla="*/ 1687451 w 1968693"/>
              <a:gd name="connsiteY30" fmla="*/ 1775340 h 2179624"/>
              <a:gd name="connsiteX31" fmla="*/ 1810495 w 1968693"/>
              <a:gd name="connsiteY31" fmla="*/ 1581986 h 2179624"/>
              <a:gd name="connsiteX32" fmla="*/ 1792917 w 1968693"/>
              <a:gd name="connsiteY32" fmla="*/ 1564408 h 2179624"/>
              <a:gd name="connsiteX33" fmla="*/ 1845650 w 1968693"/>
              <a:gd name="connsiteY33" fmla="*/ 1423787 h 2179624"/>
              <a:gd name="connsiteX34" fmla="*/ 1828072 w 1968693"/>
              <a:gd name="connsiteY34" fmla="*/ 1406210 h 2179624"/>
              <a:gd name="connsiteX35" fmla="*/ 1915960 w 1968693"/>
              <a:gd name="connsiteY35" fmla="*/ 1318321 h 2179624"/>
              <a:gd name="connsiteX36" fmla="*/ 1915960 w 1968693"/>
              <a:gd name="connsiteY36" fmla="*/ 1177700 h 2179624"/>
              <a:gd name="connsiteX37" fmla="*/ 1968693 w 1968693"/>
              <a:gd name="connsiteY37" fmla="*/ 1142545 h 2179624"/>
              <a:gd name="connsiteX38" fmla="*/ 1687451 w 1968693"/>
              <a:gd name="connsiteY38" fmla="*/ 1212856 h 2179624"/>
              <a:gd name="connsiteX39" fmla="*/ 1634719 w 1968693"/>
              <a:gd name="connsiteY39" fmla="*/ 1265589 h 2179624"/>
              <a:gd name="connsiteX40" fmla="*/ 1617141 w 1968693"/>
              <a:gd name="connsiteY40" fmla="*/ 1248011 h 2179624"/>
              <a:gd name="connsiteX41" fmla="*/ 1634719 w 1968693"/>
              <a:gd name="connsiteY41" fmla="*/ 1265589 h 2179624"/>
              <a:gd name="connsiteX42" fmla="*/ 1599563 w 1968693"/>
              <a:gd name="connsiteY42" fmla="*/ 1300744 h 2179624"/>
              <a:gd name="connsiteX43" fmla="*/ 1406209 w 1968693"/>
              <a:gd name="connsiteY43" fmla="*/ 1318321 h 2179624"/>
              <a:gd name="connsiteX44" fmla="*/ 1335899 w 1968693"/>
              <a:gd name="connsiteY44" fmla="*/ 1230433 h 2179624"/>
              <a:gd name="connsiteX45" fmla="*/ 1371054 w 1968693"/>
              <a:gd name="connsiteY45" fmla="*/ 1195278 h 2179624"/>
              <a:gd name="connsiteX46" fmla="*/ 1318321 w 1968693"/>
              <a:gd name="connsiteY46" fmla="*/ 1107390 h 2179624"/>
              <a:gd name="connsiteX47" fmla="*/ 1353477 w 1968693"/>
              <a:gd name="connsiteY47" fmla="*/ 1054657 h 2179624"/>
              <a:gd name="connsiteX48" fmla="*/ 1283166 w 1968693"/>
              <a:gd name="connsiteY48" fmla="*/ 1054657 h 2179624"/>
              <a:gd name="connsiteX49" fmla="*/ 1160123 w 1968693"/>
              <a:gd name="connsiteY49" fmla="*/ 931614 h 2179624"/>
              <a:gd name="connsiteX50" fmla="*/ 1107390 w 1968693"/>
              <a:gd name="connsiteY50" fmla="*/ 949191 h 2179624"/>
              <a:gd name="connsiteX51" fmla="*/ 1054657 w 1968693"/>
              <a:gd name="connsiteY51" fmla="*/ 896459 h 2179624"/>
              <a:gd name="connsiteX52" fmla="*/ 949191 w 1968693"/>
              <a:gd name="connsiteY52" fmla="*/ 914036 h 2179624"/>
              <a:gd name="connsiteX53" fmla="*/ 914036 w 1968693"/>
              <a:gd name="connsiteY53" fmla="*/ 878881 h 2179624"/>
              <a:gd name="connsiteX54" fmla="*/ 914036 w 1968693"/>
              <a:gd name="connsiteY54" fmla="*/ 755838 h 2179624"/>
              <a:gd name="connsiteX55" fmla="*/ 878881 w 1968693"/>
              <a:gd name="connsiteY55" fmla="*/ 755838 h 2179624"/>
              <a:gd name="connsiteX56" fmla="*/ 861303 w 1968693"/>
              <a:gd name="connsiteY56" fmla="*/ 632794 h 2179624"/>
              <a:gd name="connsiteX57" fmla="*/ 808570 w 1968693"/>
              <a:gd name="connsiteY57" fmla="*/ 580061 h 2179624"/>
              <a:gd name="connsiteX58" fmla="*/ 826148 w 1968693"/>
              <a:gd name="connsiteY58" fmla="*/ 527329 h 2179624"/>
              <a:gd name="connsiteX59" fmla="*/ 790993 w 1968693"/>
              <a:gd name="connsiteY59" fmla="*/ 527329 h 2179624"/>
              <a:gd name="connsiteX60" fmla="*/ 808570 w 1968693"/>
              <a:gd name="connsiteY60" fmla="*/ 474596 h 2179624"/>
              <a:gd name="connsiteX61" fmla="*/ 773415 w 1968693"/>
              <a:gd name="connsiteY61" fmla="*/ 457018 h 2179624"/>
              <a:gd name="connsiteX62" fmla="*/ 790993 w 1968693"/>
              <a:gd name="connsiteY62" fmla="*/ 439440 h 2179624"/>
              <a:gd name="connsiteX63" fmla="*/ 738260 w 1968693"/>
              <a:gd name="connsiteY63" fmla="*/ 369130 h 2179624"/>
              <a:gd name="connsiteX64" fmla="*/ 755838 w 1968693"/>
              <a:gd name="connsiteY64" fmla="*/ 351552 h 2179624"/>
              <a:gd name="connsiteX65" fmla="*/ 685527 w 1968693"/>
              <a:gd name="connsiteY65" fmla="*/ 210931 h 2179624"/>
              <a:gd name="connsiteX66" fmla="*/ 703105 w 1968693"/>
              <a:gd name="connsiteY66" fmla="*/ 193354 h 2179624"/>
              <a:gd name="connsiteX67" fmla="*/ 632794 w 1968693"/>
              <a:gd name="connsiteY67" fmla="*/ 158199 h 2179624"/>
              <a:gd name="connsiteX68" fmla="*/ 650372 w 1968693"/>
              <a:gd name="connsiteY68" fmla="*/ 140621 h 2179624"/>
              <a:gd name="connsiteX69" fmla="*/ 615217 w 1968693"/>
              <a:gd name="connsiteY69" fmla="*/ 105466 h 2179624"/>
              <a:gd name="connsiteX70" fmla="*/ 509751 w 1968693"/>
              <a:gd name="connsiteY70" fmla="*/ 105466 h 2179624"/>
              <a:gd name="connsiteX71" fmla="*/ 333975 w 1968693"/>
              <a:gd name="connsiteY71" fmla="*/ 0 h 2179624"/>
              <a:gd name="connsiteX72" fmla="*/ 70310 w 1968693"/>
              <a:gd name="connsiteY72" fmla="*/ 35155 h 2179624"/>
              <a:gd name="connsiteX73" fmla="*/ 52733 w 1968693"/>
              <a:gd name="connsiteY73" fmla="*/ 52733 h 2179624"/>
              <a:gd name="connsiteX74" fmla="*/ 87888 w 1968693"/>
              <a:gd name="connsiteY74" fmla="*/ 123043 h 2179624"/>
              <a:gd name="connsiteX75" fmla="*/ 0 w 1968693"/>
              <a:gd name="connsiteY75" fmla="*/ 228509 h 2179624"/>
              <a:gd name="connsiteX76" fmla="*/ 52733 w 1968693"/>
              <a:gd name="connsiteY76" fmla="*/ 246087 h 2179624"/>
              <a:gd name="connsiteX77" fmla="*/ 70310 w 1968693"/>
              <a:gd name="connsiteY77" fmla="*/ 298820 h 2179624"/>
              <a:gd name="connsiteX78" fmla="*/ 105466 w 1968693"/>
              <a:gd name="connsiteY78" fmla="*/ 298820 h 2179624"/>
              <a:gd name="connsiteX79" fmla="*/ 158199 w 1968693"/>
              <a:gd name="connsiteY79" fmla="*/ 246087 h 2179624"/>
              <a:gd name="connsiteX80" fmla="*/ 228509 w 1968693"/>
              <a:gd name="connsiteY80" fmla="*/ 316397 h 2179624"/>
              <a:gd name="connsiteX81" fmla="*/ 210931 w 1968693"/>
              <a:gd name="connsiteY81" fmla="*/ 369130 h 2179624"/>
              <a:gd name="connsiteX82" fmla="*/ 263664 w 1968693"/>
              <a:gd name="connsiteY82" fmla="*/ 527329 h 2179624"/>
              <a:gd name="connsiteX83" fmla="*/ 527329 w 1968693"/>
              <a:gd name="connsiteY83" fmla="*/ 509751 h 2179624"/>
              <a:gd name="connsiteX84" fmla="*/ 562484 w 1968693"/>
              <a:gd name="connsiteY84" fmla="*/ 439440 h 2179624"/>
              <a:gd name="connsiteX85" fmla="*/ 685527 w 1968693"/>
              <a:gd name="connsiteY85" fmla="*/ 562484 h 2179624"/>
              <a:gd name="connsiteX86" fmla="*/ 650372 w 1968693"/>
              <a:gd name="connsiteY86" fmla="*/ 703105 h 2179624"/>
              <a:gd name="connsiteX87" fmla="*/ 562484 w 1968693"/>
              <a:gd name="connsiteY87" fmla="*/ 826148 h 2179624"/>
              <a:gd name="connsiteX88" fmla="*/ 580061 w 1968693"/>
              <a:gd name="connsiteY88" fmla="*/ 966769 h 2179624"/>
              <a:gd name="connsiteX89" fmla="*/ 509751 w 1968693"/>
              <a:gd name="connsiteY89" fmla="*/ 1001924 h 2179624"/>
              <a:gd name="connsiteX90" fmla="*/ 474596 w 1968693"/>
              <a:gd name="connsiteY90" fmla="*/ 1230433 h 2179624"/>
              <a:gd name="connsiteX91" fmla="*/ 439440 w 1968693"/>
              <a:gd name="connsiteY91" fmla="*/ 1124968 h 2179624"/>
              <a:gd name="connsiteX92" fmla="*/ 246087 w 1968693"/>
              <a:gd name="connsiteY92" fmla="*/ 1318321 h 2179624"/>
              <a:gd name="connsiteX93" fmla="*/ 193354 w 1968693"/>
              <a:gd name="connsiteY93" fmla="*/ 1335899 h 2179624"/>
              <a:gd name="connsiteX94" fmla="*/ 175776 w 1968693"/>
              <a:gd name="connsiteY94" fmla="*/ 1388632 h 2179624"/>
              <a:gd name="connsiteX95" fmla="*/ 263664 w 1968693"/>
              <a:gd name="connsiteY95" fmla="*/ 1511675 h 2179624"/>
              <a:gd name="connsiteX96" fmla="*/ 298820 w 1968693"/>
              <a:gd name="connsiteY96" fmla="*/ 1476520 h 2179624"/>
              <a:gd name="connsiteX97" fmla="*/ 316397 w 1968693"/>
              <a:gd name="connsiteY97" fmla="*/ 1494098 h 2179624"/>
              <a:gd name="connsiteX98" fmla="*/ 316397 w 1968693"/>
              <a:gd name="connsiteY98" fmla="*/ 1458942 h 2179624"/>
              <a:gd name="connsiteX99" fmla="*/ 333975 w 1968693"/>
              <a:gd name="connsiteY99" fmla="*/ 1494098 h 2179624"/>
              <a:gd name="connsiteX100" fmla="*/ 351552 w 1968693"/>
              <a:gd name="connsiteY100" fmla="*/ 1476520 h 2179624"/>
              <a:gd name="connsiteX101" fmla="*/ 351552 w 1968693"/>
              <a:gd name="connsiteY101" fmla="*/ 1511675 h 2179624"/>
              <a:gd name="connsiteX102" fmla="*/ 263664 w 1968693"/>
              <a:gd name="connsiteY102" fmla="*/ 1529253 h 2179624"/>
              <a:gd name="connsiteX103" fmla="*/ 281242 w 1968693"/>
              <a:gd name="connsiteY103" fmla="*/ 1599563 h 2179624"/>
              <a:gd name="connsiteX104" fmla="*/ 333975 w 1968693"/>
              <a:gd name="connsiteY104" fmla="*/ 1617141 h 21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968693" h="2179624">
                <a:moveTo>
                  <a:pt x="333975" y="1617141"/>
                </a:moveTo>
                <a:lnTo>
                  <a:pt x="404285" y="1617141"/>
                </a:lnTo>
                <a:lnTo>
                  <a:pt x="404285" y="1687451"/>
                </a:lnTo>
                <a:lnTo>
                  <a:pt x="474596" y="1775340"/>
                </a:lnTo>
                <a:lnTo>
                  <a:pt x="527329" y="1757762"/>
                </a:lnTo>
                <a:lnTo>
                  <a:pt x="562484" y="1792917"/>
                </a:lnTo>
                <a:lnTo>
                  <a:pt x="632794" y="1757762"/>
                </a:lnTo>
                <a:lnTo>
                  <a:pt x="667950" y="1828072"/>
                </a:lnTo>
                <a:lnTo>
                  <a:pt x="808570" y="1828072"/>
                </a:lnTo>
                <a:lnTo>
                  <a:pt x="843726" y="1863228"/>
                </a:lnTo>
                <a:lnTo>
                  <a:pt x="826148" y="1951116"/>
                </a:lnTo>
                <a:lnTo>
                  <a:pt x="878881" y="1933538"/>
                </a:lnTo>
                <a:lnTo>
                  <a:pt x="949191" y="2039004"/>
                </a:lnTo>
                <a:lnTo>
                  <a:pt x="984347" y="2039004"/>
                </a:lnTo>
                <a:lnTo>
                  <a:pt x="966769" y="1986271"/>
                </a:lnTo>
                <a:lnTo>
                  <a:pt x="1019502" y="1951116"/>
                </a:lnTo>
                <a:lnTo>
                  <a:pt x="1037079" y="2039004"/>
                </a:lnTo>
                <a:lnTo>
                  <a:pt x="1107390" y="2144470"/>
                </a:lnTo>
                <a:lnTo>
                  <a:pt x="1142545" y="2144470"/>
                </a:lnTo>
                <a:lnTo>
                  <a:pt x="1142545" y="2109314"/>
                </a:lnTo>
                <a:lnTo>
                  <a:pt x="1230433" y="2056581"/>
                </a:lnTo>
                <a:lnTo>
                  <a:pt x="1265589" y="2091737"/>
                </a:lnTo>
                <a:lnTo>
                  <a:pt x="1300744" y="2056581"/>
                </a:lnTo>
                <a:lnTo>
                  <a:pt x="1300744" y="2126892"/>
                </a:lnTo>
                <a:lnTo>
                  <a:pt x="1406209" y="2179625"/>
                </a:lnTo>
                <a:lnTo>
                  <a:pt x="1423787" y="2056581"/>
                </a:lnTo>
                <a:lnTo>
                  <a:pt x="1388632" y="1898383"/>
                </a:lnTo>
                <a:lnTo>
                  <a:pt x="1511675" y="1810495"/>
                </a:lnTo>
                <a:lnTo>
                  <a:pt x="1669874" y="1863228"/>
                </a:lnTo>
                <a:lnTo>
                  <a:pt x="1687451" y="1845650"/>
                </a:lnTo>
                <a:lnTo>
                  <a:pt x="1687451" y="1775340"/>
                </a:lnTo>
                <a:lnTo>
                  <a:pt x="1810495" y="1581986"/>
                </a:lnTo>
                <a:lnTo>
                  <a:pt x="1792917" y="1564408"/>
                </a:lnTo>
                <a:lnTo>
                  <a:pt x="1845650" y="1423787"/>
                </a:lnTo>
                <a:lnTo>
                  <a:pt x="1828072" y="1406210"/>
                </a:lnTo>
                <a:lnTo>
                  <a:pt x="1915960" y="1318321"/>
                </a:lnTo>
                <a:lnTo>
                  <a:pt x="1915960" y="1177700"/>
                </a:lnTo>
                <a:lnTo>
                  <a:pt x="1968693" y="1142545"/>
                </a:lnTo>
                <a:lnTo>
                  <a:pt x="1687451" y="1212856"/>
                </a:lnTo>
                <a:lnTo>
                  <a:pt x="1634719" y="1265589"/>
                </a:lnTo>
                <a:lnTo>
                  <a:pt x="1617141" y="1248011"/>
                </a:lnTo>
                <a:lnTo>
                  <a:pt x="1634719" y="1265589"/>
                </a:lnTo>
                <a:lnTo>
                  <a:pt x="1599563" y="1300744"/>
                </a:lnTo>
                <a:lnTo>
                  <a:pt x="1406209" y="1318321"/>
                </a:lnTo>
                <a:lnTo>
                  <a:pt x="1335899" y="1230433"/>
                </a:lnTo>
                <a:lnTo>
                  <a:pt x="1371054" y="1195278"/>
                </a:lnTo>
                <a:lnTo>
                  <a:pt x="1318321" y="1107390"/>
                </a:lnTo>
                <a:lnTo>
                  <a:pt x="1353477" y="1054657"/>
                </a:lnTo>
                <a:lnTo>
                  <a:pt x="1283166" y="1054657"/>
                </a:lnTo>
                <a:lnTo>
                  <a:pt x="1160123" y="931614"/>
                </a:lnTo>
                <a:lnTo>
                  <a:pt x="1107390" y="949191"/>
                </a:lnTo>
                <a:lnTo>
                  <a:pt x="1054657" y="896459"/>
                </a:lnTo>
                <a:lnTo>
                  <a:pt x="949191" y="914036"/>
                </a:lnTo>
                <a:lnTo>
                  <a:pt x="914036" y="878881"/>
                </a:lnTo>
                <a:lnTo>
                  <a:pt x="914036" y="755838"/>
                </a:lnTo>
                <a:lnTo>
                  <a:pt x="878881" y="755838"/>
                </a:lnTo>
                <a:lnTo>
                  <a:pt x="861303" y="632794"/>
                </a:lnTo>
                <a:lnTo>
                  <a:pt x="808570" y="580061"/>
                </a:lnTo>
                <a:lnTo>
                  <a:pt x="826148" y="527329"/>
                </a:lnTo>
                <a:lnTo>
                  <a:pt x="790993" y="527329"/>
                </a:lnTo>
                <a:lnTo>
                  <a:pt x="808570" y="474596"/>
                </a:lnTo>
                <a:lnTo>
                  <a:pt x="773415" y="457018"/>
                </a:lnTo>
                <a:lnTo>
                  <a:pt x="790993" y="439440"/>
                </a:lnTo>
                <a:lnTo>
                  <a:pt x="738260" y="369130"/>
                </a:lnTo>
                <a:lnTo>
                  <a:pt x="755838" y="351552"/>
                </a:lnTo>
                <a:lnTo>
                  <a:pt x="685527" y="210931"/>
                </a:lnTo>
                <a:lnTo>
                  <a:pt x="703105" y="193354"/>
                </a:lnTo>
                <a:lnTo>
                  <a:pt x="632794" y="158199"/>
                </a:lnTo>
                <a:lnTo>
                  <a:pt x="650372" y="140621"/>
                </a:lnTo>
                <a:lnTo>
                  <a:pt x="615217" y="105466"/>
                </a:lnTo>
                <a:lnTo>
                  <a:pt x="509751" y="105466"/>
                </a:lnTo>
                <a:lnTo>
                  <a:pt x="333975" y="0"/>
                </a:lnTo>
                <a:lnTo>
                  <a:pt x="70310" y="35155"/>
                </a:lnTo>
                <a:lnTo>
                  <a:pt x="52733" y="52733"/>
                </a:lnTo>
                <a:lnTo>
                  <a:pt x="87888" y="123043"/>
                </a:lnTo>
                <a:lnTo>
                  <a:pt x="0" y="228509"/>
                </a:lnTo>
                <a:lnTo>
                  <a:pt x="52733" y="246087"/>
                </a:lnTo>
                <a:lnTo>
                  <a:pt x="70310" y="298820"/>
                </a:lnTo>
                <a:lnTo>
                  <a:pt x="105466" y="298820"/>
                </a:lnTo>
                <a:lnTo>
                  <a:pt x="158199" y="246087"/>
                </a:lnTo>
                <a:lnTo>
                  <a:pt x="228509" y="316397"/>
                </a:lnTo>
                <a:lnTo>
                  <a:pt x="210931" y="369130"/>
                </a:lnTo>
                <a:lnTo>
                  <a:pt x="263664" y="527329"/>
                </a:lnTo>
                <a:lnTo>
                  <a:pt x="527329" y="509751"/>
                </a:lnTo>
                <a:lnTo>
                  <a:pt x="562484" y="439440"/>
                </a:lnTo>
                <a:lnTo>
                  <a:pt x="685527" y="562484"/>
                </a:lnTo>
                <a:lnTo>
                  <a:pt x="650372" y="703105"/>
                </a:lnTo>
                <a:lnTo>
                  <a:pt x="562484" y="826148"/>
                </a:lnTo>
                <a:lnTo>
                  <a:pt x="580061" y="966769"/>
                </a:lnTo>
                <a:lnTo>
                  <a:pt x="509751" y="1001924"/>
                </a:lnTo>
                <a:lnTo>
                  <a:pt x="474596" y="1230433"/>
                </a:lnTo>
                <a:lnTo>
                  <a:pt x="439440" y="1124968"/>
                </a:lnTo>
                <a:lnTo>
                  <a:pt x="246087" y="1318321"/>
                </a:lnTo>
                <a:lnTo>
                  <a:pt x="193354" y="1335899"/>
                </a:lnTo>
                <a:lnTo>
                  <a:pt x="175776" y="1388632"/>
                </a:lnTo>
                <a:lnTo>
                  <a:pt x="263664" y="1511675"/>
                </a:lnTo>
                <a:lnTo>
                  <a:pt x="298820" y="1476520"/>
                </a:lnTo>
                <a:lnTo>
                  <a:pt x="316397" y="1494098"/>
                </a:lnTo>
                <a:lnTo>
                  <a:pt x="316397" y="1458942"/>
                </a:lnTo>
                <a:lnTo>
                  <a:pt x="333975" y="1494098"/>
                </a:lnTo>
                <a:lnTo>
                  <a:pt x="351552" y="1476520"/>
                </a:lnTo>
                <a:lnTo>
                  <a:pt x="351552" y="1511675"/>
                </a:lnTo>
                <a:lnTo>
                  <a:pt x="263664" y="1529253"/>
                </a:lnTo>
                <a:lnTo>
                  <a:pt x="281242" y="1599563"/>
                </a:lnTo>
                <a:lnTo>
                  <a:pt x="333975" y="1617141"/>
                </a:lnTo>
                <a:close/>
              </a:path>
            </a:pathLst>
          </a:custGeom>
          <a:solidFill>
            <a:srgbClr val="48A8E2"/>
          </a:solidFill>
          <a:ln w="3175" cap="rnd">
            <a:solidFill>
              <a:srgbClr val="FFFF00"/>
            </a:solidFill>
            <a:prstDash val="solid"/>
            <a:round/>
          </a:ln>
        </p:spPr>
        <p:txBody>
          <a:bodyPr rtlCol="0" anchor="ctr"/>
          <a:lstStyle/>
          <a:p>
            <a:endParaRPr lang="en-US"/>
          </a:p>
        </p:txBody>
      </p:sp>
      <p:sp>
        <p:nvSpPr>
          <p:cNvPr id="9" name="任意多边形: 形状 8">
            <a:extLst>
              <a:ext uri="{FF2B5EF4-FFF2-40B4-BE49-F238E27FC236}">
                <a16:creationId xmlns:a16="http://schemas.microsoft.com/office/drawing/2014/main" id="{104ED2E4-180B-203D-AD7F-9CF3062FBBE8}"/>
              </a:ext>
            </a:extLst>
          </p:cNvPr>
          <p:cNvSpPr/>
          <p:nvPr/>
        </p:nvSpPr>
        <p:spPr>
          <a:xfrm>
            <a:off x="-5763848" y="-3620008"/>
            <a:ext cx="2007603" cy="1873764"/>
          </a:xfrm>
          <a:custGeom>
            <a:avLst/>
            <a:gdLst>
              <a:gd name="connsiteX0" fmla="*/ 140621 w 790992"/>
              <a:gd name="connsiteY0" fmla="*/ 105466 h 738259"/>
              <a:gd name="connsiteX1" fmla="*/ 123043 w 790992"/>
              <a:gd name="connsiteY1" fmla="*/ 123043 h 738259"/>
              <a:gd name="connsiteX2" fmla="*/ 70310 w 790992"/>
              <a:gd name="connsiteY2" fmla="*/ 35155 h 738259"/>
              <a:gd name="connsiteX3" fmla="*/ 0 w 790992"/>
              <a:gd name="connsiteY3" fmla="*/ 70310 h 738259"/>
              <a:gd name="connsiteX4" fmla="*/ 123043 w 790992"/>
              <a:gd name="connsiteY4" fmla="*/ 175776 h 738259"/>
              <a:gd name="connsiteX5" fmla="*/ 175776 w 790992"/>
              <a:gd name="connsiteY5" fmla="*/ 175776 h 738259"/>
              <a:gd name="connsiteX6" fmla="*/ 210931 w 790992"/>
              <a:gd name="connsiteY6" fmla="*/ 246087 h 738259"/>
              <a:gd name="connsiteX7" fmla="*/ 246087 w 790992"/>
              <a:gd name="connsiteY7" fmla="*/ 246087 h 738259"/>
              <a:gd name="connsiteX8" fmla="*/ 228509 w 790992"/>
              <a:gd name="connsiteY8" fmla="*/ 333975 h 738259"/>
              <a:gd name="connsiteX9" fmla="*/ 263664 w 790992"/>
              <a:gd name="connsiteY9" fmla="*/ 333975 h 738259"/>
              <a:gd name="connsiteX10" fmla="*/ 298820 w 790992"/>
              <a:gd name="connsiteY10" fmla="*/ 404285 h 738259"/>
              <a:gd name="connsiteX11" fmla="*/ 369130 w 790992"/>
              <a:gd name="connsiteY11" fmla="*/ 369130 h 738259"/>
              <a:gd name="connsiteX12" fmla="*/ 404285 w 790992"/>
              <a:gd name="connsiteY12" fmla="*/ 404285 h 738259"/>
              <a:gd name="connsiteX13" fmla="*/ 386708 w 790992"/>
              <a:gd name="connsiteY13" fmla="*/ 457018 h 738259"/>
              <a:gd name="connsiteX14" fmla="*/ 316397 w 790992"/>
              <a:gd name="connsiteY14" fmla="*/ 421863 h 738259"/>
              <a:gd name="connsiteX15" fmla="*/ 333975 w 790992"/>
              <a:gd name="connsiteY15" fmla="*/ 474596 h 738259"/>
              <a:gd name="connsiteX16" fmla="*/ 281242 w 790992"/>
              <a:gd name="connsiteY16" fmla="*/ 544906 h 738259"/>
              <a:gd name="connsiteX17" fmla="*/ 316397 w 790992"/>
              <a:gd name="connsiteY17" fmla="*/ 580061 h 738259"/>
              <a:gd name="connsiteX18" fmla="*/ 333975 w 790992"/>
              <a:gd name="connsiteY18" fmla="*/ 562484 h 738259"/>
              <a:gd name="connsiteX19" fmla="*/ 333975 w 790992"/>
              <a:gd name="connsiteY19" fmla="*/ 597639 h 738259"/>
              <a:gd name="connsiteX20" fmla="*/ 369130 w 790992"/>
              <a:gd name="connsiteY20" fmla="*/ 597639 h 738259"/>
              <a:gd name="connsiteX21" fmla="*/ 333975 w 790992"/>
              <a:gd name="connsiteY21" fmla="*/ 650372 h 738259"/>
              <a:gd name="connsiteX22" fmla="*/ 439440 w 790992"/>
              <a:gd name="connsiteY22" fmla="*/ 650372 h 738259"/>
              <a:gd name="connsiteX23" fmla="*/ 421863 w 790992"/>
              <a:gd name="connsiteY23" fmla="*/ 667950 h 738259"/>
              <a:gd name="connsiteX24" fmla="*/ 492173 w 790992"/>
              <a:gd name="connsiteY24" fmla="*/ 667950 h 738259"/>
              <a:gd name="connsiteX25" fmla="*/ 597639 w 790992"/>
              <a:gd name="connsiteY25" fmla="*/ 738260 h 738259"/>
              <a:gd name="connsiteX26" fmla="*/ 720682 w 790992"/>
              <a:gd name="connsiteY26" fmla="*/ 597639 h 738259"/>
              <a:gd name="connsiteX27" fmla="*/ 685527 w 790992"/>
              <a:gd name="connsiteY27" fmla="*/ 580061 h 738259"/>
              <a:gd name="connsiteX28" fmla="*/ 703105 w 790992"/>
              <a:gd name="connsiteY28" fmla="*/ 544906 h 738259"/>
              <a:gd name="connsiteX29" fmla="*/ 790993 w 790992"/>
              <a:gd name="connsiteY29" fmla="*/ 597639 h 738259"/>
              <a:gd name="connsiteX30" fmla="*/ 790993 w 790992"/>
              <a:gd name="connsiteY30" fmla="*/ 544906 h 738259"/>
              <a:gd name="connsiteX31" fmla="*/ 650372 w 790992"/>
              <a:gd name="connsiteY31" fmla="*/ 404285 h 738259"/>
              <a:gd name="connsiteX32" fmla="*/ 580061 w 790992"/>
              <a:gd name="connsiteY32" fmla="*/ 175776 h 738259"/>
              <a:gd name="connsiteX33" fmla="*/ 439440 w 790992"/>
              <a:gd name="connsiteY33" fmla="*/ 70310 h 738259"/>
              <a:gd name="connsiteX34" fmla="*/ 404285 w 790992"/>
              <a:gd name="connsiteY34" fmla="*/ 0 h 738259"/>
              <a:gd name="connsiteX35" fmla="*/ 351552 w 790992"/>
              <a:gd name="connsiteY35" fmla="*/ 17578 h 738259"/>
              <a:gd name="connsiteX36" fmla="*/ 298820 w 790992"/>
              <a:gd name="connsiteY36" fmla="*/ 123043 h 738259"/>
              <a:gd name="connsiteX37" fmla="*/ 263664 w 790992"/>
              <a:gd name="connsiteY37" fmla="*/ 123043 h 738259"/>
              <a:gd name="connsiteX38" fmla="*/ 228509 w 790992"/>
              <a:gd name="connsiteY38" fmla="*/ 70310 h 738259"/>
              <a:gd name="connsiteX39" fmla="*/ 193354 w 790992"/>
              <a:gd name="connsiteY39" fmla="*/ 105466 h 738259"/>
              <a:gd name="connsiteX40" fmla="*/ 140621 w 790992"/>
              <a:gd name="connsiteY40" fmla="*/ 105466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90992" h="738259">
                <a:moveTo>
                  <a:pt x="140621" y="105466"/>
                </a:moveTo>
                <a:lnTo>
                  <a:pt x="123043" y="123043"/>
                </a:lnTo>
                <a:lnTo>
                  <a:pt x="70310" y="35155"/>
                </a:lnTo>
                <a:lnTo>
                  <a:pt x="0" y="70310"/>
                </a:lnTo>
                <a:lnTo>
                  <a:pt x="123043" y="175776"/>
                </a:lnTo>
                <a:lnTo>
                  <a:pt x="175776" y="175776"/>
                </a:lnTo>
                <a:lnTo>
                  <a:pt x="210931" y="246087"/>
                </a:lnTo>
                <a:lnTo>
                  <a:pt x="246087" y="246087"/>
                </a:lnTo>
                <a:lnTo>
                  <a:pt x="228509" y="333975"/>
                </a:lnTo>
                <a:lnTo>
                  <a:pt x="263664" y="333975"/>
                </a:lnTo>
                <a:lnTo>
                  <a:pt x="298820" y="404285"/>
                </a:lnTo>
                <a:lnTo>
                  <a:pt x="369130" y="369130"/>
                </a:lnTo>
                <a:lnTo>
                  <a:pt x="404285" y="404285"/>
                </a:lnTo>
                <a:lnTo>
                  <a:pt x="386708" y="457018"/>
                </a:lnTo>
                <a:lnTo>
                  <a:pt x="316397" y="421863"/>
                </a:lnTo>
                <a:lnTo>
                  <a:pt x="333975" y="474596"/>
                </a:lnTo>
                <a:lnTo>
                  <a:pt x="281242" y="544906"/>
                </a:lnTo>
                <a:lnTo>
                  <a:pt x="316397" y="580061"/>
                </a:lnTo>
                <a:lnTo>
                  <a:pt x="333975" y="562484"/>
                </a:lnTo>
                <a:lnTo>
                  <a:pt x="333975" y="597639"/>
                </a:lnTo>
                <a:lnTo>
                  <a:pt x="369130" y="597639"/>
                </a:lnTo>
                <a:lnTo>
                  <a:pt x="333975" y="650372"/>
                </a:lnTo>
                <a:lnTo>
                  <a:pt x="439440" y="650372"/>
                </a:lnTo>
                <a:lnTo>
                  <a:pt x="421863" y="667950"/>
                </a:lnTo>
                <a:lnTo>
                  <a:pt x="492173" y="667950"/>
                </a:lnTo>
                <a:lnTo>
                  <a:pt x="597639" y="738260"/>
                </a:lnTo>
                <a:lnTo>
                  <a:pt x="720682" y="597639"/>
                </a:lnTo>
                <a:lnTo>
                  <a:pt x="685527" y="580061"/>
                </a:lnTo>
                <a:lnTo>
                  <a:pt x="703105" y="544906"/>
                </a:lnTo>
                <a:lnTo>
                  <a:pt x="790993" y="597639"/>
                </a:lnTo>
                <a:lnTo>
                  <a:pt x="790993" y="544906"/>
                </a:lnTo>
                <a:lnTo>
                  <a:pt x="650372" y="404285"/>
                </a:lnTo>
                <a:lnTo>
                  <a:pt x="580061" y="175776"/>
                </a:lnTo>
                <a:lnTo>
                  <a:pt x="439440" y="70310"/>
                </a:lnTo>
                <a:lnTo>
                  <a:pt x="404285" y="0"/>
                </a:lnTo>
                <a:lnTo>
                  <a:pt x="351552" y="17578"/>
                </a:lnTo>
                <a:lnTo>
                  <a:pt x="298820" y="123043"/>
                </a:lnTo>
                <a:lnTo>
                  <a:pt x="263664" y="123043"/>
                </a:lnTo>
                <a:lnTo>
                  <a:pt x="228509" y="70310"/>
                </a:lnTo>
                <a:lnTo>
                  <a:pt x="193354" y="105466"/>
                </a:lnTo>
                <a:lnTo>
                  <a:pt x="140621" y="105466"/>
                </a:lnTo>
                <a:close/>
              </a:path>
            </a:pathLst>
          </a:custGeom>
          <a:solidFill>
            <a:srgbClr val="00B050"/>
          </a:solidFill>
          <a:ln w="3175" cap="rnd">
            <a:solidFill>
              <a:srgbClr val="FFFF00"/>
            </a:solidFill>
            <a:prstDash val="solid"/>
            <a:round/>
          </a:ln>
        </p:spPr>
        <p:txBody>
          <a:bodyPr rtlCol="0" anchor="ctr"/>
          <a:lstStyle/>
          <a:p>
            <a:endParaRPr lang="en-US"/>
          </a:p>
        </p:txBody>
      </p:sp>
      <p:sp>
        <p:nvSpPr>
          <p:cNvPr id="11" name="任意多边形: 形状 10">
            <a:extLst>
              <a:ext uri="{FF2B5EF4-FFF2-40B4-BE49-F238E27FC236}">
                <a16:creationId xmlns:a16="http://schemas.microsoft.com/office/drawing/2014/main" id="{6EA6CED6-756F-1424-5D96-249992BBA968}"/>
              </a:ext>
            </a:extLst>
          </p:cNvPr>
          <p:cNvSpPr/>
          <p:nvPr/>
        </p:nvSpPr>
        <p:spPr>
          <a:xfrm>
            <a:off x="21860975" y="-4751010"/>
            <a:ext cx="1695312" cy="1650697"/>
          </a:xfrm>
          <a:custGeom>
            <a:avLst/>
            <a:gdLst>
              <a:gd name="connsiteX0" fmla="*/ 52733 w 667949"/>
              <a:gd name="connsiteY0" fmla="*/ 474596 h 650371"/>
              <a:gd name="connsiteX1" fmla="*/ 105466 w 667949"/>
              <a:gd name="connsiteY1" fmla="*/ 492173 h 650371"/>
              <a:gd name="connsiteX2" fmla="*/ 105466 w 667949"/>
              <a:gd name="connsiteY2" fmla="*/ 597639 h 650371"/>
              <a:gd name="connsiteX3" fmla="*/ 158199 w 667949"/>
              <a:gd name="connsiteY3" fmla="*/ 615217 h 650371"/>
              <a:gd name="connsiteX4" fmla="*/ 228509 w 667949"/>
              <a:gd name="connsiteY4" fmla="*/ 562484 h 650371"/>
              <a:gd name="connsiteX5" fmla="*/ 246087 w 667949"/>
              <a:gd name="connsiteY5" fmla="*/ 615217 h 650371"/>
              <a:gd name="connsiteX6" fmla="*/ 316397 w 667949"/>
              <a:gd name="connsiteY6" fmla="*/ 597639 h 650371"/>
              <a:gd name="connsiteX7" fmla="*/ 351552 w 667949"/>
              <a:gd name="connsiteY7" fmla="*/ 650372 h 650371"/>
              <a:gd name="connsiteX8" fmla="*/ 369130 w 667949"/>
              <a:gd name="connsiteY8" fmla="*/ 580061 h 650371"/>
              <a:gd name="connsiteX9" fmla="*/ 439440 w 667949"/>
              <a:gd name="connsiteY9" fmla="*/ 544906 h 650371"/>
              <a:gd name="connsiteX10" fmla="*/ 421863 w 667949"/>
              <a:gd name="connsiteY10" fmla="*/ 492173 h 650371"/>
              <a:gd name="connsiteX11" fmla="*/ 439440 w 667949"/>
              <a:gd name="connsiteY11" fmla="*/ 509751 h 650371"/>
              <a:gd name="connsiteX12" fmla="*/ 509751 w 667949"/>
              <a:gd name="connsiteY12" fmla="*/ 474596 h 650371"/>
              <a:gd name="connsiteX13" fmla="*/ 509751 w 667949"/>
              <a:gd name="connsiteY13" fmla="*/ 333975 h 650371"/>
              <a:gd name="connsiteX14" fmla="*/ 562484 w 667949"/>
              <a:gd name="connsiteY14" fmla="*/ 316397 h 650371"/>
              <a:gd name="connsiteX15" fmla="*/ 527329 w 667949"/>
              <a:gd name="connsiteY15" fmla="*/ 246087 h 650371"/>
              <a:gd name="connsiteX16" fmla="*/ 580061 w 667949"/>
              <a:gd name="connsiteY16" fmla="*/ 210931 h 650371"/>
              <a:gd name="connsiteX17" fmla="*/ 509751 w 667949"/>
              <a:gd name="connsiteY17" fmla="*/ 193354 h 650371"/>
              <a:gd name="connsiteX18" fmla="*/ 421863 w 667949"/>
              <a:gd name="connsiteY18" fmla="*/ 105466 h 650371"/>
              <a:gd name="connsiteX19" fmla="*/ 457018 w 667949"/>
              <a:gd name="connsiteY19" fmla="*/ 70310 h 650371"/>
              <a:gd name="connsiteX20" fmla="*/ 404285 w 667949"/>
              <a:gd name="connsiteY20" fmla="*/ 17578 h 650371"/>
              <a:gd name="connsiteX21" fmla="*/ 351552 w 667949"/>
              <a:gd name="connsiteY21" fmla="*/ 70310 h 650371"/>
              <a:gd name="connsiteX22" fmla="*/ 246087 w 667949"/>
              <a:gd name="connsiteY22" fmla="*/ 0 h 650371"/>
              <a:gd name="connsiteX23" fmla="*/ 210931 w 667949"/>
              <a:gd name="connsiteY23" fmla="*/ 70310 h 650371"/>
              <a:gd name="connsiteX24" fmla="*/ 158199 w 667949"/>
              <a:gd name="connsiteY24" fmla="*/ 87888 h 650371"/>
              <a:gd name="connsiteX25" fmla="*/ 193354 w 667949"/>
              <a:gd name="connsiteY25" fmla="*/ 123043 h 650371"/>
              <a:gd name="connsiteX26" fmla="*/ 140621 w 667949"/>
              <a:gd name="connsiteY26" fmla="*/ 140621 h 650371"/>
              <a:gd name="connsiteX27" fmla="*/ 105466 w 667949"/>
              <a:gd name="connsiteY27" fmla="*/ 175776 h 650371"/>
              <a:gd name="connsiteX28" fmla="*/ 123043 w 667949"/>
              <a:gd name="connsiteY28" fmla="*/ 193354 h 650371"/>
              <a:gd name="connsiteX29" fmla="*/ 0 w 667949"/>
              <a:gd name="connsiteY29" fmla="*/ 316397 h 650371"/>
              <a:gd name="connsiteX30" fmla="*/ 0 w 667949"/>
              <a:gd name="connsiteY30" fmla="*/ 351552 h 650371"/>
              <a:gd name="connsiteX31" fmla="*/ 52733 w 667949"/>
              <a:gd name="connsiteY31" fmla="*/ 404285 h 650371"/>
              <a:gd name="connsiteX32" fmla="*/ 52733 w 667949"/>
              <a:gd name="connsiteY32" fmla="*/ 457018 h 650371"/>
              <a:gd name="connsiteX33" fmla="*/ 580061 w 667949"/>
              <a:gd name="connsiteY33" fmla="*/ 193354 h 650371"/>
              <a:gd name="connsiteX34" fmla="*/ 597639 w 667949"/>
              <a:gd name="connsiteY34" fmla="*/ 210931 h 650371"/>
              <a:gd name="connsiteX35" fmla="*/ 597639 w 667949"/>
              <a:gd name="connsiteY35" fmla="*/ 175776 h 650371"/>
              <a:gd name="connsiteX36" fmla="*/ 562484 w 667949"/>
              <a:gd name="connsiteY36" fmla="*/ 158199 h 650371"/>
              <a:gd name="connsiteX37" fmla="*/ 580061 w 667949"/>
              <a:gd name="connsiteY37" fmla="*/ 193354 h 650371"/>
              <a:gd name="connsiteX38" fmla="*/ 580061 w 667949"/>
              <a:gd name="connsiteY38" fmla="*/ 158199 h 650371"/>
              <a:gd name="connsiteX39" fmla="*/ 580061 w 667949"/>
              <a:gd name="connsiteY39" fmla="*/ 175776 h 650371"/>
              <a:gd name="connsiteX40" fmla="*/ 597639 w 667949"/>
              <a:gd name="connsiteY40" fmla="*/ 246087 h 650371"/>
              <a:gd name="connsiteX41" fmla="*/ 597639 w 667949"/>
              <a:gd name="connsiteY41" fmla="*/ 246087 h 650371"/>
              <a:gd name="connsiteX42" fmla="*/ 615217 w 667949"/>
              <a:gd name="connsiteY42" fmla="*/ 70310 h 650371"/>
              <a:gd name="connsiteX43" fmla="*/ 615217 w 667949"/>
              <a:gd name="connsiteY43" fmla="*/ 70310 h 650371"/>
              <a:gd name="connsiteX44" fmla="*/ 580061 w 667949"/>
              <a:gd name="connsiteY44" fmla="*/ 140621 h 650371"/>
              <a:gd name="connsiteX45" fmla="*/ 597639 w 667949"/>
              <a:gd name="connsiteY45" fmla="*/ 158199 h 650371"/>
              <a:gd name="connsiteX46" fmla="*/ 580061 w 667949"/>
              <a:gd name="connsiteY46" fmla="*/ 140621 h 650371"/>
              <a:gd name="connsiteX47" fmla="*/ 597639 w 667949"/>
              <a:gd name="connsiteY47" fmla="*/ 158199 h 650371"/>
              <a:gd name="connsiteX48" fmla="*/ 597639 w 667949"/>
              <a:gd name="connsiteY48" fmla="*/ 140621 h 650371"/>
              <a:gd name="connsiteX49" fmla="*/ 562484 w 667949"/>
              <a:gd name="connsiteY49" fmla="*/ 333975 h 650371"/>
              <a:gd name="connsiteX50" fmla="*/ 562484 w 667949"/>
              <a:gd name="connsiteY50" fmla="*/ 316397 h 650371"/>
              <a:gd name="connsiteX51" fmla="*/ 615217 w 667949"/>
              <a:gd name="connsiteY51" fmla="*/ 210931 h 650371"/>
              <a:gd name="connsiteX52" fmla="*/ 615217 w 667949"/>
              <a:gd name="connsiteY52" fmla="*/ 210931 h 650371"/>
              <a:gd name="connsiteX53" fmla="*/ 615217 w 667949"/>
              <a:gd name="connsiteY53" fmla="*/ 123043 h 650371"/>
              <a:gd name="connsiteX54" fmla="*/ 615217 w 667949"/>
              <a:gd name="connsiteY54" fmla="*/ 123043 h 650371"/>
              <a:gd name="connsiteX55" fmla="*/ 527329 w 667949"/>
              <a:gd name="connsiteY55" fmla="*/ 386708 h 650371"/>
              <a:gd name="connsiteX56" fmla="*/ 544906 w 667949"/>
              <a:gd name="connsiteY56" fmla="*/ 386708 h 650371"/>
              <a:gd name="connsiteX57" fmla="*/ 597639 w 667949"/>
              <a:gd name="connsiteY57" fmla="*/ 210931 h 650371"/>
              <a:gd name="connsiteX58" fmla="*/ 597639 w 667949"/>
              <a:gd name="connsiteY58" fmla="*/ 228509 h 650371"/>
              <a:gd name="connsiteX59" fmla="*/ 527329 w 667949"/>
              <a:gd name="connsiteY59" fmla="*/ 333975 h 650371"/>
              <a:gd name="connsiteX60" fmla="*/ 527329 w 667949"/>
              <a:gd name="connsiteY60" fmla="*/ 333975 h 650371"/>
              <a:gd name="connsiteX61" fmla="*/ 439440 w 667949"/>
              <a:gd name="connsiteY61" fmla="*/ 580061 h 650371"/>
              <a:gd name="connsiteX62" fmla="*/ 439440 w 667949"/>
              <a:gd name="connsiteY62" fmla="*/ 580061 h 650371"/>
              <a:gd name="connsiteX63" fmla="*/ 544906 w 667949"/>
              <a:gd name="connsiteY63" fmla="*/ 70310 h 650371"/>
              <a:gd name="connsiteX64" fmla="*/ 562484 w 667949"/>
              <a:gd name="connsiteY64" fmla="*/ 87888 h 650371"/>
              <a:gd name="connsiteX65" fmla="*/ 544906 w 667949"/>
              <a:gd name="connsiteY65" fmla="*/ 70310 h 650371"/>
              <a:gd name="connsiteX66" fmla="*/ 544906 w 667949"/>
              <a:gd name="connsiteY66" fmla="*/ 439440 h 650371"/>
              <a:gd name="connsiteX67" fmla="*/ 544906 w 667949"/>
              <a:gd name="connsiteY67" fmla="*/ 439440 h 650371"/>
              <a:gd name="connsiteX68" fmla="*/ 580061 w 667949"/>
              <a:gd name="connsiteY68" fmla="*/ 246087 h 650371"/>
              <a:gd name="connsiteX69" fmla="*/ 562484 w 667949"/>
              <a:gd name="connsiteY69" fmla="*/ 228509 h 650371"/>
              <a:gd name="connsiteX70" fmla="*/ 580061 w 667949"/>
              <a:gd name="connsiteY70" fmla="*/ 246087 h 650371"/>
              <a:gd name="connsiteX71" fmla="*/ 615217 w 667949"/>
              <a:gd name="connsiteY71" fmla="*/ 193354 h 650371"/>
              <a:gd name="connsiteX72" fmla="*/ 615217 w 667949"/>
              <a:gd name="connsiteY72" fmla="*/ 210931 h 650371"/>
              <a:gd name="connsiteX73" fmla="*/ 632794 w 667949"/>
              <a:gd name="connsiteY73" fmla="*/ 87888 h 650371"/>
              <a:gd name="connsiteX74" fmla="*/ 632794 w 667949"/>
              <a:gd name="connsiteY74" fmla="*/ 87888 h 650371"/>
              <a:gd name="connsiteX75" fmla="*/ 544906 w 667949"/>
              <a:gd name="connsiteY75" fmla="*/ 439440 h 650371"/>
              <a:gd name="connsiteX76" fmla="*/ 544906 w 667949"/>
              <a:gd name="connsiteY76" fmla="*/ 439440 h 650371"/>
              <a:gd name="connsiteX77" fmla="*/ 562484 w 667949"/>
              <a:gd name="connsiteY77" fmla="*/ 158199 h 650371"/>
              <a:gd name="connsiteX78" fmla="*/ 562484 w 667949"/>
              <a:gd name="connsiteY78" fmla="*/ 158199 h 650371"/>
              <a:gd name="connsiteX79" fmla="*/ 615217 w 667949"/>
              <a:gd name="connsiteY79" fmla="*/ 193354 h 650371"/>
              <a:gd name="connsiteX80" fmla="*/ 615217 w 667949"/>
              <a:gd name="connsiteY80" fmla="*/ 193354 h 650371"/>
              <a:gd name="connsiteX81" fmla="*/ 527329 w 667949"/>
              <a:gd name="connsiteY81" fmla="*/ 193354 h 650371"/>
              <a:gd name="connsiteX82" fmla="*/ 544906 w 667949"/>
              <a:gd name="connsiteY82" fmla="*/ 175776 h 650371"/>
              <a:gd name="connsiteX83" fmla="*/ 527329 w 667949"/>
              <a:gd name="connsiteY83" fmla="*/ 193354 h 650371"/>
              <a:gd name="connsiteX84" fmla="*/ 421863 w 667949"/>
              <a:gd name="connsiteY84" fmla="*/ 597639 h 650371"/>
              <a:gd name="connsiteX85" fmla="*/ 421863 w 667949"/>
              <a:gd name="connsiteY85" fmla="*/ 597639 h 650371"/>
              <a:gd name="connsiteX86" fmla="*/ 544906 w 667949"/>
              <a:gd name="connsiteY86" fmla="*/ 316397 h 650371"/>
              <a:gd name="connsiteX87" fmla="*/ 562484 w 667949"/>
              <a:gd name="connsiteY87" fmla="*/ 333975 h 650371"/>
              <a:gd name="connsiteX88" fmla="*/ 544906 w 667949"/>
              <a:gd name="connsiteY88" fmla="*/ 316397 h 650371"/>
              <a:gd name="connsiteX89" fmla="*/ 562484 w 667949"/>
              <a:gd name="connsiteY89" fmla="*/ 228509 h 650371"/>
              <a:gd name="connsiteX90" fmla="*/ 562484 w 667949"/>
              <a:gd name="connsiteY90" fmla="*/ 246087 h 650371"/>
              <a:gd name="connsiteX91" fmla="*/ 544906 w 667949"/>
              <a:gd name="connsiteY91" fmla="*/ 175776 h 650371"/>
              <a:gd name="connsiteX92" fmla="*/ 544906 w 667949"/>
              <a:gd name="connsiteY92" fmla="*/ 175776 h 650371"/>
              <a:gd name="connsiteX93" fmla="*/ 544906 w 667949"/>
              <a:gd name="connsiteY93" fmla="*/ 140621 h 650371"/>
              <a:gd name="connsiteX94" fmla="*/ 544906 w 667949"/>
              <a:gd name="connsiteY94" fmla="*/ 140621 h 650371"/>
              <a:gd name="connsiteX95" fmla="*/ 580061 w 667949"/>
              <a:gd name="connsiteY95" fmla="*/ 193354 h 650371"/>
              <a:gd name="connsiteX96" fmla="*/ 580061 w 667949"/>
              <a:gd name="connsiteY96" fmla="*/ 193354 h 650371"/>
              <a:gd name="connsiteX97" fmla="*/ 597639 w 667949"/>
              <a:gd name="connsiteY97" fmla="*/ 246087 h 650371"/>
              <a:gd name="connsiteX98" fmla="*/ 597639 w 667949"/>
              <a:gd name="connsiteY98" fmla="*/ 228509 h 650371"/>
              <a:gd name="connsiteX99" fmla="*/ 439440 w 667949"/>
              <a:gd name="connsiteY99" fmla="*/ 544906 h 650371"/>
              <a:gd name="connsiteX100" fmla="*/ 439440 w 667949"/>
              <a:gd name="connsiteY100" fmla="*/ 544906 h 650371"/>
              <a:gd name="connsiteX101" fmla="*/ 667950 w 667949"/>
              <a:gd name="connsiteY101" fmla="*/ 175776 h 650371"/>
              <a:gd name="connsiteX102" fmla="*/ 667950 w 667949"/>
              <a:gd name="connsiteY102" fmla="*/ 175776 h 650371"/>
              <a:gd name="connsiteX103" fmla="*/ 597639 w 667949"/>
              <a:gd name="connsiteY103" fmla="*/ 140621 h 650371"/>
              <a:gd name="connsiteX104" fmla="*/ 597639 w 667949"/>
              <a:gd name="connsiteY104" fmla="*/ 140621 h 650371"/>
              <a:gd name="connsiteX105" fmla="*/ 597639 w 667949"/>
              <a:gd name="connsiteY105" fmla="*/ 210931 h 650371"/>
              <a:gd name="connsiteX106" fmla="*/ 597639 w 667949"/>
              <a:gd name="connsiteY106" fmla="*/ 210931 h 650371"/>
              <a:gd name="connsiteX107" fmla="*/ 667950 w 667949"/>
              <a:gd name="connsiteY107" fmla="*/ 70310 h 650371"/>
              <a:gd name="connsiteX108" fmla="*/ 667950 w 667949"/>
              <a:gd name="connsiteY108" fmla="*/ 70310 h 650371"/>
              <a:gd name="connsiteX109" fmla="*/ 421863 w 667949"/>
              <a:gd name="connsiteY109" fmla="*/ 527329 h 650371"/>
              <a:gd name="connsiteX110" fmla="*/ 439440 w 667949"/>
              <a:gd name="connsiteY110" fmla="*/ 509751 h 650371"/>
              <a:gd name="connsiteX111" fmla="*/ 421863 w 667949"/>
              <a:gd name="connsiteY111" fmla="*/ 527329 h 650371"/>
              <a:gd name="connsiteX112" fmla="*/ 439440 w 667949"/>
              <a:gd name="connsiteY112" fmla="*/ 527329 h 650371"/>
              <a:gd name="connsiteX113" fmla="*/ 457018 w 667949"/>
              <a:gd name="connsiteY113" fmla="*/ 509751 h 650371"/>
              <a:gd name="connsiteX114" fmla="*/ 439440 w 667949"/>
              <a:gd name="connsiteY114" fmla="*/ 527329 h 650371"/>
              <a:gd name="connsiteX115" fmla="*/ 615217 w 667949"/>
              <a:gd name="connsiteY115" fmla="*/ 193354 h 650371"/>
              <a:gd name="connsiteX116" fmla="*/ 615217 w 667949"/>
              <a:gd name="connsiteY116" fmla="*/ 193354 h 650371"/>
              <a:gd name="connsiteX117" fmla="*/ 667950 w 667949"/>
              <a:gd name="connsiteY117" fmla="*/ 70310 h 650371"/>
              <a:gd name="connsiteX118" fmla="*/ 667950 w 667949"/>
              <a:gd name="connsiteY118" fmla="*/ 70310 h 650371"/>
              <a:gd name="connsiteX119" fmla="*/ 580061 w 667949"/>
              <a:gd name="connsiteY119" fmla="*/ 193354 h 650371"/>
              <a:gd name="connsiteX120" fmla="*/ 597639 w 667949"/>
              <a:gd name="connsiteY120" fmla="*/ 193354 h 650371"/>
              <a:gd name="connsiteX121" fmla="*/ 562484 w 667949"/>
              <a:gd name="connsiteY121" fmla="*/ 193354 h 650371"/>
              <a:gd name="connsiteX122" fmla="*/ 562484 w 667949"/>
              <a:gd name="connsiteY122" fmla="*/ 193354 h 650371"/>
              <a:gd name="connsiteX123" fmla="*/ 421863 w 667949"/>
              <a:gd name="connsiteY123" fmla="*/ 527329 h 650371"/>
              <a:gd name="connsiteX124" fmla="*/ 421863 w 667949"/>
              <a:gd name="connsiteY124" fmla="*/ 509751 h 650371"/>
              <a:gd name="connsiteX125" fmla="*/ 615217 w 667949"/>
              <a:gd name="connsiteY125" fmla="*/ 210931 h 650371"/>
              <a:gd name="connsiteX126" fmla="*/ 615217 w 667949"/>
              <a:gd name="connsiteY126" fmla="*/ 210931 h 650371"/>
              <a:gd name="connsiteX127" fmla="*/ 580061 w 667949"/>
              <a:gd name="connsiteY127" fmla="*/ 193354 h 650371"/>
              <a:gd name="connsiteX128" fmla="*/ 580061 w 667949"/>
              <a:gd name="connsiteY128" fmla="*/ 193354 h 65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7949" h="650371">
                <a:moveTo>
                  <a:pt x="52733" y="474596"/>
                </a:moveTo>
                <a:lnTo>
                  <a:pt x="105466" y="492173"/>
                </a:lnTo>
                <a:lnTo>
                  <a:pt x="105466" y="597639"/>
                </a:lnTo>
                <a:lnTo>
                  <a:pt x="158199" y="615217"/>
                </a:lnTo>
                <a:lnTo>
                  <a:pt x="228509" y="562484"/>
                </a:lnTo>
                <a:lnTo>
                  <a:pt x="246087" y="615217"/>
                </a:lnTo>
                <a:lnTo>
                  <a:pt x="316397" y="597639"/>
                </a:lnTo>
                <a:lnTo>
                  <a:pt x="351552" y="650372"/>
                </a:lnTo>
                <a:lnTo>
                  <a:pt x="369130" y="580061"/>
                </a:lnTo>
                <a:lnTo>
                  <a:pt x="439440" y="544906"/>
                </a:lnTo>
                <a:lnTo>
                  <a:pt x="421863" y="492173"/>
                </a:lnTo>
                <a:lnTo>
                  <a:pt x="439440" y="509751"/>
                </a:lnTo>
                <a:lnTo>
                  <a:pt x="509751" y="474596"/>
                </a:lnTo>
                <a:lnTo>
                  <a:pt x="509751" y="333975"/>
                </a:lnTo>
                <a:lnTo>
                  <a:pt x="562484" y="316397"/>
                </a:lnTo>
                <a:lnTo>
                  <a:pt x="527329" y="246087"/>
                </a:lnTo>
                <a:lnTo>
                  <a:pt x="580061" y="210931"/>
                </a:lnTo>
                <a:lnTo>
                  <a:pt x="509751" y="193354"/>
                </a:lnTo>
                <a:lnTo>
                  <a:pt x="421863" y="105466"/>
                </a:lnTo>
                <a:lnTo>
                  <a:pt x="457018" y="70310"/>
                </a:lnTo>
                <a:lnTo>
                  <a:pt x="404285" y="17578"/>
                </a:lnTo>
                <a:lnTo>
                  <a:pt x="351552" y="70310"/>
                </a:lnTo>
                <a:lnTo>
                  <a:pt x="246087" y="0"/>
                </a:lnTo>
                <a:lnTo>
                  <a:pt x="210931" y="70310"/>
                </a:lnTo>
                <a:lnTo>
                  <a:pt x="158199" y="87888"/>
                </a:lnTo>
                <a:lnTo>
                  <a:pt x="193354" y="123043"/>
                </a:lnTo>
                <a:lnTo>
                  <a:pt x="140621" y="140621"/>
                </a:lnTo>
                <a:lnTo>
                  <a:pt x="105466" y="175776"/>
                </a:lnTo>
                <a:lnTo>
                  <a:pt x="123043" y="193354"/>
                </a:lnTo>
                <a:lnTo>
                  <a:pt x="0" y="316397"/>
                </a:lnTo>
                <a:lnTo>
                  <a:pt x="0" y="351552"/>
                </a:lnTo>
                <a:lnTo>
                  <a:pt x="52733" y="404285"/>
                </a:lnTo>
                <a:lnTo>
                  <a:pt x="52733" y="457018"/>
                </a:lnTo>
                <a:close/>
                <a:moveTo>
                  <a:pt x="580061" y="193354"/>
                </a:moveTo>
                <a:lnTo>
                  <a:pt x="597639" y="210931"/>
                </a:lnTo>
                <a:lnTo>
                  <a:pt x="597639" y="175776"/>
                </a:lnTo>
                <a:lnTo>
                  <a:pt x="562484" y="158199"/>
                </a:lnTo>
                <a:lnTo>
                  <a:pt x="580061" y="193354"/>
                </a:lnTo>
                <a:close/>
                <a:moveTo>
                  <a:pt x="580061" y="158199"/>
                </a:moveTo>
                <a:lnTo>
                  <a:pt x="580061" y="175776"/>
                </a:lnTo>
                <a:close/>
                <a:moveTo>
                  <a:pt x="597639" y="246087"/>
                </a:moveTo>
                <a:lnTo>
                  <a:pt x="597639" y="246087"/>
                </a:lnTo>
                <a:close/>
                <a:moveTo>
                  <a:pt x="615217" y="70310"/>
                </a:moveTo>
                <a:lnTo>
                  <a:pt x="615217" y="70310"/>
                </a:lnTo>
                <a:close/>
                <a:moveTo>
                  <a:pt x="580061" y="140621"/>
                </a:moveTo>
                <a:lnTo>
                  <a:pt x="597639" y="158199"/>
                </a:lnTo>
                <a:lnTo>
                  <a:pt x="580061" y="140621"/>
                </a:lnTo>
                <a:close/>
                <a:moveTo>
                  <a:pt x="597639" y="158199"/>
                </a:moveTo>
                <a:lnTo>
                  <a:pt x="597639" y="140621"/>
                </a:lnTo>
                <a:close/>
                <a:moveTo>
                  <a:pt x="562484" y="333975"/>
                </a:moveTo>
                <a:lnTo>
                  <a:pt x="562484" y="316397"/>
                </a:lnTo>
                <a:close/>
                <a:moveTo>
                  <a:pt x="615217" y="210931"/>
                </a:moveTo>
                <a:lnTo>
                  <a:pt x="615217" y="210931"/>
                </a:lnTo>
                <a:close/>
                <a:moveTo>
                  <a:pt x="615217" y="123043"/>
                </a:moveTo>
                <a:lnTo>
                  <a:pt x="615217" y="123043"/>
                </a:lnTo>
                <a:close/>
                <a:moveTo>
                  <a:pt x="527329" y="386708"/>
                </a:moveTo>
                <a:lnTo>
                  <a:pt x="544906" y="386708"/>
                </a:lnTo>
                <a:close/>
                <a:moveTo>
                  <a:pt x="597639" y="210931"/>
                </a:moveTo>
                <a:lnTo>
                  <a:pt x="597639" y="228509"/>
                </a:lnTo>
                <a:close/>
                <a:moveTo>
                  <a:pt x="527329" y="333975"/>
                </a:moveTo>
                <a:lnTo>
                  <a:pt x="527329" y="333975"/>
                </a:lnTo>
                <a:close/>
                <a:moveTo>
                  <a:pt x="439440" y="580061"/>
                </a:moveTo>
                <a:lnTo>
                  <a:pt x="439440" y="580061"/>
                </a:lnTo>
                <a:close/>
                <a:moveTo>
                  <a:pt x="544906" y="70310"/>
                </a:moveTo>
                <a:lnTo>
                  <a:pt x="562484" y="87888"/>
                </a:lnTo>
                <a:lnTo>
                  <a:pt x="544906" y="70310"/>
                </a:lnTo>
                <a:close/>
                <a:moveTo>
                  <a:pt x="544906" y="439440"/>
                </a:moveTo>
                <a:lnTo>
                  <a:pt x="544906" y="439440"/>
                </a:lnTo>
                <a:close/>
                <a:moveTo>
                  <a:pt x="580061" y="246087"/>
                </a:moveTo>
                <a:lnTo>
                  <a:pt x="562484" y="228509"/>
                </a:lnTo>
                <a:lnTo>
                  <a:pt x="580061" y="246087"/>
                </a:lnTo>
                <a:close/>
                <a:moveTo>
                  <a:pt x="615217" y="193354"/>
                </a:moveTo>
                <a:lnTo>
                  <a:pt x="615217" y="210931"/>
                </a:lnTo>
                <a:close/>
                <a:moveTo>
                  <a:pt x="632794" y="87888"/>
                </a:moveTo>
                <a:lnTo>
                  <a:pt x="632794" y="87888"/>
                </a:lnTo>
                <a:close/>
                <a:moveTo>
                  <a:pt x="544906" y="439440"/>
                </a:moveTo>
                <a:lnTo>
                  <a:pt x="544906" y="439440"/>
                </a:lnTo>
                <a:close/>
                <a:moveTo>
                  <a:pt x="562484" y="158199"/>
                </a:moveTo>
                <a:lnTo>
                  <a:pt x="562484" y="158199"/>
                </a:lnTo>
                <a:close/>
                <a:moveTo>
                  <a:pt x="615217" y="193354"/>
                </a:moveTo>
                <a:lnTo>
                  <a:pt x="615217" y="193354"/>
                </a:lnTo>
                <a:close/>
                <a:moveTo>
                  <a:pt x="527329" y="193354"/>
                </a:moveTo>
                <a:lnTo>
                  <a:pt x="544906" y="175776"/>
                </a:lnTo>
                <a:lnTo>
                  <a:pt x="527329" y="193354"/>
                </a:lnTo>
                <a:close/>
                <a:moveTo>
                  <a:pt x="421863" y="597639"/>
                </a:moveTo>
                <a:lnTo>
                  <a:pt x="421863" y="597639"/>
                </a:lnTo>
                <a:close/>
                <a:moveTo>
                  <a:pt x="544906" y="316397"/>
                </a:moveTo>
                <a:lnTo>
                  <a:pt x="562484" y="333975"/>
                </a:lnTo>
                <a:lnTo>
                  <a:pt x="544906" y="316397"/>
                </a:lnTo>
                <a:close/>
                <a:moveTo>
                  <a:pt x="562484" y="228509"/>
                </a:moveTo>
                <a:lnTo>
                  <a:pt x="562484" y="246087"/>
                </a:lnTo>
                <a:close/>
                <a:moveTo>
                  <a:pt x="544906" y="175776"/>
                </a:moveTo>
                <a:lnTo>
                  <a:pt x="544906" y="175776"/>
                </a:lnTo>
                <a:close/>
                <a:moveTo>
                  <a:pt x="544906" y="140621"/>
                </a:moveTo>
                <a:lnTo>
                  <a:pt x="544906" y="140621"/>
                </a:lnTo>
                <a:close/>
                <a:moveTo>
                  <a:pt x="580061" y="193354"/>
                </a:moveTo>
                <a:lnTo>
                  <a:pt x="580061" y="193354"/>
                </a:lnTo>
                <a:close/>
                <a:moveTo>
                  <a:pt x="597639" y="246087"/>
                </a:moveTo>
                <a:lnTo>
                  <a:pt x="597639" y="228509"/>
                </a:lnTo>
                <a:close/>
                <a:moveTo>
                  <a:pt x="439440" y="544906"/>
                </a:moveTo>
                <a:lnTo>
                  <a:pt x="439440" y="544906"/>
                </a:lnTo>
                <a:close/>
                <a:moveTo>
                  <a:pt x="667950" y="175776"/>
                </a:moveTo>
                <a:lnTo>
                  <a:pt x="667950" y="175776"/>
                </a:lnTo>
                <a:close/>
                <a:moveTo>
                  <a:pt x="597639" y="140621"/>
                </a:moveTo>
                <a:lnTo>
                  <a:pt x="597639" y="140621"/>
                </a:lnTo>
                <a:close/>
                <a:moveTo>
                  <a:pt x="597639" y="210931"/>
                </a:moveTo>
                <a:lnTo>
                  <a:pt x="597639" y="210931"/>
                </a:lnTo>
                <a:close/>
                <a:moveTo>
                  <a:pt x="667950" y="70310"/>
                </a:moveTo>
                <a:lnTo>
                  <a:pt x="667950" y="70310"/>
                </a:lnTo>
                <a:close/>
                <a:moveTo>
                  <a:pt x="421863" y="527329"/>
                </a:moveTo>
                <a:lnTo>
                  <a:pt x="439440" y="509751"/>
                </a:lnTo>
                <a:lnTo>
                  <a:pt x="421863" y="527329"/>
                </a:lnTo>
                <a:close/>
                <a:moveTo>
                  <a:pt x="439440" y="527329"/>
                </a:moveTo>
                <a:lnTo>
                  <a:pt x="457018" y="509751"/>
                </a:lnTo>
                <a:lnTo>
                  <a:pt x="439440" y="527329"/>
                </a:lnTo>
                <a:close/>
                <a:moveTo>
                  <a:pt x="615217" y="193354"/>
                </a:moveTo>
                <a:lnTo>
                  <a:pt x="615217" y="193354"/>
                </a:lnTo>
                <a:close/>
                <a:moveTo>
                  <a:pt x="667950" y="70310"/>
                </a:moveTo>
                <a:lnTo>
                  <a:pt x="667950" y="70310"/>
                </a:lnTo>
                <a:close/>
                <a:moveTo>
                  <a:pt x="580061" y="193354"/>
                </a:moveTo>
                <a:lnTo>
                  <a:pt x="597639" y="193354"/>
                </a:lnTo>
                <a:close/>
                <a:moveTo>
                  <a:pt x="562484" y="193354"/>
                </a:moveTo>
                <a:lnTo>
                  <a:pt x="562484" y="193354"/>
                </a:lnTo>
                <a:close/>
                <a:moveTo>
                  <a:pt x="421863" y="527329"/>
                </a:moveTo>
                <a:lnTo>
                  <a:pt x="421863" y="509751"/>
                </a:lnTo>
                <a:close/>
                <a:moveTo>
                  <a:pt x="615217" y="210931"/>
                </a:moveTo>
                <a:lnTo>
                  <a:pt x="615217" y="210931"/>
                </a:lnTo>
                <a:close/>
                <a:moveTo>
                  <a:pt x="580061" y="193354"/>
                </a:moveTo>
                <a:lnTo>
                  <a:pt x="580061" y="193354"/>
                </a:lnTo>
                <a:close/>
              </a:path>
            </a:pathLst>
          </a:custGeom>
          <a:solidFill>
            <a:srgbClr val="00B050"/>
          </a:solidFill>
          <a:ln w="3175" cap="rnd">
            <a:solidFill>
              <a:srgbClr val="FFFF00"/>
            </a:solidFill>
            <a:prstDash val="solid"/>
            <a:round/>
          </a:ln>
        </p:spPr>
        <p:txBody>
          <a:bodyPr rtlCol="0" anchor="ctr"/>
          <a:lstStyle/>
          <a:p>
            <a:endParaRPr lang="en-US"/>
          </a:p>
        </p:txBody>
      </p:sp>
      <p:sp>
        <p:nvSpPr>
          <p:cNvPr id="14" name="任意多边形: 形状 13">
            <a:extLst>
              <a:ext uri="{FF2B5EF4-FFF2-40B4-BE49-F238E27FC236}">
                <a16:creationId xmlns:a16="http://schemas.microsoft.com/office/drawing/2014/main" id="{90B2F60B-7706-4BE3-617F-812524BDD3FB}"/>
              </a:ext>
            </a:extLst>
          </p:cNvPr>
          <p:cNvSpPr/>
          <p:nvPr/>
        </p:nvSpPr>
        <p:spPr>
          <a:xfrm>
            <a:off x="-3401266" y="1711715"/>
            <a:ext cx="1650697" cy="1918379"/>
          </a:xfrm>
          <a:custGeom>
            <a:avLst/>
            <a:gdLst>
              <a:gd name="connsiteX0" fmla="*/ 457018 w 650371"/>
              <a:gd name="connsiteY0" fmla="*/ 544906 h 755837"/>
              <a:gd name="connsiteX1" fmla="*/ 439440 w 650371"/>
              <a:gd name="connsiteY1" fmla="*/ 492173 h 755837"/>
              <a:gd name="connsiteX2" fmla="*/ 474596 w 650371"/>
              <a:gd name="connsiteY2" fmla="*/ 527329 h 755837"/>
              <a:gd name="connsiteX3" fmla="*/ 457018 w 650371"/>
              <a:gd name="connsiteY3" fmla="*/ 509751 h 755837"/>
              <a:gd name="connsiteX4" fmla="*/ 509751 w 650371"/>
              <a:gd name="connsiteY4" fmla="*/ 492173 h 755837"/>
              <a:gd name="connsiteX5" fmla="*/ 474596 w 650371"/>
              <a:gd name="connsiteY5" fmla="*/ 492173 h 755837"/>
              <a:gd name="connsiteX6" fmla="*/ 474596 w 650371"/>
              <a:gd name="connsiteY6" fmla="*/ 457018 h 755837"/>
              <a:gd name="connsiteX7" fmla="*/ 580061 w 650371"/>
              <a:gd name="connsiteY7" fmla="*/ 457018 h 755837"/>
              <a:gd name="connsiteX8" fmla="*/ 509751 w 650371"/>
              <a:gd name="connsiteY8" fmla="*/ 421863 h 755837"/>
              <a:gd name="connsiteX9" fmla="*/ 544906 w 650371"/>
              <a:gd name="connsiteY9" fmla="*/ 421863 h 755837"/>
              <a:gd name="connsiteX10" fmla="*/ 544906 w 650371"/>
              <a:gd name="connsiteY10" fmla="*/ 351552 h 755837"/>
              <a:gd name="connsiteX11" fmla="*/ 580061 w 650371"/>
              <a:gd name="connsiteY11" fmla="*/ 316397 h 755837"/>
              <a:gd name="connsiteX12" fmla="*/ 544906 w 650371"/>
              <a:gd name="connsiteY12" fmla="*/ 281242 h 755837"/>
              <a:gd name="connsiteX13" fmla="*/ 580061 w 650371"/>
              <a:gd name="connsiteY13" fmla="*/ 281242 h 755837"/>
              <a:gd name="connsiteX14" fmla="*/ 580061 w 650371"/>
              <a:gd name="connsiteY14" fmla="*/ 246087 h 755837"/>
              <a:gd name="connsiteX15" fmla="*/ 597639 w 650371"/>
              <a:gd name="connsiteY15" fmla="*/ 263664 h 755837"/>
              <a:gd name="connsiteX16" fmla="*/ 562484 w 650371"/>
              <a:gd name="connsiteY16" fmla="*/ 298820 h 755837"/>
              <a:gd name="connsiteX17" fmla="*/ 615217 w 650371"/>
              <a:gd name="connsiteY17" fmla="*/ 281242 h 755837"/>
              <a:gd name="connsiteX18" fmla="*/ 597639 w 650371"/>
              <a:gd name="connsiteY18" fmla="*/ 263664 h 755837"/>
              <a:gd name="connsiteX19" fmla="*/ 650372 w 650371"/>
              <a:gd name="connsiteY19" fmla="*/ 210931 h 755837"/>
              <a:gd name="connsiteX20" fmla="*/ 650372 w 650371"/>
              <a:gd name="connsiteY20" fmla="*/ 175776 h 755837"/>
              <a:gd name="connsiteX21" fmla="*/ 562484 w 650371"/>
              <a:gd name="connsiteY21" fmla="*/ 175776 h 755837"/>
              <a:gd name="connsiteX22" fmla="*/ 527329 w 650371"/>
              <a:gd name="connsiteY22" fmla="*/ 105466 h 755837"/>
              <a:gd name="connsiteX23" fmla="*/ 492173 w 650371"/>
              <a:gd name="connsiteY23" fmla="*/ 158199 h 755837"/>
              <a:gd name="connsiteX24" fmla="*/ 439440 w 650371"/>
              <a:gd name="connsiteY24" fmla="*/ 140621 h 755837"/>
              <a:gd name="connsiteX25" fmla="*/ 404285 w 650371"/>
              <a:gd name="connsiteY25" fmla="*/ 0 h 755837"/>
              <a:gd name="connsiteX26" fmla="*/ 351552 w 650371"/>
              <a:gd name="connsiteY26" fmla="*/ 17578 h 755837"/>
              <a:gd name="connsiteX27" fmla="*/ 351552 w 650371"/>
              <a:gd name="connsiteY27" fmla="*/ 52733 h 755837"/>
              <a:gd name="connsiteX28" fmla="*/ 281242 w 650371"/>
              <a:gd name="connsiteY28" fmla="*/ 87888 h 755837"/>
              <a:gd name="connsiteX29" fmla="*/ 228509 w 650371"/>
              <a:gd name="connsiteY29" fmla="*/ 70310 h 755837"/>
              <a:gd name="connsiteX30" fmla="*/ 175776 w 650371"/>
              <a:gd name="connsiteY30" fmla="*/ 123043 h 755837"/>
              <a:gd name="connsiteX31" fmla="*/ 193354 w 650371"/>
              <a:gd name="connsiteY31" fmla="*/ 158199 h 755837"/>
              <a:gd name="connsiteX32" fmla="*/ 105466 w 650371"/>
              <a:gd name="connsiteY32" fmla="*/ 246087 h 755837"/>
              <a:gd name="connsiteX33" fmla="*/ 123043 w 650371"/>
              <a:gd name="connsiteY33" fmla="*/ 298820 h 755837"/>
              <a:gd name="connsiteX34" fmla="*/ 87888 w 650371"/>
              <a:gd name="connsiteY34" fmla="*/ 369130 h 755837"/>
              <a:gd name="connsiteX35" fmla="*/ 35155 w 650371"/>
              <a:gd name="connsiteY35" fmla="*/ 404285 h 755837"/>
              <a:gd name="connsiteX36" fmla="*/ 0 w 650371"/>
              <a:gd name="connsiteY36" fmla="*/ 544906 h 755837"/>
              <a:gd name="connsiteX37" fmla="*/ 70310 w 650371"/>
              <a:gd name="connsiteY37" fmla="*/ 544906 h 755837"/>
              <a:gd name="connsiteX38" fmla="*/ 105466 w 650371"/>
              <a:gd name="connsiteY38" fmla="*/ 580061 h 755837"/>
              <a:gd name="connsiteX39" fmla="*/ 87888 w 650371"/>
              <a:gd name="connsiteY39" fmla="*/ 597639 h 755837"/>
              <a:gd name="connsiteX40" fmla="*/ 140621 w 650371"/>
              <a:gd name="connsiteY40" fmla="*/ 580061 h 755837"/>
              <a:gd name="connsiteX41" fmla="*/ 158199 w 650371"/>
              <a:gd name="connsiteY41" fmla="*/ 703105 h 755837"/>
              <a:gd name="connsiteX42" fmla="*/ 210931 w 650371"/>
              <a:gd name="connsiteY42" fmla="*/ 755838 h 755837"/>
              <a:gd name="connsiteX43" fmla="*/ 333975 w 650371"/>
              <a:gd name="connsiteY43" fmla="*/ 650372 h 755837"/>
              <a:gd name="connsiteX44" fmla="*/ 316397 w 650371"/>
              <a:gd name="connsiteY44" fmla="*/ 597639 h 755837"/>
              <a:gd name="connsiteX45" fmla="*/ 386708 w 650371"/>
              <a:gd name="connsiteY45" fmla="*/ 615217 h 755837"/>
              <a:gd name="connsiteX46" fmla="*/ 421863 w 650371"/>
              <a:gd name="connsiteY46" fmla="*/ 580061 h 755837"/>
              <a:gd name="connsiteX47" fmla="*/ 404285 w 650371"/>
              <a:gd name="connsiteY47" fmla="*/ 562484 h 755837"/>
              <a:gd name="connsiteX48" fmla="*/ 457018 w 650371"/>
              <a:gd name="connsiteY48" fmla="*/ 544906 h 755837"/>
              <a:gd name="connsiteX49" fmla="*/ 369130 w 650371"/>
              <a:gd name="connsiteY49" fmla="*/ 615217 h 755837"/>
              <a:gd name="connsiteX50" fmla="*/ 351552 w 650371"/>
              <a:gd name="connsiteY50" fmla="*/ 632794 h 755837"/>
              <a:gd name="connsiteX51" fmla="*/ 369130 w 650371"/>
              <a:gd name="connsiteY51" fmla="*/ 615217 h 755837"/>
              <a:gd name="connsiteX52" fmla="*/ 509751 w 650371"/>
              <a:gd name="connsiteY52" fmla="*/ 509751 h 755837"/>
              <a:gd name="connsiteX53" fmla="*/ 527329 w 650371"/>
              <a:gd name="connsiteY53" fmla="*/ 492173 h 755837"/>
              <a:gd name="connsiteX54" fmla="*/ 509751 w 650371"/>
              <a:gd name="connsiteY54" fmla="*/ 509751 h 755837"/>
              <a:gd name="connsiteX55" fmla="*/ 527329 w 650371"/>
              <a:gd name="connsiteY55" fmla="*/ 439440 h 755837"/>
              <a:gd name="connsiteX56" fmla="*/ 527329 w 650371"/>
              <a:gd name="connsiteY56" fmla="*/ 439440 h 755837"/>
              <a:gd name="connsiteX57" fmla="*/ 580061 w 650371"/>
              <a:gd name="connsiteY57" fmla="*/ 351552 h 755837"/>
              <a:gd name="connsiteX58" fmla="*/ 580061 w 650371"/>
              <a:gd name="connsiteY58" fmla="*/ 333975 h 755837"/>
              <a:gd name="connsiteX59" fmla="*/ 333975 w 650371"/>
              <a:gd name="connsiteY59" fmla="*/ 632794 h 755837"/>
              <a:gd name="connsiteX60" fmla="*/ 333975 w 650371"/>
              <a:gd name="connsiteY60" fmla="*/ 615217 h 755837"/>
              <a:gd name="connsiteX61" fmla="*/ 580061 w 650371"/>
              <a:gd name="connsiteY61" fmla="*/ 263664 h 755837"/>
              <a:gd name="connsiteX62" fmla="*/ 580061 w 650371"/>
              <a:gd name="connsiteY62" fmla="*/ 263664 h 755837"/>
              <a:gd name="connsiteX63" fmla="*/ 333975 w 650371"/>
              <a:gd name="connsiteY63" fmla="*/ 615217 h 755837"/>
              <a:gd name="connsiteX64" fmla="*/ 316397 w 650371"/>
              <a:gd name="connsiteY64" fmla="*/ 597639 h 755837"/>
              <a:gd name="connsiteX65" fmla="*/ 333975 w 650371"/>
              <a:gd name="connsiteY65" fmla="*/ 615217 h 755837"/>
              <a:gd name="connsiteX66" fmla="*/ 580061 w 650371"/>
              <a:gd name="connsiteY66" fmla="*/ 351552 h 755837"/>
              <a:gd name="connsiteX67" fmla="*/ 580061 w 650371"/>
              <a:gd name="connsiteY67" fmla="*/ 351552 h 755837"/>
              <a:gd name="connsiteX68" fmla="*/ 544906 w 650371"/>
              <a:gd name="connsiteY68" fmla="*/ 351552 h 755837"/>
              <a:gd name="connsiteX69" fmla="*/ 527329 w 650371"/>
              <a:gd name="connsiteY69" fmla="*/ 351552 h 755837"/>
              <a:gd name="connsiteX70" fmla="*/ 597639 w 650371"/>
              <a:gd name="connsiteY70" fmla="*/ 298820 h 755837"/>
              <a:gd name="connsiteX71" fmla="*/ 597639 w 650371"/>
              <a:gd name="connsiteY71" fmla="*/ 298820 h 755837"/>
              <a:gd name="connsiteX72" fmla="*/ 544906 w 650371"/>
              <a:gd name="connsiteY72" fmla="*/ 439440 h 755837"/>
              <a:gd name="connsiteX73" fmla="*/ 544906 w 650371"/>
              <a:gd name="connsiteY73" fmla="*/ 421863 h 755837"/>
              <a:gd name="connsiteX74" fmla="*/ 562484 w 650371"/>
              <a:gd name="connsiteY74" fmla="*/ 281242 h 755837"/>
              <a:gd name="connsiteX75" fmla="*/ 562484 w 650371"/>
              <a:gd name="connsiteY75" fmla="*/ 281242 h 755837"/>
              <a:gd name="connsiteX76" fmla="*/ 615217 w 650371"/>
              <a:gd name="connsiteY76" fmla="*/ 281242 h 755837"/>
              <a:gd name="connsiteX77" fmla="*/ 615217 w 650371"/>
              <a:gd name="connsiteY77" fmla="*/ 281242 h 755837"/>
              <a:gd name="connsiteX78" fmla="*/ 632794 w 650371"/>
              <a:gd name="connsiteY78" fmla="*/ 228509 h 755837"/>
              <a:gd name="connsiteX79" fmla="*/ 632794 w 650371"/>
              <a:gd name="connsiteY79" fmla="*/ 228509 h 755837"/>
              <a:gd name="connsiteX80" fmla="*/ 615217 w 650371"/>
              <a:gd name="connsiteY80" fmla="*/ 246087 h 755837"/>
              <a:gd name="connsiteX81" fmla="*/ 615217 w 650371"/>
              <a:gd name="connsiteY81" fmla="*/ 246087 h 755837"/>
              <a:gd name="connsiteX82" fmla="*/ 544906 w 650371"/>
              <a:gd name="connsiteY82" fmla="*/ 281242 h 755837"/>
              <a:gd name="connsiteX83" fmla="*/ 562484 w 650371"/>
              <a:gd name="connsiteY83" fmla="*/ 263664 h 755837"/>
              <a:gd name="connsiteX84" fmla="*/ 544906 w 650371"/>
              <a:gd name="connsiteY84" fmla="*/ 281242 h 75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50371" h="755837">
                <a:moveTo>
                  <a:pt x="457018" y="544906"/>
                </a:moveTo>
                <a:lnTo>
                  <a:pt x="439440" y="492173"/>
                </a:lnTo>
                <a:lnTo>
                  <a:pt x="474596" y="527329"/>
                </a:lnTo>
                <a:lnTo>
                  <a:pt x="457018" y="509751"/>
                </a:lnTo>
                <a:lnTo>
                  <a:pt x="509751" y="492173"/>
                </a:lnTo>
                <a:lnTo>
                  <a:pt x="474596" y="492173"/>
                </a:lnTo>
                <a:lnTo>
                  <a:pt x="474596" y="457018"/>
                </a:lnTo>
                <a:lnTo>
                  <a:pt x="580061" y="457018"/>
                </a:lnTo>
                <a:lnTo>
                  <a:pt x="509751" y="421863"/>
                </a:lnTo>
                <a:lnTo>
                  <a:pt x="544906" y="421863"/>
                </a:lnTo>
                <a:lnTo>
                  <a:pt x="544906" y="351552"/>
                </a:lnTo>
                <a:lnTo>
                  <a:pt x="580061" y="316397"/>
                </a:lnTo>
                <a:lnTo>
                  <a:pt x="544906" y="281242"/>
                </a:lnTo>
                <a:lnTo>
                  <a:pt x="580061" y="281242"/>
                </a:lnTo>
                <a:lnTo>
                  <a:pt x="580061" y="246087"/>
                </a:lnTo>
                <a:lnTo>
                  <a:pt x="597639" y="263664"/>
                </a:lnTo>
                <a:lnTo>
                  <a:pt x="562484" y="298820"/>
                </a:lnTo>
                <a:lnTo>
                  <a:pt x="615217" y="281242"/>
                </a:lnTo>
                <a:lnTo>
                  <a:pt x="597639" y="263664"/>
                </a:lnTo>
                <a:lnTo>
                  <a:pt x="650372" y="210931"/>
                </a:lnTo>
                <a:lnTo>
                  <a:pt x="650372" y="175776"/>
                </a:lnTo>
                <a:lnTo>
                  <a:pt x="562484" y="175776"/>
                </a:lnTo>
                <a:lnTo>
                  <a:pt x="527329" y="105466"/>
                </a:lnTo>
                <a:lnTo>
                  <a:pt x="492173" y="158199"/>
                </a:lnTo>
                <a:lnTo>
                  <a:pt x="439440" y="140621"/>
                </a:lnTo>
                <a:lnTo>
                  <a:pt x="404285" y="0"/>
                </a:lnTo>
                <a:lnTo>
                  <a:pt x="351552" y="17578"/>
                </a:lnTo>
                <a:lnTo>
                  <a:pt x="351552" y="52733"/>
                </a:lnTo>
                <a:lnTo>
                  <a:pt x="281242" y="87888"/>
                </a:lnTo>
                <a:lnTo>
                  <a:pt x="228509" y="70310"/>
                </a:lnTo>
                <a:lnTo>
                  <a:pt x="175776" y="123043"/>
                </a:lnTo>
                <a:lnTo>
                  <a:pt x="193354" y="158199"/>
                </a:lnTo>
                <a:lnTo>
                  <a:pt x="105466" y="246087"/>
                </a:lnTo>
                <a:lnTo>
                  <a:pt x="123043" y="298820"/>
                </a:lnTo>
                <a:lnTo>
                  <a:pt x="87888" y="369130"/>
                </a:lnTo>
                <a:lnTo>
                  <a:pt x="35155" y="404285"/>
                </a:lnTo>
                <a:lnTo>
                  <a:pt x="0" y="544906"/>
                </a:lnTo>
                <a:lnTo>
                  <a:pt x="70310" y="544906"/>
                </a:lnTo>
                <a:lnTo>
                  <a:pt x="105466" y="580061"/>
                </a:lnTo>
                <a:lnTo>
                  <a:pt x="87888" y="597639"/>
                </a:lnTo>
                <a:lnTo>
                  <a:pt x="140621" y="580061"/>
                </a:lnTo>
                <a:lnTo>
                  <a:pt x="158199" y="703105"/>
                </a:lnTo>
                <a:lnTo>
                  <a:pt x="210931" y="755838"/>
                </a:lnTo>
                <a:lnTo>
                  <a:pt x="333975" y="650372"/>
                </a:lnTo>
                <a:lnTo>
                  <a:pt x="316397" y="597639"/>
                </a:lnTo>
                <a:lnTo>
                  <a:pt x="386708" y="615217"/>
                </a:lnTo>
                <a:lnTo>
                  <a:pt x="421863" y="580061"/>
                </a:lnTo>
                <a:lnTo>
                  <a:pt x="404285" y="562484"/>
                </a:lnTo>
                <a:lnTo>
                  <a:pt x="457018" y="544906"/>
                </a:lnTo>
                <a:close/>
                <a:moveTo>
                  <a:pt x="369130" y="615217"/>
                </a:moveTo>
                <a:lnTo>
                  <a:pt x="351552" y="632794"/>
                </a:lnTo>
                <a:lnTo>
                  <a:pt x="369130" y="615217"/>
                </a:lnTo>
                <a:close/>
                <a:moveTo>
                  <a:pt x="509751" y="509751"/>
                </a:moveTo>
                <a:lnTo>
                  <a:pt x="527329" y="492173"/>
                </a:lnTo>
                <a:lnTo>
                  <a:pt x="509751" y="509751"/>
                </a:lnTo>
                <a:close/>
                <a:moveTo>
                  <a:pt x="527329" y="439440"/>
                </a:moveTo>
                <a:lnTo>
                  <a:pt x="527329" y="439440"/>
                </a:lnTo>
                <a:close/>
                <a:moveTo>
                  <a:pt x="580061" y="351552"/>
                </a:moveTo>
                <a:lnTo>
                  <a:pt x="580061" y="333975"/>
                </a:lnTo>
                <a:close/>
                <a:moveTo>
                  <a:pt x="333975" y="632794"/>
                </a:moveTo>
                <a:lnTo>
                  <a:pt x="333975" y="615217"/>
                </a:lnTo>
                <a:close/>
                <a:moveTo>
                  <a:pt x="580061" y="263664"/>
                </a:moveTo>
                <a:lnTo>
                  <a:pt x="580061" y="263664"/>
                </a:lnTo>
                <a:close/>
                <a:moveTo>
                  <a:pt x="333975" y="615217"/>
                </a:moveTo>
                <a:lnTo>
                  <a:pt x="316397" y="597639"/>
                </a:lnTo>
                <a:lnTo>
                  <a:pt x="333975" y="615217"/>
                </a:lnTo>
                <a:close/>
                <a:moveTo>
                  <a:pt x="580061" y="351552"/>
                </a:moveTo>
                <a:lnTo>
                  <a:pt x="580061" y="351552"/>
                </a:lnTo>
                <a:close/>
                <a:moveTo>
                  <a:pt x="544906" y="351552"/>
                </a:moveTo>
                <a:lnTo>
                  <a:pt x="527329" y="351552"/>
                </a:lnTo>
                <a:close/>
                <a:moveTo>
                  <a:pt x="597639" y="298820"/>
                </a:moveTo>
                <a:lnTo>
                  <a:pt x="597639" y="298820"/>
                </a:lnTo>
                <a:close/>
                <a:moveTo>
                  <a:pt x="544906" y="439440"/>
                </a:moveTo>
                <a:lnTo>
                  <a:pt x="544906" y="421863"/>
                </a:lnTo>
                <a:close/>
                <a:moveTo>
                  <a:pt x="562484" y="281242"/>
                </a:moveTo>
                <a:lnTo>
                  <a:pt x="562484" y="281242"/>
                </a:lnTo>
                <a:close/>
                <a:moveTo>
                  <a:pt x="615217" y="281242"/>
                </a:moveTo>
                <a:lnTo>
                  <a:pt x="615217" y="281242"/>
                </a:lnTo>
                <a:close/>
                <a:moveTo>
                  <a:pt x="632794" y="228509"/>
                </a:moveTo>
                <a:lnTo>
                  <a:pt x="632794" y="228509"/>
                </a:lnTo>
                <a:close/>
                <a:moveTo>
                  <a:pt x="615217" y="246087"/>
                </a:moveTo>
                <a:lnTo>
                  <a:pt x="615217" y="246087"/>
                </a:lnTo>
                <a:close/>
                <a:moveTo>
                  <a:pt x="544906" y="281242"/>
                </a:moveTo>
                <a:lnTo>
                  <a:pt x="562484" y="263664"/>
                </a:lnTo>
                <a:lnTo>
                  <a:pt x="544906" y="281242"/>
                </a:lnTo>
                <a:close/>
              </a:path>
            </a:pathLst>
          </a:custGeom>
          <a:solidFill>
            <a:srgbClr val="48A8E2"/>
          </a:solidFill>
          <a:ln w="3175" cap="rnd">
            <a:solidFill>
              <a:srgbClr val="FFFF00"/>
            </a:solidFill>
            <a:prstDash val="solid"/>
            <a:round/>
          </a:ln>
        </p:spPr>
        <p:txBody>
          <a:bodyPr rtlCol="0" anchor="ctr"/>
          <a:lstStyle/>
          <a:p>
            <a:endParaRPr lang="en-US"/>
          </a:p>
        </p:txBody>
      </p:sp>
      <p:sp>
        <p:nvSpPr>
          <p:cNvPr id="15" name="任意多边形: 形状 14">
            <a:extLst>
              <a:ext uri="{FF2B5EF4-FFF2-40B4-BE49-F238E27FC236}">
                <a16:creationId xmlns:a16="http://schemas.microsoft.com/office/drawing/2014/main" id="{098E7B13-10D5-3AAD-4D27-A589AF3EFA48}"/>
              </a:ext>
            </a:extLst>
          </p:cNvPr>
          <p:cNvSpPr/>
          <p:nvPr/>
        </p:nvSpPr>
        <p:spPr>
          <a:xfrm>
            <a:off x="6759366" y="-4171036"/>
            <a:ext cx="2275285" cy="2141446"/>
          </a:xfrm>
          <a:custGeom>
            <a:avLst/>
            <a:gdLst>
              <a:gd name="connsiteX0" fmla="*/ 333975 w 896458"/>
              <a:gd name="connsiteY0" fmla="*/ 685527 h 843725"/>
              <a:gd name="connsiteX1" fmla="*/ 386708 w 896458"/>
              <a:gd name="connsiteY1" fmla="*/ 667950 h 843725"/>
              <a:gd name="connsiteX2" fmla="*/ 439440 w 896458"/>
              <a:gd name="connsiteY2" fmla="*/ 703105 h 843725"/>
              <a:gd name="connsiteX3" fmla="*/ 474596 w 896458"/>
              <a:gd name="connsiteY3" fmla="*/ 667950 h 843725"/>
              <a:gd name="connsiteX4" fmla="*/ 509751 w 896458"/>
              <a:gd name="connsiteY4" fmla="*/ 790993 h 843725"/>
              <a:gd name="connsiteX5" fmla="*/ 597639 w 896458"/>
              <a:gd name="connsiteY5" fmla="*/ 790993 h 843725"/>
              <a:gd name="connsiteX6" fmla="*/ 615217 w 896458"/>
              <a:gd name="connsiteY6" fmla="*/ 826148 h 843725"/>
              <a:gd name="connsiteX7" fmla="*/ 667950 w 896458"/>
              <a:gd name="connsiteY7" fmla="*/ 808570 h 843725"/>
              <a:gd name="connsiteX8" fmla="*/ 703105 w 896458"/>
              <a:gd name="connsiteY8" fmla="*/ 843726 h 843725"/>
              <a:gd name="connsiteX9" fmla="*/ 720682 w 896458"/>
              <a:gd name="connsiteY9" fmla="*/ 790993 h 843725"/>
              <a:gd name="connsiteX10" fmla="*/ 790993 w 896458"/>
              <a:gd name="connsiteY10" fmla="*/ 773415 h 843725"/>
              <a:gd name="connsiteX11" fmla="*/ 790993 w 896458"/>
              <a:gd name="connsiteY11" fmla="*/ 667950 h 843725"/>
              <a:gd name="connsiteX12" fmla="*/ 720682 w 896458"/>
              <a:gd name="connsiteY12" fmla="*/ 667950 h 843725"/>
              <a:gd name="connsiteX13" fmla="*/ 685527 w 896458"/>
              <a:gd name="connsiteY13" fmla="*/ 597639 h 843725"/>
              <a:gd name="connsiteX14" fmla="*/ 632794 w 896458"/>
              <a:gd name="connsiteY14" fmla="*/ 580061 h 843725"/>
              <a:gd name="connsiteX15" fmla="*/ 703105 w 896458"/>
              <a:gd name="connsiteY15" fmla="*/ 544906 h 843725"/>
              <a:gd name="connsiteX16" fmla="*/ 755838 w 896458"/>
              <a:gd name="connsiteY16" fmla="*/ 386708 h 843725"/>
              <a:gd name="connsiteX17" fmla="*/ 826148 w 896458"/>
              <a:gd name="connsiteY17" fmla="*/ 457018 h 843725"/>
              <a:gd name="connsiteX18" fmla="*/ 896459 w 896458"/>
              <a:gd name="connsiteY18" fmla="*/ 421863 h 843725"/>
              <a:gd name="connsiteX19" fmla="*/ 826148 w 896458"/>
              <a:gd name="connsiteY19" fmla="*/ 298820 h 843725"/>
              <a:gd name="connsiteX20" fmla="*/ 720682 w 896458"/>
              <a:gd name="connsiteY20" fmla="*/ 298820 h 843725"/>
              <a:gd name="connsiteX21" fmla="*/ 720682 w 896458"/>
              <a:gd name="connsiteY21" fmla="*/ 263664 h 843725"/>
              <a:gd name="connsiteX22" fmla="*/ 685527 w 896458"/>
              <a:gd name="connsiteY22" fmla="*/ 263664 h 843725"/>
              <a:gd name="connsiteX23" fmla="*/ 667950 w 896458"/>
              <a:gd name="connsiteY23" fmla="*/ 228509 h 843725"/>
              <a:gd name="connsiteX24" fmla="*/ 650372 w 896458"/>
              <a:gd name="connsiteY24" fmla="*/ 246087 h 843725"/>
              <a:gd name="connsiteX25" fmla="*/ 632794 w 896458"/>
              <a:gd name="connsiteY25" fmla="*/ 193354 h 843725"/>
              <a:gd name="connsiteX26" fmla="*/ 808570 w 896458"/>
              <a:gd name="connsiteY26" fmla="*/ 52733 h 843725"/>
              <a:gd name="connsiteX27" fmla="*/ 720682 w 896458"/>
              <a:gd name="connsiteY27" fmla="*/ 70310 h 843725"/>
              <a:gd name="connsiteX28" fmla="*/ 703105 w 896458"/>
              <a:gd name="connsiteY28" fmla="*/ 105466 h 843725"/>
              <a:gd name="connsiteX29" fmla="*/ 720682 w 896458"/>
              <a:gd name="connsiteY29" fmla="*/ 52733 h 843725"/>
              <a:gd name="connsiteX30" fmla="*/ 685527 w 896458"/>
              <a:gd name="connsiteY30" fmla="*/ 17578 h 843725"/>
              <a:gd name="connsiteX31" fmla="*/ 650372 w 896458"/>
              <a:gd name="connsiteY31" fmla="*/ 52733 h 843725"/>
              <a:gd name="connsiteX32" fmla="*/ 492173 w 896458"/>
              <a:gd name="connsiteY32" fmla="*/ 0 h 843725"/>
              <a:gd name="connsiteX33" fmla="*/ 457018 w 896458"/>
              <a:gd name="connsiteY33" fmla="*/ 123043 h 843725"/>
              <a:gd name="connsiteX34" fmla="*/ 369130 w 896458"/>
              <a:gd name="connsiteY34" fmla="*/ 193354 h 843725"/>
              <a:gd name="connsiteX35" fmla="*/ 246087 w 896458"/>
              <a:gd name="connsiteY35" fmla="*/ 175776 h 843725"/>
              <a:gd name="connsiteX36" fmla="*/ 228509 w 896458"/>
              <a:gd name="connsiteY36" fmla="*/ 228509 h 843725"/>
              <a:gd name="connsiteX37" fmla="*/ 0 w 896458"/>
              <a:gd name="connsiteY37" fmla="*/ 316397 h 843725"/>
              <a:gd name="connsiteX38" fmla="*/ 123043 w 896458"/>
              <a:gd name="connsiteY38" fmla="*/ 597639 h 843725"/>
              <a:gd name="connsiteX39" fmla="*/ 246087 w 896458"/>
              <a:gd name="connsiteY39" fmla="*/ 685527 h 843725"/>
              <a:gd name="connsiteX40" fmla="*/ 316397 w 896458"/>
              <a:gd name="connsiteY40" fmla="*/ 685527 h 843725"/>
              <a:gd name="connsiteX41" fmla="*/ 474596 w 896458"/>
              <a:gd name="connsiteY41" fmla="*/ 685527 h 843725"/>
              <a:gd name="connsiteX42" fmla="*/ 474596 w 896458"/>
              <a:gd name="connsiteY42" fmla="*/ 703105 h 84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6458" h="843725">
                <a:moveTo>
                  <a:pt x="333975" y="685527"/>
                </a:moveTo>
                <a:lnTo>
                  <a:pt x="386708" y="667950"/>
                </a:lnTo>
                <a:lnTo>
                  <a:pt x="439440" y="703105"/>
                </a:lnTo>
                <a:lnTo>
                  <a:pt x="474596" y="667950"/>
                </a:lnTo>
                <a:lnTo>
                  <a:pt x="509751" y="790993"/>
                </a:lnTo>
                <a:lnTo>
                  <a:pt x="597639" y="790993"/>
                </a:lnTo>
                <a:lnTo>
                  <a:pt x="615217" y="826148"/>
                </a:lnTo>
                <a:lnTo>
                  <a:pt x="667950" y="808570"/>
                </a:lnTo>
                <a:lnTo>
                  <a:pt x="703105" y="843726"/>
                </a:lnTo>
                <a:lnTo>
                  <a:pt x="720682" y="790993"/>
                </a:lnTo>
                <a:lnTo>
                  <a:pt x="790993" y="773415"/>
                </a:lnTo>
                <a:lnTo>
                  <a:pt x="790993" y="667950"/>
                </a:lnTo>
                <a:lnTo>
                  <a:pt x="720682" y="667950"/>
                </a:lnTo>
                <a:lnTo>
                  <a:pt x="685527" y="597639"/>
                </a:lnTo>
                <a:lnTo>
                  <a:pt x="632794" y="580061"/>
                </a:lnTo>
                <a:lnTo>
                  <a:pt x="703105" y="544906"/>
                </a:lnTo>
                <a:lnTo>
                  <a:pt x="755838" y="386708"/>
                </a:lnTo>
                <a:lnTo>
                  <a:pt x="826148" y="457018"/>
                </a:lnTo>
                <a:lnTo>
                  <a:pt x="896459" y="421863"/>
                </a:lnTo>
                <a:lnTo>
                  <a:pt x="826148" y="298820"/>
                </a:lnTo>
                <a:lnTo>
                  <a:pt x="720682" y="298820"/>
                </a:lnTo>
                <a:lnTo>
                  <a:pt x="720682" y="263664"/>
                </a:lnTo>
                <a:lnTo>
                  <a:pt x="685527" y="263664"/>
                </a:lnTo>
                <a:lnTo>
                  <a:pt x="667950" y="228509"/>
                </a:lnTo>
                <a:lnTo>
                  <a:pt x="650372" y="246087"/>
                </a:lnTo>
                <a:lnTo>
                  <a:pt x="632794" y="193354"/>
                </a:lnTo>
                <a:lnTo>
                  <a:pt x="808570" y="52733"/>
                </a:lnTo>
                <a:lnTo>
                  <a:pt x="720682" y="70310"/>
                </a:lnTo>
                <a:lnTo>
                  <a:pt x="703105" y="105466"/>
                </a:lnTo>
                <a:lnTo>
                  <a:pt x="720682" y="52733"/>
                </a:lnTo>
                <a:lnTo>
                  <a:pt x="685527" y="17578"/>
                </a:lnTo>
                <a:lnTo>
                  <a:pt x="650372" y="52733"/>
                </a:lnTo>
                <a:lnTo>
                  <a:pt x="492173" y="0"/>
                </a:lnTo>
                <a:lnTo>
                  <a:pt x="457018" y="123043"/>
                </a:lnTo>
                <a:lnTo>
                  <a:pt x="369130" y="193354"/>
                </a:lnTo>
                <a:lnTo>
                  <a:pt x="246087" y="175776"/>
                </a:lnTo>
                <a:lnTo>
                  <a:pt x="228509" y="228509"/>
                </a:lnTo>
                <a:lnTo>
                  <a:pt x="0" y="316397"/>
                </a:lnTo>
                <a:lnTo>
                  <a:pt x="123043" y="597639"/>
                </a:lnTo>
                <a:lnTo>
                  <a:pt x="246087" y="685527"/>
                </a:lnTo>
                <a:lnTo>
                  <a:pt x="316397" y="685527"/>
                </a:lnTo>
                <a:close/>
                <a:moveTo>
                  <a:pt x="474596" y="685527"/>
                </a:moveTo>
                <a:lnTo>
                  <a:pt x="474596" y="703105"/>
                </a:lnTo>
                <a:close/>
              </a:path>
            </a:pathLst>
          </a:custGeom>
          <a:solidFill>
            <a:srgbClr val="DD785E"/>
          </a:solidFill>
          <a:ln w="3175" cap="rnd">
            <a:solidFill>
              <a:srgbClr val="FFFF00"/>
            </a:solidFill>
            <a:prstDash val="solid"/>
            <a:round/>
          </a:ln>
        </p:spPr>
        <p:txBody>
          <a:bodyPr rtlCol="0" anchor="ctr"/>
          <a:lstStyle/>
          <a:p>
            <a:endParaRPr lang="en-US"/>
          </a:p>
        </p:txBody>
      </p:sp>
      <p:sp>
        <p:nvSpPr>
          <p:cNvPr id="17" name="任意多边形: 形状 16">
            <a:extLst>
              <a:ext uri="{FF2B5EF4-FFF2-40B4-BE49-F238E27FC236}">
                <a16:creationId xmlns:a16="http://schemas.microsoft.com/office/drawing/2014/main" id="{4C7C3A5D-40BA-2A56-3397-EE0ED82A9F4D}"/>
              </a:ext>
            </a:extLst>
          </p:cNvPr>
          <p:cNvSpPr/>
          <p:nvPr/>
        </p:nvSpPr>
        <p:spPr>
          <a:xfrm>
            <a:off x="-834102" y="13652131"/>
            <a:ext cx="3301394" cy="5978203"/>
          </a:xfrm>
          <a:custGeom>
            <a:avLst/>
            <a:gdLst>
              <a:gd name="connsiteX0" fmla="*/ 210931 w 1300743"/>
              <a:gd name="connsiteY0" fmla="*/ 17578 h 2355400"/>
              <a:gd name="connsiteX1" fmla="*/ 87888 w 1300743"/>
              <a:gd name="connsiteY1" fmla="*/ 35155 h 2355400"/>
              <a:gd name="connsiteX2" fmla="*/ 0 w 1300743"/>
              <a:gd name="connsiteY2" fmla="*/ 123043 h 2355400"/>
              <a:gd name="connsiteX3" fmla="*/ 0 w 1300743"/>
              <a:gd name="connsiteY3" fmla="*/ 228509 h 2355400"/>
              <a:gd name="connsiteX4" fmla="*/ 35155 w 1300743"/>
              <a:gd name="connsiteY4" fmla="*/ 263664 h 2355400"/>
              <a:gd name="connsiteX5" fmla="*/ 140621 w 1300743"/>
              <a:gd name="connsiteY5" fmla="*/ 298820 h 2355400"/>
              <a:gd name="connsiteX6" fmla="*/ 281242 w 1300743"/>
              <a:gd name="connsiteY6" fmla="*/ 193354 h 2355400"/>
              <a:gd name="connsiteX7" fmla="*/ 281242 w 1300743"/>
              <a:gd name="connsiteY7" fmla="*/ 140621 h 2355400"/>
              <a:gd name="connsiteX8" fmla="*/ 351552 w 1300743"/>
              <a:gd name="connsiteY8" fmla="*/ 70310 h 2355400"/>
              <a:gd name="connsiteX9" fmla="*/ 298820 w 1300743"/>
              <a:gd name="connsiteY9" fmla="*/ 0 h 2355400"/>
              <a:gd name="connsiteX10" fmla="*/ 210931 w 1300743"/>
              <a:gd name="connsiteY10" fmla="*/ 0 h 2355400"/>
              <a:gd name="connsiteX11" fmla="*/ 509751 w 1300743"/>
              <a:gd name="connsiteY11" fmla="*/ 2355401 h 2355400"/>
              <a:gd name="connsiteX12" fmla="*/ 509751 w 1300743"/>
              <a:gd name="connsiteY12" fmla="*/ 2355401 h 2355400"/>
              <a:gd name="connsiteX13" fmla="*/ 650372 w 1300743"/>
              <a:gd name="connsiteY13" fmla="*/ 1757762 h 2355400"/>
              <a:gd name="connsiteX14" fmla="*/ 667950 w 1300743"/>
              <a:gd name="connsiteY14" fmla="*/ 1740184 h 2355400"/>
              <a:gd name="connsiteX15" fmla="*/ 474596 w 1300743"/>
              <a:gd name="connsiteY15" fmla="*/ 2355401 h 2355400"/>
              <a:gd name="connsiteX16" fmla="*/ 474596 w 1300743"/>
              <a:gd name="connsiteY16" fmla="*/ 2355401 h 2355400"/>
              <a:gd name="connsiteX17" fmla="*/ 404285 w 1300743"/>
              <a:gd name="connsiteY17" fmla="*/ 457018 h 2355400"/>
              <a:gd name="connsiteX18" fmla="*/ 421863 w 1300743"/>
              <a:gd name="connsiteY18" fmla="*/ 439440 h 2355400"/>
              <a:gd name="connsiteX19" fmla="*/ 404285 w 1300743"/>
              <a:gd name="connsiteY19" fmla="*/ 457018 h 2355400"/>
              <a:gd name="connsiteX20" fmla="*/ 1283166 w 1300743"/>
              <a:gd name="connsiteY20" fmla="*/ 738260 h 2355400"/>
              <a:gd name="connsiteX21" fmla="*/ 1283166 w 1300743"/>
              <a:gd name="connsiteY21" fmla="*/ 720682 h 2355400"/>
              <a:gd name="connsiteX22" fmla="*/ 509751 w 1300743"/>
              <a:gd name="connsiteY22" fmla="*/ 2337823 h 2355400"/>
              <a:gd name="connsiteX23" fmla="*/ 509751 w 1300743"/>
              <a:gd name="connsiteY23" fmla="*/ 2337823 h 2355400"/>
              <a:gd name="connsiteX24" fmla="*/ 439440 w 1300743"/>
              <a:gd name="connsiteY24" fmla="*/ 580061 h 2355400"/>
              <a:gd name="connsiteX25" fmla="*/ 457018 w 1300743"/>
              <a:gd name="connsiteY25" fmla="*/ 580061 h 2355400"/>
              <a:gd name="connsiteX26" fmla="*/ 421863 w 1300743"/>
              <a:gd name="connsiteY26" fmla="*/ 580061 h 2355400"/>
              <a:gd name="connsiteX27" fmla="*/ 439440 w 1300743"/>
              <a:gd name="connsiteY27" fmla="*/ 580061 h 2355400"/>
              <a:gd name="connsiteX28" fmla="*/ 738260 w 1300743"/>
              <a:gd name="connsiteY28" fmla="*/ 1828072 h 2355400"/>
              <a:gd name="connsiteX29" fmla="*/ 808570 w 1300743"/>
              <a:gd name="connsiteY29" fmla="*/ 1828072 h 2355400"/>
              <a:gd name="connsiteX30" fmla="*/ 843726 w 1300743"/>
              <a:gd name="connsiteY30" fmla="*/ 1792917 h 2355400"/>
              <a:gd name="connsiteX31" fmla="*/ 826148 w 1300743"/>
              <a:gd name="connsiteY31" fmla="*/ 1775340 h 2355400"/>
              <a:gd name="connsiteX32" fmla="*/ 755838 w 1300743"/>
              <a:gd name="connsiteY32" fmla="*/ 1828072 h 2355400"/>
              <a:gd name="connsiteX33" fmla="*/ 755838 w 1300743"/>
              <a:gd name="connsiteY33" fmla="*/ 1634719 h 2355400"/>
              <a:gd name="connsiteX34" fmla="*/ 773415 w 1300743"/>
              <a:gd name="connsiteY34" fmla="*/ 1652296 h 2355400"/>
              <a:gd name="connsiteX35" fmla="*/ 755838 w 1300743"/>
              <a:gd name="connsiteY35" fmla="*/ 1634719 h 2355400"/>
              <a:gd name="connsiteX36" fmla="*/ 755838 w 1300743"/>
              <a:gd name="connsiteY36" fmla="*/ 1652296 h 2355400"/>
              <a:gd name="connsiteX37" fmla="*/ 755838 w 1300743"/>
              <a:gd name="connsiteY37" fmla="*/ 1652296 h 2355400"/>
              <a:gd name="connsiteX38" fmla="*/ 474596 w 1300743"/>
              <a:gd name="connsiteY38" fmla="*/ 562484 h 2355400"/>
              <a:gd name="connsiteX39" fmla="*/ 474596 w 1300743"/>
              <a:gd name="connsiteY39" fmla="*/ 562484 h 2355400"/>
              <a:gd name="connsiteX40" fmla="*/ 439440 w 1300743"/>
              <a:gd name="connsiteY40" fmla="*/ 544906 h 2355400"/>
              <a:gd name="connsiteX41" fmla="*/ 457018 w 1300743"/>
              <a:gd name="connsiteY41" fmla="*/ 527329 h 2355400"/>
              <a:gd name="connsiteX42" fmla="*/ 439440 w 1300743"/>
              <a:gd name="connsiteY42" fmla="*/ 544906 h 2355400"/>
              <a:gd name="connsiteX43" fmla="*/ 509751 w 1300743"/>
              <a:gd name="connsiteY43" fmla="*/ 1652296 h 2355400"/>
              <a:gd name="connsiteX44" fmla="*/ 509751 w 1300743"/>
              <a:gd name="connsiteY44" fmla="*/ 1652296 h 2355400"/>
              <a:gd name="connsiteX45" fmla="*/ 738260 w 1300743"/>
              <a:gd name="connsiteY45" fmla="*/ 1863228 h 2355400"/>
              <a:gd name="connsiteX46" fmla="*/ 738260 w 1300743"/>
              <a:gd name="connsiteY46" fmla="*/ 1863228 h 2355400"/>
              <a:gd name="connsiteX47" fmla="*/ 790993 w 1300743"/>
              <a:gd name="connsiteY47" fmla="*/ 1652296 h 2355400"/>
              <a:gd name="connsiteX48" fmla="*/ 790993 w 1300743"/>
              <a:gd name="connsiteY48" fmla="*/ 1652296 h 2355400"/>
              <a:gd name="connsiteX49" fmla="*/ 509751 w 1300743"/>
              <a:gd name="connsiteY49" fmla="*/ 457018 h 2355400"/>
              <a:gd name="connsiteX50" fmla="*/ 527329 w 1300743"/>
              <a:gd name="connsiteY50" fmla="*/ 474596 h 2355400"/>
              <a:gd name="connsiteX51" fmla="*/ 509751 w 1300743"/>
              <a:gd name="connsiteY51" fmla="*/ 457018 h 2355400"/>
              <a:gd name="connsiteX52" fmla="*/ 861303 w 1300743"/>
              <a:gd name="connsiteY52" fmla="*/ 1423787 h 2355400"/>
              <a:gd name="connsiteX53" fmla="*/ 861303 w 1300743"/>
              <a:gd name="connsiteY53" fmla="*/ 1423787 h 2355400"/>
              <a:gd name="connsiteX54" fmla="*/ 1019502 w 1300743"/>
              <a:gd name="connsiteY54" fmla="*/ 1529253 h 2355400"/>
              <a:gd name="connsiteX55" fmla="*/ 1019502 w 1300743"/>
              <a:gd name="connsiteY55" fmla="*/ 1511675 h 2355400"/>
              <a:gd name="connsiteX56" fmla="*/ 843726 w 1300743"/>
              <a:gd name="connsiteY56" fmla="*/ 1494098 h 2355400"/>
              <a:gd name="connsiteX57" fmla="*/ 861303 w 1300743"/>
              <a:gd name="connsiteY57" fmla="*/ 1476520 h 2355400"/>
              <a:gd name="connsiteX58" fmla="*/ 720682 w 1300743"/>
              <a:gd name="connsiteY58" fmla="*/ 1828072 h 2355400"/>
              <a:gd name="connsiteX59" fmla="*/ 738260 w 1300743"/>
              <a:gd name="connsiteY59" fmla="*/ 1810495 h 2355400"/>
              <a:gd name="connsiteX60" fmla="*/ 123043 w 1300743"/>
              <a:gd name="connsiteY60" fmla="*/ 1863228 h 2355400"/>
              <a:gd name="connsiteX61" fmla="*/ 158199 w 1300743"/>
              <a:gd name="connsiteY61" fmla="*/ 1828072 h 2355400"/>
              <a:gd name="connsiteX62" fmla="*/ 193354 w 1300743"/>
              <a:gd name="connsiteY62" fmla="*/ 1845650 h 2355400"/>
              <a:gd name="connsiteX63" fmla="*/ 123043 w 1300743"/>
              <a:gd name="connsiteY63" fmla="*/ 1845650 h 2355400"/>
              <a:gd name="connsiteX64" fmla="*/ 1089812 w 1300743"/>
              <a:gd name="connsiteY64" fmla="*/ 1634719 h 2355400"/>
              <a:gd name="connsiteX65" fmla="*/ 1089812 w 1300743"/>
              <a:gd name="connsiteY65" fmla="*/ 1634719 h 2355400"/>
              <a:gd name="connsiteX66" fmla="*/ 544906 w 1300743"/>
              <a:gd name="connsiteY66" fmla="*/ 615217 h 2355400"/>
              <a:gd name="connsiteX67" fmla="*/ 562484 w 1300743"/>
              <a:gd name="connsiteY67" fmla="*/ 597639 h 2355400"/>
              <a:gd name="connsiteX68" fmla="*/ 544906 w 1300743"/>
              <a:gd name="connsiteY68" fmla="*/ 615217 h 2355400"/>
              <a:gd name="connsiteX69" fmla="*/ 562484 w 1300743"/>
              <a:gd name="connsiteY69" fmla="*/ 1652296 h 2355400"/>
              <a:gd name="connsiteX70" fmla="*/ 562484 w 1300743"/>
              <a:gd name="connsiteY70" fmla="*/ 1652296 h 2355400"/>
              <a:gd name="connsiteX71" fmla="*/ 826148 w 1300743"/>
              <a:gd name="connsiteY71" fmla="*/ 1353477 h 2355400"/>
              <a:gd name="connsiteX72" fmla="*/ 843726 w 1300743"/>
              <a:gd name="connsiteY72" fmla="*/ 1353477 h 2355400"/>
              <a:gd name="connsiteX73" fmla="*/ 544906 w 1300743"/>
              <a:gd name="connsiteY73" fmla="*/ 562484 h 2355400"/>
              <a:gd name="connsiteX74" fmla="*/ 544906 w 1300743"/>
              <a:gd name="connsiteY74" fmla="*/ 562484 h 2355400"/>
              <a:gd name="connsiteX75" fmla="*/ 1107390 w 1300743"/>
              <a:gd name="connsiteY75" fmla="*/ 1423787 h 2355400"/>
              <a:gd name="connsiteX76" fmla="*/ 1124968 w 1300743"/>
              <a:gd name="connsiteY76" fmla="*/ 1423787 h 2355400"/>
              <a:gd name="connsiteX77" fmla="*/ 527329 w 1300743"/>
              <a:gd name="connsiteY77" fmla="*/ 474596 h 2355400"/>
              <a:gd name="connsiteX78" fmla="*/ 527329 w 1300743"/>
              <a:gd name="connsiteY78" fmla="*/ 474596 h 2355400"/>
              <a:gd name="connsiteX79" fmla="*/ 404285 w 1300743"/>
              <a:gd name="connsiteY79" fmla="*/ 544906 h 2355400"/>
              <a:gd name="connsiteX80" fmla="*/ 421863 w 1300743"/>
              <a:gd name="connsiteY80" fmla="*/ 544906 h 2355400"/>
              <a:gd name="connsiteX81" fmla="*/ 966769 w 1300743"/>
              <a:gd name="connsiteY81" fmla="*/ 1494098 h 2355400"/>
              <a:gd name="connsiteX82" fmla="*/ 984347 w 1300743"/>
              <a:gd name="connsiteY82" fmla="*/ 1494098 h 2355400"/>
              <a:gd name="connsiteX83" fmla="*/ 861303 w 1300743"/>
              <a:gd name="connsiteY83" fmla="*/ 1740184 h 2355400"/>
              <a:gd name="connsiteX84" fmla="*/ 861303 w 1300743"/>
              <a:gd name="connsiteY84" fmla="*/ 1740184 h 2355400"/>
              <a:gd name="connsiteX85" fmla="*/ 826148 w 1300743"/>
              <a:gd name="connsiteY85" fmla="*/ 1757762 h 2355400"/>
              <a:gd name="connsiteX86" fmla="*/ 843726 w 1300743"/>
              <a:gd name="connsiteY86" fmla="*/ 1740184 h 2355400"/>
              <a:gd name="connsiteX87" fmla="*/ 931614 w 1300743"/>
              <a:gd name="connsiteY87" fmla="*/ 1705029 h 2355400"/>
              <a:gd name="connsiteX88" fmla="*/ 949191 w 1300743"/>
              <a:gd name="connsiteY88" fmla="*/ 1722607 h 2355400"/>
              <a:gd name="connsiteX89" fmla="*/ 931614 w 1300743"/>
              <a:gd name="connsiteY89" fmla="*/ 1705029 h 2355400"/>
              <a:gd name="connsiteX90" fmla="*/ 738260 w 1300743"/>
              <a:gd name="connsiteY90" fmla="*/ 1775340 h 2355400"/>
              <a:gd name="connsiteX91" fmla="*/ 755838 w 1300743"/>
              <a:gd name="connsiteY91" fmla="*/ 1757762 h 2355400"/>
              <a:gd name="connsiteX92" fmla="*/ 966769 w 1300743"/>
              <a:gd name="connsiteY92" fmla="*/ 1564408 h 2355400"/>
              <a:gd name="connsiteX93" fmla="*/ 966769 w 1300743"/>
              <a:gd name="connsiteY93" fmla="*/ 1564408 h 2355400"/>
              <a:gd name="connsiteX94" fmla="*/ 1107390 w 1300743"/>
              <a:gd name="connsiteY94" fmla="*/ 1599563 h 2355400"/>
              <a:gd name="connsiteX95" fmla="*/ 1107390 w 1300743"/>
              <a:gd name="connsiteY95" fmla="*/ 1599563 h 2355400"/>
              <a:gd name="connsiteX96" fmla="*/ 703105 w 1300743"/>
              <a:gd name="connsiteY96" fmla="*/ 1634719 h 2355400"/>
              <a:gd name="connsiteX97" fmla="*/ 720682 w 1300743"/>
              <a:gd name="connsiteY97" fmla="*/ 1617141 h 2355400"/>
              <a:gd name="connsiteX98" fmla="*/ 703105 w 1300743"/>
              <a:gd name="connsiteY98" fmla="*/ 1634719 h 2355400"/>
              <a:gd name="connsiteX99" fmla="*/ 861303 w 1300743"/>
              <a:gd name="connsiteY99" fmla="*/ 1335899 h 2355400"/>
              <a:gd name="connsiteX100" fmla="*/ 878881 w 1300743"/>
              <a:gd name="connsiteY100" fmla="*/ 1318321 h 2355400"/>
              <a:gd name="connsiteX101" fmla="*/ 861303 w 1300743"/>
              <a:gd name="connsiteY101" fmla="*/ 1335899 h 2355400"/>
              <a:gd name="connsiteX102" fmla="*/ 843726 w 1300743"/>
              <a:gd name="connsiteY102" fmla="*/ 1283166 h 2355400"/>
              <a:gd name="connsiteX103" fmla="*/ 843726 w 1300743"/>
              <a:gd name="connsiteY103" fmla="*/ 1265589 h 2355400"/>
              <a:gd name="connsiteX104" fmla="*/ 896459 w 1300743"/>
              <a:gd name="connsiteY104" fmla="*/ 1353477 h 2355400"/>
              <a:gd name="connsiteX105" fmla="*/ 896459 w 1300743"/>
              <a:gd name="connsiteY105" fmla="*/ 1353477 h 2355400"/>
              <a:gd name="connsiteX106" fmla="*/ 421863 w 1300743"/>
              <a:gd name="connsiteY106" fmla="*/ 544906 h 2355400"/>
              <a:gd name="connsiteX107" fmla="*/ 421863 w 1300743"/>
              <a:gd name="connsiteY107" fmla="*/ 544906 h 2355400"/>
              <a:gd name="connsiteX108" fmla="*/ 755838 w 1300743"/>
              <a:gd name="connsiteY108" fmla="*/ 1634719 h 2355400"/>
              <a:gd name="connsiteX109" fmla="*/ 755838 w 1300743"/>
              <a:gd name="connsiteY109" fmla="*/ 1652296 h 2355400"/>
              <a:gd name="connsiteX110" fmla="*/ 193354 w 1300743"/>
              <a:gd name="connsiteY110" fmla="*/ 1792917 h 2355400"/>
              <a:gd name="connsiteX111" fmla="*/ 193354 w 1300743"/>
              <a:gd name="connsiteY111" fmla="*/ 1775340 h 2355400"/>
              <a:gd name="connsiteX112" fmla="*/ 1142545 w 1300743"/>
              <a:gd name="connsiteY112" fmla="*/ 1265589 h 2355400"/>
              <a:gd name="connsiteX113" fmla="*/ 1160123 w 1300743"/>
              <a:gd name="connsiteY113" fmla="*/ 1283166 h 2355400"/>
              <a:gd name="connsiteX114" fmla="*/ 1142545 w 1300743"/>
              <a:gd name="connsiteY114" fmla="*/ 1265589 h 2355400"/>
              <a:gd name="connsiteX115" fmla="*/ 439440 w 1300743"/>
              <a:gd name="connsiteY115" fmla="*/ 527329 h 2355400"/>
              <a:gd name="connsiteX116" fmla="*/ 439440 w 1300743"/>
              <a:gd name="connsiteY116" fmla="*/ 527329 h 2355400"/>
              <a:gd name="connsiteX117" fmla="*/ 544906 w 1300743"/>
              <a:gd name="connsiteY117" fmla="*/ 544906 h 2355400"/>
              <a:gd name="connsiteX118" fmla="*/ 562484 w 1300743"/>
              <a:gd name="connsiteY118" fmla="*/ 527329 h 2355400"/>
              <a:gd name="connsiteX119" fmla="*/ 544906 w 1300743"/>
              <a:gd name="connsiteY119" fmla="*/ 544906 h 2355400"/>
              <a:gd name="connsiteX120" fmla="*/ 439440 w 1300743"/>
              <a:gd name="connsiteY120" fmla="*/ 597639 h 2355400"/>
              <a:gd name="connsiteX121" fmla="*/ 457018 w 1300743"/>
              <a:gd name="connsiteY121" fmla="*/ 597639 h 2355400"/>
              <a:gd name="connsiteX122" fmla="*/ 738260 w 1300743"/>
              <a:gd name="connsiteY122" fmla="*/ 1476520 h 2355400"/>
              <a:gd name="connsiteX123" fmla="*/ 738260 w 1300743"/>
              <a:gd name="connsiteY123" fmla="*/ 1458942 h 2355400"/>
              <a:gd name="connsiteX124" fmla="*/ 878881 w 1300743"/>
              <a:gd name="connsiteY124" fmla="*/ 1740184 h 2355400"/>
              <a:gd name="connsiteX125" fmla="*/ 878881 w 1300743"/>
              <a:gd name="connsiteY125" fmla="*/ 1740184 h 2355400"/>
              <a:gd name="connsiteX126" fmla="*/ 1124968 w 1300743"/>
              <a:gd name="connsiteY126" fmla="*/ 1511675 h 2355400"/>
              <a:gd name="connsiteX127" fmla="*/ 1124968 w 1300743"/>
              <a:gd name="connsiteY127" fmla="*/ 1529253 h 2355400"/>
              <a:gd name="connsiteX128" fmla="*/ 949191 w 1300743"/>
              <a:gd name="connsiteY128" fmla="*/ 1458942 h 2355400"/>
              <a:gd name="connsiteX129" fmla="*/ 949191 w 1300743"/>
              <a:gd name="connsiteY129" fmla="*/ 1458942 h 2355400"/>
              <a:gd name="connsiteX130" fmla="*/ 1160123 w 1300743"/>
              <a:gd name="connsiteY130" fmla="*/ 1406210 h 2355400"/>
              <a:gd name="connsiteX131" fmla="*/ 1160123 w 1300743"/>
              <a:gd name="connsiteY131" fmla="*/ 1406210 h 2355400"/>
              <a:gd name="connsiteX132" fmla="*/ 861303 w 1300743"/>
              <a:gd name="connsiteY132" fmla="*/ 580061 h 2355400"/>
              <a:gd name="connsiteX133" fmla="*/ 861303 w 1300743"/>
              <a:gd name="connsiteY133" fmla="*/ 580061 h 2355400"/>
              <a:gd name="connsiteX134" fmla="*/ 1037079 w 1300743"/>
              <a:gd name="connsiteY134" fmla="*/ 1581986 h 2355400"/>
              <a:gd name="connsiteX135" fmla="*/ 1037079 w 1300743"/>
              <a:gd name="connsiteY135" fmla="*/ 1581986 h 2355400"/>
              <a:gd name="connsiteX136" fmla="*/ 720682 w 1300743"/>
              <a:gd name="connsiteY136" fmla="*/ 1599563 h 2355400"/>
              <a:gd name="connsiteX137" fmla="*/ 720682 w 1300743"/>
              <a:gd name="connsiteY137" fmla="*/ 1599563 h 2355400"/>
              <a:gd name="connsiteX138" fmla="*/ 861303 w 1300743"/>
              <a:gd name="connsiteY138" fmla="*/ 1828072 h 2355400"/>
              <a:gd name="connsiteX139" fmla="*/ 861303 w 1300743"/>
              <a:gd name="connsiteY139" fmla="*/ 1828072 h 2355400"/>
              <a:gd name="connsiteX140" fmla="*/ 826148 w 1300743"/>
              <a:gd name="connsiteY140" fmla="*/ 1371054 h 2355400"/>
              <a:gd name="connsiteX141" fmla="*/ 843726 w 1300743"/>
              <a:gd name="connsiteY141" fmla="*/ 1371054 h 2355400"/>
              <a:gd name="connsiteX142" fmla="*/ 1300744 w 1300743"/>
              <a:gd name="connsiteY142" fmla="*/ 1371054 h 2355400"/>
              <a:gd name="connsiteX143" fmla="*/ 1300744 w 1300743"/>
              <a:gd name="connsiteY143" fmla="*/ 1371054 h 2355400"/>
              <a:gd name="connsiteX144" fmla="*/ 790993 w 1300743"/>
              <a:gd name="connsiteY144" fmla="*/ 1441365 h 2355400"/>
              <a:gd name="connsiteX145" fmla="*/ 790993 w 1300743"/>
              <a:gd name="connsiteY145" fmla="*/ 1441365 h 2355400"/>
              <a:gd name="connsiteX146" fmla="*/ 861303 w 1300743"/>
              <a:gd name="connsiteY146" fmla="*/ 1265589 h 2355400"/>
              <a:gd name="connsiteX147" fmla="*/ 861303 w 1300743"/>
              <a:gd name="connsiteY147" fmla="*/ 1265589 h 2355400"/>
              <a:gd name="connsiteX148" fmla="*/ 1142545 w 1300743"/>
              <a:gd name="connsiteY148" fmla="*/ 1406210 h 2355400"/>
              <a:gd name="connsiteX149" fmla="*/ 1142545 w 1300743"/>
              <a:gd name="connsiteY149" fmla="*/ 1406210 h 2355400"/>
              <a:gd name="connsiteX150" fmla="*/ 263664 w 1300743"/>
              <a:gd name="connsiteY150" fmla="*/ 1757762 h 2355400"/>
              <a:gd name="connsiteX151" fmla="*/ 281242 w 1300743"/>
              <a:gd name="connsiteY151" fmla="*/ 1740184 h 2355400"/>
              <a:gd name="connsiteX152" fmla="*/ 263664 w 1300743"/>
              <a:gd name="connsiteY152" fmla="*/ 1757762 h 2355400"/>
              <a:gd name="connsiteX153" fmla="*/ 404285 w 1300743"/>
              <a:gd name="connsiteY153" fmla="*/ 1687451 h 2355400"/>
              <a:gd name="connsiteX154" fmla="*/ 404285 w 1300743"/>
              <a:gd name="connsiteY154" fmla="*/ 1687451 h 2355400"/>
              <a:gd name="connsiteX155" fmla="*/ 931614 w 1300743"/>
              <a:gd name="connsiteY155" fmla="*/ 1687451 h 2355400"/>
              <a:gd name="connsiteX156" fmla="*/ 949191 w 1300743"/>
              <a:gd name="connsiteY156" fmla="*/ 1687451 h 2355400"/>
              <a:gd name="connsiteX157" fmla="*/ 650372 w 1300743"/>
              <a:gd name="connsiteY157" fmla="*/ 1757762 h 2355400"/>
              <a:gd name="connsiteX158" fmla="*/ 650372 w 1300743"/>
              <a:gd name="connsiteY158" fmla="*/ 1757762 h 2355400"/>
              <a:gd name="connsiteX159" fmla="*/ 773415 w 1300743"/>
              <a:gd name="connsiteY159" fmla="*/ 1353477 h 2355400"/>
              <a:gd name="connsiteX160" fmla="*/ 773415 w 1300743"/>
              <a:gd name="connsiteY160" fmla="*/ 1353477 h 2355400"/>
              <a:gd name="connsiteX161" fmla="*/ 1230433 w 1300743"/>
              <a:gd name="connsiteY161" fmla="*/ 1441365 h 2355400"/>
              <a:gd name="connsiteX162" fmla="*/ 1230433 w 1300743"/>
              <a:gd name="connsiteY162" fmla="*/ 1423787 h 2355400"/>
              <a:gd name="connsiteX163" fmla="*/ 790993 w 1300743"/>
              <a:gd name="connsiteY163" fmla="*/ 597639 h 2355400"/>
              <a:gd name="connsiteX164" fmla="*/ 790993 w 1300743"/>
              <a:gd name="connsiteY164" fmla="*/ 597639 h 2355400"/>
              <a:gd name="connsiteX165" fmla="*/ 281242 w 1300743"/>
              <a:gd name="connsiteY165" fmla="*/ 1757762 h 2355400"/>
              <a:gd name="connsiteX166" fmla="*/ 281242 w 1300743"/>
              <a:gd name="connsiteY166" fmla="*/ 1757762 h 2355400"/>
              <a:gd name="connsiteX167" fmla="*/ 966769 w 1300743"/>
              <a:gd name="connsiteY167" fmla="*/ 1705029 h 2355400"/>
              <a:gd name="connsiteX168" fmla="*/ 984347 w 1300743"/>
              <a:gd name="connsiteY168" fmla="*/ 1687451 h 2355400"/>
              <a:gd name="connsiteX169" fmla="*/ 421863 w 1300743"/>
              <a:gd name="connsiteY169" fmla="*/ 1828072 h 2355400"/>
              <a:gd name="connsiteX170" fmla="*/ 421863 w 1300743"/>
              <a:gd name="connsiteY170" fmla="*/ 1828072 h 2355400"/>
              <a:gd name="connsiteX171" fmla="*/ 421863 w 1300743"/>
              <a:gd name="connsiteY171" fmla="*/ 1669874 h 2355400"/>
              <a:gd name="connsiteX172" fmla="*/ 439440 w 1300743"/>
              <a:gd name="connsiteY172" fmla="*/ 1669874 h 2355400"/>
              <a:gd name="connsiteX173" fmla="*/ 263664 w 1300743"/>
              <a:gd name="connsiteY173" fmla="*/ 1792917 h 2355400"/>
              <a:gd name="connsiteX174" fmla="*/ 263664 w 1300743"/>
              <a:gd name="connsiteY174" fmla="*/ 1792917 h 2355400"/>
              <a:gd name="connsiteX175" fmla="*/ 527329 w 1300743"/>
              <a:gd name="connsiteY175" fmla="*/ 1634719 h 2355400"/>
              <a:gd name="connsiteX176" fmla="*/ 527329 w 1300743"/>
              <a:gd name="connsiteY176" fmla="*/ 1634719 h 2355400"/>
              <a:gd name="connsiteX177" fmla="*/ 1107390 w 1300743"/>
              <a:gd name="connsiteY177" fmla="*/ 1511675 h 2355400"/>
              <a:gd name="connsiteX178" fmla="*/ 1107390 w 1300743"/>
              <a:gd name="connsiteY178" fmla="*/ 1511675 h 2355400"/>
              <a:gd name="connsiteX179" fmla="*/ 474596 w 1300743"/>
              <a:gd name="connsiteY179" fmla="*/ 1757762 h 2355400"/>
              <a:gd name="connsiteX180" fmla="*/ 474596 w 1300743"/>
              <a:gd name="connsiteY180" fmla="*/ 1757762 h 2355400"/>
              <a:gd name="connsiteX181" fmla="*/ 826148 w 1300743"/>
              <a:gd name="connsiteY181" fmla="*/ 667950 h 2355400"/>
              <a:gd name="connsiteX182" fmla="*/ 826148 w 1300743"/>
              <a:gd name="connsiteY182" fmla="*/ 667950 h 2355400"/>
              <a:gd name="connsiteX183" fmla="*/ 896459 w 1300743"/>
              <a:gd name="connsiteY183" fmla="*/ 1318321 h 2355400"/>
              <a:gd name="connsiteX184" fmla="*/ 914036 w 1300743"/>
              <a:gd name="connsiteY184" fmla="*/ 1318321 h 2355400"/>
              <a:gd name="connsiteX185" fmla="*/ 773415 w 1300743"/>
              <a:gd name="connsiteY185" fmla="*/ 615217 h 2355400"/>
              <a:gd name="connsiteX186" fmla="*/ 773415 w 1300743"/>
              <a:gd name="connsiteY186" fmla="*/ 615217 h 2355400"/>
              <a:gd name="connsiteX187" fmla="*/ 1054657 w 1300743"/>
              <a:gd name="connsiteY187" fmla="*/ 1476520 h 2355400"/>
              <a:gd name="connsiteX188" fmla="*/ 1054657 w 1300743"/>
              <a:gd name="connsiteY188" fmla="*/ 1458942 h 2355400"/>
              <a:gd name="connsiteX189" fmla="*/ 1230433 w 1300743"/>
              <a:gd name="connsiteY189" fmla="*/ 1388632 h 2355400"/>
              <a:gd name="connsiteX190" fmla="*/ 1230433 w 1300743"/>
              <a:gd name="connsiteY190" fmla="*/ 1371054 h 2355400"/>
              <a:gd name="connsiteX191" fmla="*/ 878881 w 1300743"/>
              <a:gd name="connsiteY191" fmla="*/ 1880805 h 2355400"/>
              <a:gd name="connsiteX192" fmla="*/ 878881 w 1300743"/>
              <a:gd name="connsiteY192" fmla="*/ 1880805 h 2355400"/>
              <a:gd name="connsiteX193" fmla="*/ 597639 w 1300743"/>
              <a:gd name="connsiteY193" fmla="*/ 1634719 h 2355400"/>
              <a:gd name="connsiteX194" fmla="*/ 597639 w 1300743"/>
              <a:gd name="connsiteY194" fmla="*/ 1634719 h 2355400"/>
              <a:gd name="connsiteX195" fmla="*/ 439440 w 1300743"/>
              <a:gd name="connsiteY195" fmla="*/ 1810495 h 2355400"/>
              <a:gd name="connsiteX196" fmla="*/ 439440 w 1300743"/>
              <a:gd name="connsiteY196" fmla="*/ 1810495 h 2355400"/>
              <a:gd name="connsiteX197" fmla="*/ 509751 w 1300743"/>
              <a:gd name="connsiteY197" fmla="*/ 1652296 h 2355400"/>
              <a:gd name="connsiteX198" fmla="*/ 509751 w 1300743"/>
              <a:gd name="connsiteY198" fmla="*/ 1652296 h 2355400"/>
              <a:gd name="connsiteX199" fmla="*/ 544906 w 1300743"/>
              <a:gd name="connsiteY199" fmla="*/ 2074159 h 2355400"/>
              <a:gd name="connsiteX200" fmla="*/ 562484 w 1300743"/>
              <a:gd name="connsiteY200" fmla="*/ 2074159 h 2355400"/>
              <a:gd name="connsiteX201" fmla="*/ 843726 w 1300743"/>
              <a:gd name="connsiteY201" fmla="*/ 1652296 h 2355400"/>
              <a:gd name="connsiteX202" fmla="*/ 843726 w 1300743"/>
              <a:gd name="connsiteY202" fmla="*/ 1634719 h 2355400"/>
              <a:gd name="connsiteX203" fmla="*/ 878881 w 1300743"/>
              <a:gd name="connsiteY203" fmla="*/ 1775340 h 2355400"/>
              <a:gd name="connsiteX204" fmla="*/ 878881 w 1300743"/>
              <a:gd name="connsiteY204" fmla="*/ 1757762 h 2355400"/>
              <a:gd name="connsiteX205" fmla="*/ 615217 w 1300743"/>
              <a:gd name="connsiteY205" fmla="*/ 1705029 h 2355400"/>
              <a:gd name="connsiteX206" fmla="*/ 615217 w 1300743"/>
              <a:gd name="connsiteY206" fmla="*/ 1705029 h 2355400"/>
              <a:gd name="connsiteX207" fmla="*/ 703105 w 1300743"/>
              <a:gd name="connsiteY207" fmla="*/ 1915960 h 2355400"/>
              <a:gd name="connsiteX208" fmla="*/ 703105 w 1300743"/>
              <a:gd name="connsiteY208" fmla="*/ 1915960 h 2355400"/>
              <a:gd name="connsiteX209" fmla="*/ 1142545 w 1300743"/>
              <a:gd name="connsiteY209" fmla="*/ 562484 h 2355400"/>
              <a:gd name="connsiteX210" fmla="*/ 1142545 w 1300743"/>
              <a:gd name="connsiteY210" fmla="*/ 562484 h 2355400"/>
              <a:gd name="connsiteX211" fmla="*/ 1230433 w 1300743"/>
              <a:gd name="connsiteY211" fmla="*/ 1476520 h 2355400"/>
              <a:gd name="connsiteX212" fmla="*/ 1230433 w 1300743"/>
              <a:gd name="connsiteY212" fmla="*/ 1458942 h 2355400"/>
              <a:gd name="connsiteX213" fmla="*/ 615217 w 1300743"/>
              <a:gd name="connsiteY213" fmla="*/ 87888 h 2355400"/>
              <a:gd name="connsiteX214" fmla="*/ 615217 w 1300743"/>
              <a:gd name="connsiteY214" fmla="*/ 87888 h 2355400"/>
              <a:gd name="connsiteX215" fmla="*/ 826148 w 1300743"/>
              <a:gd name="connsiteY215" fmla="*/ 597639 h 2355400"/>
              <a:gd name="connsiteX216" fmla="*/ 826148 w 1300743"/>
              <a:gd name="connsiteY216" fmla="*/ 597639 h 2355400"/>
              <a:gd name="connsiteX217" fmla="*/ 738260 w 1300743"/>
              <a:gd name="connsiteY217" fmla="*/ 140621 h 2355400"/>
              <a:gd name="connsiteX218" fmla="*/ 738260 w 1300743"/>
              <a:gd name="connsiteY218" fmla="*/ 140621 h 2355400"/>
              <a:gd name="connsiteX219" fmla="*/ 562484 w 1300743"/>
              <a:gd name="connsiteY219" fmla="*/ 2179625 h 2355400"/>
              <a:gd name="connsiteX220" fmla="*/ 580061 w 1300743"/>
              <a:gd name="connsiteY220" fmla="*/ 2179625 h 2355400"/>
              <a:gd name="connsiteX221" fmla="*/ 421863 w 1300743"/>
              <a:gd name="connsiteY221" fmla="*/ 1775340 h 2355400"/>
              <a:gd name="connsiteX222" fmla="*/ 421863 w 1300743"/>
              <a:gd name="connsiteY222" fmla="*/ 1775340 h 2355400"/>
              <a:gd name="connsiteX223" fmla="*/ 509751 w 1300743"/>
              <a:gd name="connsiteY223" fmla="*/ 1634719 h 2355400"/>
              <a:gd name="connsiteX224" fmla="*/ 527329 w 1300743"/>
              <a:gd name="connsiteY224" fmla="*/ 1634719 h 2355400"/>
              <a:gd name="connsiteX225" fmla="*/ 597639 w 1300743"/>
              <a:gd name="connsiteY225" fmla="*/ 1792917 h 2355400"/>
              <a:gd name="connsiteX226" fmla="*/ 615217 w 1300743"/>
              <a:gd name="connsiteY226" fmla="*/ 1792917 h 2355400"/>
              <a:gd name="connsiteX227" fmla="*/ 562484 w 1300743"/>
              <a:gd name="connsiteY227" fmla="*/ 2109314 h 2355400"/>
              <a:gd name="connsiteX228" fmla="*/ 562484 w 1300743"/>
              <a:gd name="connsiteY228" fmla="*/ 2109314 h 2355400"/>
              <a:gd name="connsiteX229" fmla="*/ 544906 w 1300743"/>
              <a:gd name="connsiteY229" fmla="*/ 2109314 h 2355400"/>
              <a:gd name="connsiteX230" fmla="*/ 544906 w 1300743"/>
              <a:gd name="connsiteY230" fmla="*/ 2091737 h 2355400"/>
              <a:gd name="connsiteX231" fmla="*/ 949191 w 1300743"/>
              <a:gd name="connsiteY231" fmla="*/ 914036 h 2355400"/>
              <a:gd name="connsiteX232" fmla="*/ 949191 w 1300743"/>
              <a:gd name="connsiteY232" fmla="*/ 914036 h 2355400"/>
              <a:gd name="connsiteX233" fmla="*/ 703105 w 1300743"/>
              <a:gd name="connsiteY233" fmla="*/ 1441365 h 2355400"/>
              <a:gd name="connsiteX234" fmla="*/ 703105 w 1300743"/>
              <a:gd name="connsiteY234" fmla="*/ 1441365 h 2355400"/>
              <a:gd name="connsiteX235" fmla="*/ 738260 w 1300743"/>
              <a:gd name="connsiteY235" fmla="*/ 685527 h 2355400"/>
              <a:gd name="connsiteX236" fmla="*/ 738260 w 1300743"/>
              <a:gd name="connsiteY236" fmla="*/ 685527 h 2355400"/>
              <a:gd name="connsiteX237" fmla="*/ 615217 w 1300743"/>
              <a:gd name="connsiteY237" fmla="*/ 2197202 h 2355400"/>
              <a:gd name="connsiteX238" fmla="*/ 615217 w 1300743"/>
              <a:gd name="connsiteY238" fmla="*/ 2197202 h 2355400"/>
              <a:gd name="connsiteX239" fmla="*/ 562484 w 1300743"/>
              <a:gd name="connsiteY239" fmla="*/ 2179625 h 2355400"/>
              <a:gd name="connsiteX240" fmla="*/ 562484 w 1300743"/>
              <a:gd name="connsiteY240" fmla="*/ 2179625 h 2355400"/>
              <a:gd name="connsiteX241" fmla="*/ 527329 w 1300743"/>
              <a:gd name="connsiteY241" fmla="*/ 2109314 h 2355400"/>
              <a:gd name="connsiteX242" fmla="*/ 527329 w 1300743"/>
              <a:gd name="connsiteY242" fmla="*/ 2109314 h 2355400"/>
              <a:gd name="connsiteX243" fmla="*/ 509751 w 1300743"/>
              <a:gd name="connsiteY243" fmla="*/ 492173 h 2355400"/>
              <a:gd name="connsiteX244" fmla="*/ 509751 w 1300743"/>
              <a:gd name="connsiteY244" fmla="*/ 492173 h 2355400"/>
              <a:gd name="connsiteX245" fmla="*/ 509751 w 1300743"/>
              <a:gd name="connsiteY245" fmla="*/ 650372 h 2355400"/>
              <a:gd name="connsiteX246" fmla="*/ 509751 w 1300743"/>
              <a:gd name="connsiteY246" fmla="*/ 650372 h 2355400"/>
              <a:gd name="connsiteX247" fmla="*/ 562484 w 1300743"/>
              <a:gd name="connsiteY247" fmla="*/ 2144470 h 2355400"/>
              <a:gd name="connsiteX248" fmla="*/ 562484 w 1300743"/>
              <a:gd name="connsiteY248" fmla="*/ 2144470 h 2355400"/>
              <a:gd name="connsiteX249" fmla="*/ 544906 w 1300743"/>
              <a:gd name="connsiteY249" fmla="*/ 2091737 h 2355400"/>
              <a:gd name="connsiteX250" fmla="*/ 544906 w 1300743"/>
              <a:gd name="connsiteY250" fmla="*/ 2091737 h 2355400"/>
              <a:gd name="connsiteX251" fmla="*/ 650372 w 1300743"/>
              <a:gd name="connsiteY251" fmla="*/ 2003849 h 2355400"/>
              <a:gd name="connsiteX252" fmla="*/ 650372 w 1300743"/>
              <a:gd name="connsiteY252" fmla="*/ 2003849 h 2355400"/>
              <a:gd name="connsiteX253" fmla="*/ 1072235 w 1300743"/>
              <a:gd name="connsiteY253" fmla="*/ 1546830 h 2355400"/>
              <a:gd name="connsiteX254" fmla="*/ 1072235 w 1300743"/>
              <a:gd name="connsiteY254" fmla="*/ 1546830 h 2355400"/>
              <a:gd name="connsiteX255" fmla="*/ 896459 w 1300743"/>
              <a:gd name="connsiteY255" fmla="*/ 1845650 h 2355400"/>
              <a:gd name="connsiteX256" fmla="*/ 896459 w 1300743"/>
              <a:gd name="connsiteY256" fmla="*/ 1828072 h 2355400"/>
              <a:gd name="connsiteX257" fmla="*/ 421863 w 1300743"/>
              <a:gd name="connsiteY257" fmla="*/ 1792917 h 2355400"/>
              <a:gd name="connsiteX258" fmla="*/ 421863 w 1300743"/>
              <a:gd name="connsiteY258" fmla="*/ 1792917 h 2355400"/>
              <a:gd name="connsiteX259" fmla="*/ 755838 w 1300743"/>
              <a:gd name="connsiteY259" fmla="*/ 632794 h 2355400"/>
              <a:gd name="connsiteX260" fmla="*/ 755838 w 1300743"/>
              <a:gd name="connsiteY260" fmla="*/ 632794 h 2355400"/>
              <a:gd name="connsiteX261" fmla="*/ 896459 w 1300743"/>
              <a:gd name="connsiteY261" fmla="*/ 597639 h 2355400"/>
              <a:gd name="connsiteX262" fmla="*/ 896459 w 1300743"/>
              <a:gd name="connsiteY262" fmla="*/ 615217 h 2355400"/>
              <a:gd name="connsiteX263" fmla="*/ 1142545 w 1300743"/>
              <a:gd name="connsiteY263" fmla="*/ 1617141 h 2355400"/>
              <a:gd name="connsiteX264" fmla="*/ 1142545 w 1300743"/>
              <a:gd name="connsiteY264" fmla="*/ 1617141 h 2355400"/>
              <a:gd name="connsiteX265" fmla="*/ 562484 w 1300743"/>
              <a:gd name="connsiteY265" fmla="*/ 544906 h 2355400"/>
              <a:gd name="connsiteX266" fmla="*/ 580061 w 1300743"/>
              <a:gd name="connsiteY266" fmla="*/ 544906 h 2355400"/>
              <a:gd name="connsiteX267" fmla="*/ 369130 w 1300743"/>
              <a:gd name="connsiteY267" fmla="*/ 35155 h 2355400"/>
              <a:gd name="connsiteX268" fmla="*/ 369130 w 1300743"/>
              <a:gd name="connsiteY268" fmla="*/ 35155 h 2355400"/>
              <a:gd name="connsiteX269" fmla="*/ 1001924 w 1300743"/>
              <a:gd name="connsiteY269" fmla="*/ 1423787 h 2355400"/>
              <a:gd name="connsiteX270" fmla="*/ 1019502 w 1300743"/>
              <a:gd name="connsiteY270" fmla="*/ 1423787 h 2355400"/>
              <a:gd name="connsiteX271" fmla="*/ 1212856 w 1300743"/>
              <a:gd name="connsiteY271" fmla="*/ 1371054 h 2355400"/>
              <a:gd name="connsiteX272" fmla="*/ 1212856 w 1300743"/>
              <a:gd name="connsiteY272" fmla="*/ 1388632 h 2355400"/>
              <a:gd name="connsiteX273" fmla="*/ 580061 w 1300743"/>
              <a:gd name="connsiteY273" fmla="*/ 562484 h 2355400"/>
              <a:gd name="connsiteX274" fmla="*/ 580061 w 1300743"/>
              <a:gd name="connsiteY274" fmla="*/ 562484 h 2355400"/>
              <a:gd name="connsiteX275" fmla="*/ 1019502 w 1300743"/>
              <a:gd name="connsiteY275" fmla="*/ 1406210 h 2355400"/>
              <a:gd name="connsiteX276" fmla="*/ 1019502 w 1300743"/>
              <a:gd name="connsiteY276" fmla="*/ 1406210 h 2355400"/>
              <a:gd name="connsiteX277" fmla="*/ 544906 w 1300743"/>
              <a:gd name="connsiteY277" fmla="*/ 1546830 h 2355400"/>
              <a:gd name="connsiteX278" fmla="*/ 562484 w 1300743"/>
              <a:gd name="connsiteY278" fmla="*/ 1546830 h 2355400"/>
              <a:gd name="connsiteX279" fmla="*/ 843726 w 1300743"/>
              <a:gd name="connsiteY279" fmla="*/ 667950 h 2355400"/>
              <a:gd name="connsiteX280" fmla="*/ 843726 w 1300743"/>
              <a:gd name="connsiteY280" fmla="*/ 667950 h 2355400"/>
              <a:gd name="connsiteX281" fmla="*/ 1230433 w 1300743"/>
              <a:gd name="connsiteY281" fmla="*/ 1318321 h 2355400"/>
              <a:gd name="connsiteX282" fmla="*/ 1230433 w 1300743"/>
              <a:gd name="connsiteY282" fmla="*/ 1335899 h 2355400"/>
              <a:gd name="connsiteX283" fmla="*/ 1283166 w 1300743"/>
              <a:gd name="connsiteY283" fmla="*/ 1335899 h 2355400"/>
              <a:gd name="connsiteX284" fmla="*/ 1283166 w 1300743"/>
              <a:gd name="connsiteY284" fmla="*/ 1335899 h 2355400"/>
              <a:gd name="connsiteX285" fmla="*/ 790993 w 1300743"/>
              <a:gd name="connsiteY285" fmla="*/ 1564408 h 2355400"/>
              <a:gd name="connsiteX286" fmla="*/ 790993 w 1300743"/>
              <a:gd name="connsiteY286" fmla="*/ 1564408 h 2355400"/>
              <a:gd name="connsiteX287" fmla="*/ 861303 w 1300743"/>
              <a:gd name="connsiteY287" fmla="*/ 1511675 h 2355400"/>
              <a:gd name="connsiteX288" fmla="*/ 861303 w 1300743"/>
              <a:gd name="connsiteY288" fmla="*/ 1529253 h 2355400"/>
              <a:gd name="connsiteX289" fmla="*/ 562484 w 1300743"/>
              <a:gd name="connsiteY289" fmla="*/ 2056581 h 2355400"/>
              <a:gd name="connsiteX290" fmla="*/ 562484 w 1300743"/>
              <a:gd name="connsiteY290" fmla="*/ 2056581 h 235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300743" h="2355400">
                <a:moveTo>
                  <a:pt x="210931" y="17578"/>
                </a:moveTo>
                <a:lnTo>
                  <a:pt x="87888" y="35155"/>
                </a:lnTo>
                <a:lnTo>
                  <a:pt x="0" y="123043"/>
                </a:lnTo>
                <a:lnTo>
                  <a:pt x="0" y="228509"/>
                </a:lnTo>
                <a:lnTo>
                  <a:pt x="35155" y="263664"/>
                </a:lnTo>
                <a:lnTo>
                  <a:pt x="140621" y="298820"/>
                </a:lnTo>
                <a:lnTo>
                  <a:pt x="281242" y="193354"/>
                </a:lnTo>
                <a:lnTo>
                  <a:pt x="281242" y="140621"/>
                </a:lnTo>
                <a:lnTo>
                  <a:pt x="351552" y="70310"/>
                </a:lnTo>
                <a:lnTo>
                  <a:pt x="298820" y="0"/>
                </a:lnTo>
                <a:lnTo>
                  <a:pt x="210931" y="0"/>
                </a:lnTo>
                <a:close/>
                <a:moveTo>
                  <a:pt x="509751" y="2355401"/>
                </a:moveTo>
                <a:lnTo>
                  <a:pt x="509751" y="2355401"/>
                </a:lnTo>
                <a:close/>
                <a:moveTo>
                  <a:pt x="650372" y="1757762"/>
                </a:moveTo>
                <a:lnTo>
                  <a:pt x="667950" y="1740184"/>
                </a:lnTo>
                <a:close/>
                <a:moveTo>
                  <a:pt x="474596" y="2355401"/>
                </a:moveTo>
                <a:lnTo>
                  <a:pt x="474596" y="2355401"/>
                </a:lnTo>
                <a:close/>
                <a:moveTo>
                  <a:pt x="404285" y="457018"/>
                </a:moveTo>
                <a:lnTo>
                  <a:pt x="421863" y="439440"/>
                </a:lnTo>
                <a:lnTo>
                  <a:pt x="404285" y="457018"/>
                </a:lnTo>
                <a:close/>
                <a:moveTo>
                  <a:pt x="1283166" y="738260"/>
                </a:moveTo>
                <a:lnTo>
                  <a:pt x="1283166" y="720682"/>
                </a:lnTo>
                <a:close/>
                <a:moveTo>
                  <a:pt x="509751" y="2337823"/>
                </a:moveTo>
                <a:lnTo>
                  <a:pt x="509751" y="2337823"/>
                </a:lnTo>
                <a:close/>
                <a:moveTo>
                  <a:pt x="439440" y="580061"/>
                </a:moveTo>
                <a:lnTo>
                  <a:pt x="457018" y="580061"/>
                </a:lnTo>
                <a:close/>
                <a:moveTo>
                  <a:pt x="421863" y="580061"/>
                </a:moveTo>
                <a:lnTo>
                  <a:pt x="439440" y="580061"/>
                </a:lnTo>
                <a:close/>
                <a:moveTo>
                  <a:pt x="738260" y="1828072"/>
                </a:moveTo>
                <a:lnTo>
                  <a:pt x="808570" y="1828072"/>
                </a:lnTo>
                <a:lnTo>
                  <a:pt x="843726" y="1792917"/>
                </a:lnTo>
                <a:lnTo>
                  <a:pt x="826148" y="1775340"/>
                </a:lnTo>
                <a:lnTo>
                  <a:pt x="755838" y="1828072"/>
                </a:lnTo>
                <a:close/>
                <a:moveTo>
                  <a:pt x="755838" y="1634719"/>
                </a:moveTo>
                <a:lnTo>
                  <a:pt x="773415" y="1652296"/>
                </a:lnTo>
                <a:lnTo>
                  <a:pt x="755838" y="1634719"/>
                </a:lnTo>
                <a:close/>
                <a:moveTo>
                  <a:pt x="755838" y="1652296"/>
                </a:moveTo>
                <a:lnTo>
                  <a:pt x="755838" y="1652296"/>
                </a:lnTo>
                <a:close/>
                <a:moveTo>
                  <a:pt x="474596" y="562484"/>
                </a:moveTo>
                <a:lnTo>
                  <a:pt x="474596" y="562484"/>
                </a:lnTo>
                <a:close/>
                <a:moveTo>
                  <a:pt x="439440" y="544906"/>
                </a:moveTo>
                <a:lnTo>
                  <a:pt x="457018" y="527329"/>
                </a:lnTo>
                <a:lnTo>
                  <a:pt x="439440" y="544906"/>
                </a:lnTo>
                <a:close/>
                <a:moveTo>
                  <a:pt x="509751" y="1652296"/>
                </a:moveTo>
                <a:lnTo>
                  <a:pt x="509751" y="1652296"/>
                </a:lnTo>
                <a:close/>
                <a:moveTo>
                  <a:pt x="738260" y="1863228"/>
                </a:moveTo>
                <a:lnTo>
                  <a:pt x="738260" y="1863228"/>
                </a:lnTo>
                <a:close/>
                <a:moveTo>
                  <a:pt x="790993" y="1652296"/>
                </a:moveTo>
                <a:lnTo>
                  <a:pt x="790993" y="1652296"/>
                </a:lnTo>
                <a:close/>
                <a:moveTo>
                  <a:pt x="509751" y="457018"/>
                </a:moveTo>
                <a:lnTo>
                  <a:pt x="527329" y="474596"/>
                </a:lnTo>
                <a:lnTo>
                  <a:pt x="509751" y="457018"/>
                </a:lnTo>
                <a:close/>
                <a:moveTo>
                  <a:pt x="861303" y="1423787"/>
                </a:moveTo>
                <a:lnTo>
                  <a:pt x="861303" y="1423787"/>
                </a:lnTo>
                <a:close/>
                <a:moveTo>
                  <a:pt x="1019502" y="1529253"/>
                </a:moveTo>
                <a:lnTo>
                  <a:pt x="1019502" y="1511675"/>
                </a:lnTo>
                <a:close/>
                <a:moveTo>
                  <a:pt x="843726" y="1494098"/>
                </a:moveTo>
                <a:lnTo>
                  <a:pt x="861303" y="1476520"/>
                </a:lnTo>
                <a:close/>
                <a:moveTo>
                  <a:pt x="720682" y="1828072"/>
                </a:moveTo>
                <a:lnTo>
                  <a:pt x="738260" y="1810495"/>
                </a:lnTo>
                <a:close/>
                <a:moveTo>
                  <a:pt x="123043" y="1863228"/>
                </a:moveTo>
                <a:lnTo>
                  <a:pt x="158199" y="1828072"/>
                </a:lnTo>
                <a:lnTo>
                  <a:pt x="193354" y="1845650"/>
                </a:lnTo>
                <a:lnTo>
                  <a:pt x="123043" y="1845650"/>
                </a:lnTo>
                <a:close/>
                <a:moveTo>
                  <a:pt x="1089812" y="1634719"/>
                </a:moveTo>
                <a:lnTo>
                  <a:pt x="1089812" y="1634719"/>
                </a:lnTo>
                <a:close/>
                <a:moveTo>
                  <a:pt x="544906" y="615217"/>
                </a:moveTo>
                <a:lnTo>
                  <a:pt x="562484" y="597639"/>
                </a:lnTo>
                <a:lnTo>
                  <a:pt x="544906" y="615217"/>
                </a:lnTo>
                <a:close/>
                <a:moveTo>
                  <a:pt x="562484" y="1652296"/>
                </a:moveTo>
                <a:lnTo>
                  <a:pt x="562484" y="1652296"/>
                </a:lnTo>
                <a:close/>
                <a:moveTo>
                  <a:pt x="826148" y="1353477"/>
                </a:moveTo>
                <a:lnTo>
                  <a:pt x="843726" y="1353477"/>
                </a:lnTo>
                <a:close/>
                <a:moveTo>
                  <a:pt x="544906" y="562484"/>
                </a:moveTo>
                <a:lnTo>
                  <a:pt x="544906" y="562484"/>
                </a:lnTo>
                <a:close/>
                <a:moveTo>
                  <a:pt x="1107390" y="1423787"/>
                </a:moveTo>
                <a:lnTo>
                  <a:pt x="1124968" y="1423787"/>
                </a:lnTo>
                <a:close/>
                <a:moveTo>
                  <a:pt x="527329" y="474596"/>
                </a:moveTo>
                <a:lnTo>
                  <a:pt x="527329" y="474596"/>
                </a:lnTo>
                <a:close/>
                <a:moveTo>
                  <a:pt x="404285" y="544906"/>
                </a:moveTo>
                <a:lnTo>
                  <a:pt x="421863" y="544906"/>
                </a:lnTo>
                <a:close/>
                <a:moveTo>
                  <a:pt x="966769" y="1494098"/>
                </a:moveTo>
                <a:lnTo>
                  <a:pt x="984347" y="1494098"/>
                </a:lnTo>
                <a:close/>
                <a:moveTo>
                  <a:pt x="861303" y="1740184"/>
                </a:moveTo>
                <a:lnTo>
                  <a:pt x="861303" y="1740184"/>
                </a:lnTo>
                <a:close/>
                <a:moveTo>
                  <a:pt x="826148" y="1757762"/>
                </a:moveTo>
                <a:lnTo>
                  <a:pt x="843726" y="1740184"/>
                </a:lnTo>
                <a:close/>
                <a:moveTo>
                  <a:pt x="931614" y="1705029"/>
                </a:moveTo>
                <a:lnTo>
                  <a:pt x="949191" y="1722607"/>
                </a:lnTo>
                <a:lnTo>
                  <a:pt x="931614" y="1705029"/>
                </a:lnTo>
                <a:close/>
                <a:moveTo>
                  <a:pt x="738260" y="1775340"/>
                </a:moveTo>
                <a:lnTo>
                  <a:pt x="755838" y="1757762"/>
                </a:lnTo>
                <a:close/>
                <a:moveTo>
                  <a:pt x="966769" y="1564408"/>
                </a:moveTo>
                <a:lnTo>
                  <a:pt x="966769" y="1564408"/>
                </a:lnTo>
                <a:close/>
                <a:moveTo>
                  <a:pt x="1107390" y="1599563"/>
                </a:moveTo>
                <a:lnTo>
                  <a:pt x="1107390" y="1599563"/>
                </a:lnTo>
                <a:close/>
                <a:moveTo>
                  <a:pt x="703105" y="1634719"/>
                </a:moveTo>
                <a:lnTo>
                  <a:pt x="720682" y="1617141"/>
                </a:lnTo>
                <a:lnTo>
                  <a:pt x="703105" y="1634719"/>
                </a:lnTo>
                <a:close/>
                <a:moveTo>
                  <a:pt x="861303" y="1335899"/>
                </a:moveTo>
                <a:lnTo>
                  <a:pt x="878881" y="1318321"/>
                </a:lnTo>
                <a:lnTo>
                  <a:pt x="861303" y="1335899"/>
                </a:lnTo>
                <a:close/>
                <a:moveTo>
                  <a:pt x="843726" y="1283166"/>
                </a:moveTo>
                <a:lnTo>
                  <a:pt x="843726" y="1265589"/>
                </a:lnTo>
                <a:close/>
                <a:moveTo>
                  <a:pt x="896459" y="1353477"/>
                </a:moveTo>
                <a:lnTo>
                  <a:pt x="896459" y="1353477"/>
                </a:lnTo>
                <a:close/>
                <a:moveTo>
                  <a:pt x="421863" y="544906"/>
                </a:moveTo>
                <a:lnTo>
                  <a:pt x="421863" y="544906"/>
                </a:lnTo>
                <a:close/>
                <a:moveTo>
                  <a:pt x="755838" y="1634719"/>
                </a:moveTo>
                <a:lnTo>
                  <a:pt x="755838" y="1652296"/>
                </a:lnTo>
                <a:close/>
                <a:moveTo>
                  <a:pt x="193354" y="1792917"/>
                </a:moveTo>
                <a:lnTo>
                  <a:pt x="193354" y="1775340"/>
                </a:lnTo>
                <a:close/>
                <a:moveTo>
                  <a:pt x="1142545" y="1265589"/>
                </a:moveTo>
                <a:lnTo>
                  <a:pt x="1160123" y="1283166"/>
                </a:lnTo>
                <a:lnTo>
                  <a:pt x="1142545" y="1265589"/>
                </a:lnTo>
                <a:close/>
                <a:moveTo>
                  <a:pt x="439440" y="527329"/>
                </a:moveTo>
                <a:lnTo>
                  <a:pt x="439440" y="527329"/>
                </a:lnTo>
                <a:close/>
                <a:moveTo>
                  <a:pt x="544906" y="544906"/>
                </a:moveTo>
                <a:lnTo>
                  <a:pt x="562484" y="527329"/>
                </a:lnTo>
                <a:lnTo>
                  <a:pt x="544906" y="544906"/>
                </a:lnTo>
                <a:close/>
                <a:moveTo>
                  <a:pt x="439440" y="597639"/>
                </a:moveTo>
                <a:lnTo>
                  <a:pt x="457018" y="597639"/>
                </a:lnTo>
                <a:close/>
                <a:moveTo>
                  <a:pt x="738260" y="1476520"/>
                </a:moveTo>
                <a:lnTo>
                  <a:pt x="738260" y="1458942"/>
                </a:lnTo>
                <a:close/>
                <a:moveTo>
                  <a:pt x="878881" y="1740184"/>
                </a:moveTo>
                <a:lnTo>
                  <a:pt x="878881" y="1740184"/>
                </a:lnTo>
                <a:close/>
                <a:moveTo>
                  <a:pt x="1124968" y="1511675"/>
                </a:moveTo>
                <a:lnTo>
                  <a:pt x="1124968" y="1529253"/>
                </a:lnTo>
                <a:close/>
                <a:moveTo>
                  <a:pt x="949191" y="1458942"/>
                </a:moveTo>
                <a:lnTo>
                  <a:pt x="949191" y="1458942"/>
                </a:lnTo>
                <a:close/>
                <a:moveTo>
                  <a:pt x="1160123" y="1406210"/>
                </a:moveTo>
                <a:lnTo>
                  <a:pt x="1160123" y="1406210"/>
                </a:lnTo>
                <a:close/>
                <a:moveTo>
                  <a:pt x="861303" y="580061"/>
                </a:moveTo>
                <a:lnTo>
                  <a:pt x="861303" y="580061"/>
                </a:lnTo>
                <a:close/>
                <a:moveTo>
                  <a:pt x="1037079" y="1581986"/>
                </a:moveTo>
                <a:lnTo>
                  <a:pt x="1037079" y="1581986"/>
                </a:lnTo>
                <a:close/>
                <a:moveTo>
                  <a:pt x="720682" y="1599563"/>
                </a:moveTo>
                <a:lnTo>
                  <a:pt x="720682" y="1599563"/>
                </a:lnTo>
                <a:close/>
                <a:moveTo>
                  <a:pt x="861303" y="1828072"/>
                </a:moveTo>
                <a:lnTo>
                  <a:pt x="861303" y="1828072"/>
                </a:lnTo>
                <a:close/>
                <a:moveTo>
                  <a:pt x="826148" y="1371054"/>
                </a:moveTo>
                <a:lnTo>
                  <a:pt x="843726" y="1371054"/>
                </a:lnTo>
                <a:close/>
                <a:moveTo>
                  <a:pt x="1300744" y="1371054"/>
                </a:moveTo>
                <a:lnTo>
                  <a:pt x="1300744" y="1371054"/>
                </a:lnTo>
                <a:close/>
                <a:moveTo>
                  <a:pt x="790993" y="1441365"/>
                </a:moveTo>
                <a:lnTo>
                  <a:pt x="790993" y="1441365"/>
                </a:lnTo>
                <a:close/>
                <a:moveTo>
                  <a:pt x="861303" y="1265589"/>
                </a:moveTo>
                <a:lnTo>
                  <a:pt x="861303" y="1265589"/>
                </a:lnTo>
                <a:close/>
                <a:moveTo>
                  <a:pt x="1142545" y="1406210"/>
                </a:moveTo>
                <a:lnTo>
                  <a:pt x="1142545" y="1406210"/>
                </a:lnTo>
                <a:close/>
                <a:moveTo>
                  <a:pt x="263664" y="1757762"/>
                </a:moveTo>
                <a:lnTo>
                  <a:pt x="281242" y="1740184"/>
                </a:lnTo>
                <a:lnTo>
                  <a:pt x="263664" y="1757762"/>
                </a:lnTo>
                <a:close/>
                <a:moveTo>
                  <a:pt x="404285" y="1687451"/>
                </a:moveTo>
                <a:lnTo>
                  <a:pt x="404285" y="1687451"/>
                </a:lnTo>
                <a:close/>
                <a:moveTo>
                  <a:pt x="931614" y="1687451"/>
                </a:moveTo>
                <a:lnTo>
                  <a:pt x="949191" y="1687451"/>
                </a:lnTo>
                <a:close/>
                <a:moveTo>
                  <a:pt x="650372" y="1757762"/>
                </a:moveTo>
                <a:lnTo>
                  <a:pt x="650372" y="1757762"/>
                </a:lnTo>
                <a:close/>
                <a:moveTo>
                  <a:pt x="773415" y="1353477"/>
                </a:moveTo>
                <a:lnTo>
                  <a:pt x="773415" y="1353477"/>
                </a:lnTo>
                <a:close/>
                <a:moveTo>
                  <a:pt x="1230433" y="1441365"/>
                </a:moveTo>
                <a:lnTo>
                  <a:pt x="1230433" y="1423787"/>
                </a:lnTo>
                <a:close/>
                <a:moveTo>
                  <a:pt x="790993" y="597639"/>
                </a:moveTo>
                <a:lnTo>
                  <a:pt x="790993" y="597639"/>
                </a:lnTo>
                <a:close/>
                <a:moveTo>
                  <a:pt x="281242" y="1757762"/>
                </a:moveTo>
                <a:lnTo>
                  <a:pt x="281242" y="1757762"/>
                </a:lnTo>
                <a:close/>
                <a:moveTo>
                  <a:pt x="966769" y="1705029"/>
                </a:moveTo>
                <a:lnTo>
                  <a:pt x="984347" y="1687451"/>
                </a:lnTo>
                <a:close/>
                <a:moveTo>
                  <a:pt x="421863" y="1828072"/>
                </a:moveTo>
                <a:lnTo>
                  <a:pt x="421863" y="1828072"/>
                </a:lnTo>
                <a:close/>
                <a:moveTo>
                  <a:pt x="421863" y="1669874"/>
                </a:moveTo>
                <a:lnTo>
                  <a:pt x="439440" y="1669874"/>
                </a:lnTo>
                <a:close/>
                <a:moveTo>
                  <a:pt x="263664" y="1792917"/>
                </a:moveTo>
                <a:lnTo>
                  <a:pt x="263664" y="1792917"/>
                </a:lnTo>
                <a:close/>
                <a:moveTo>
                  <a:pt x="527329" y="1634719"/>
                </a:moveTo>
                <a:lnTo>
                  <a:pt x="527329" y="1634719"/>
                </a:lnTo>
                <a:close/>
                <a:moveTo>
                  <a:pt x="1107390" y="1511675"/>
                </a:moveTo>
                <a:lnTo>
                  <a:pt x="1107390" y="1511675"/>
                </a:lnTo>
                <a:close/>
                <a:moveTo>
                  <a:pt x="474596" y="1757762"/>
                </a:moveTo>
                <a:lnTo>
                  <a:pt x="474596" y="1757762"/>
                </a:lnTo>
                <a:close/>
                <a:moveTo>
                  <a:pt x="826148" y="667950"/>
                </a:moveTo>
                <a:lnTo>
                  <a:pt x="826148" y="667950"/>
                </a:lnTo>
                <a:close/>
                <a:moveTo>
                  <a:pt x="896459" y="1318321"/>
                </a:moveTo>
                <a:lnTo>
                  <a:pt x="914036" y="1318321"/>
                </a:lnTo>
                <a:close/>
                <a:moveTo>
                  <a:pt x="773415" y="615217"/>
                </a:moveTo>
                <a:lnTo>
                  <a:pt x="773415" y="615217"/>
                </a:lnTo>
                <a:close/>
                <a:moveTo>
                  <a:pt x="1054657" y="1476520"/>
                </a:moveTo>
                <a:lnTo>
                  <a:pt x="1054657" y="1458942"/>
                </a:lnTo>
                <a:close/>
                <a:moveTo>
                  <a:pt x="1230433" y="1388632"/>
                </a:moveTo>
                <a:lnTo>
                  <a:pt x="1230433" y="1371054"/>
                </a:lnTo>
                <a:close/>
                <a:moveTo>
                  <a:pt x="878881" y="1880805"/>
                </a:moveTo>
                <a:lnTo>
                  <a:pt x="878881" y="1880805"/>
                </a:lnTo>
                <a:close/>
                <a:moveTo>
                  <a:pt x="597639" y="1634719"/>
                </a:moveTo>
                <a:lnTo>
                  <a:pt x="597639" y="1634719"/>
                </a:lnTo>
                <a:close/>
                <a:moveTo>
                  <a:pt x="439440" y="1810495"/>
                </a:moveTo>
                <a:lnTo>
                  <a:pt x="439440" y="1810495"/>
                </a:lnTo>
                <a:close/>
                <a:moveTo>
                  <a:pt x="509751" y="1652296"/>
                </a:moveTo>
                <a:lnTo>
                  <a:pt x="509751" y="1652296"/>
                </a:lnTo>
                <a:close/>
                <a:moveTo>
                  <a:pt x="544906" y="2074159"/>
                </a:moveTo>
                <a:lnTo>
                  <a:pt x="562484" y="2074159"/>
                </a:lnTo>
                <a:close/>
                <a:moveTo>
                  <a:pt x="843726" y="1652296"/>
                </a:moveTo>
                <a:lnTo>
                  <a:pt x="843726" y="1634719"/>
                </a:lnTo>
                <a:close/>
                <a:moveTo>
                  <a:pt x="878881" y="1775340"/>
                </a:moveTo>
                <a:lnTo>
                  <a:pt x="878881" y="1757762"/>
                </a:lnTo>
                <a:close/>
                <a:moveTo>
                  <a:pt x="615217" y="1705029"/>
                </a:moveTo>
                <a:lnTo>
                  <a:pt x="615217" y="1705029"/>
                </a:lnTo>
                <a:close/>
                <a:moveTo>
                  <a:pt x="703105" y="1915960"/>
                </a:moveTo>
                <a:lnTo>
                  <a:pt x="703105" y="1915960"/>
                </a:lnTo>
                <a:close/>
                <a:moveTo>
                  <a:pt x="1142545" y="562484"/>
                </a:moveTo>
                <a:lnTo>
                  <a:pt x="1142545" y="562484"/>
                </a:lnTo>
                <a:close/>
                <a:moveTo>
                  <a:pt x="1230433" y="1476520"/>
                </a:moveTo>
                <a:lnTo>
                  <a:pt x="1230433" y="1458942"/>
                </a:lnTo>
                <a:close/>
                <a:moveTo>
                  <a:pt x="615217" y="87888"/>
                </a:moveTo>
                <a:lnTo>
                  <a:pt x="615217" y="87888"/>
                </a:lnTo>
                <a:close/>
                <a:moveTo>
                  <a:pt x="826148" y="597639"/>
                </a:moveTo>
                <a:lnTo>
                  <a:pt x="826148" y="597639"/>
                </a:lnTo>
                <a:close/>
                <a:moveTo>
                  <a:pt x="738260" y="140621"/>
                </a:moveTo>
                <a:lnTo>
                  <a:pt x="738260" y="140621"/>
                </a:lnTo>
                <a:close/>
                <a:moveTo>
                  <a:pt x="562484" y="2179625"/>
                </a:moveTo>
                <a:lnTo>
                  <a:pt x="580061" y="2179625"/>
                </a:lnTo>
                <a:close/>
                <a:moveTo>
                  <a:pt x="421863" y="1775340"/>
                </a:moveTo>
                <a:lnTo>
                  <a:pt x="421863" y="1775340"/>
                </a:lnTo>
                <a:close/>
                <a:moveTo>
                  <a:pt x="509751" y="1634719"/>
                </a:moveTo>
                <a:lnTo>
                  <a:pt x="527329" y="1634719"/>
                </a:lnTo>
                <a:close/>
                <a:moveTo>
                  <a:pt x="597639" y="1792917"/>
                </a:moveTo>
                <a:lnTo>
                  <a:pt x="615217" y="1792917"/>
                </a:lnTo>
                <a:close/>
                <a:moveTo>
                  <a:pt x="562484" y="2109314"/>
                </a:moveTo>
                <a:lnTo>
                  <a:pt x="562484" y="2109314"/>
                </a:lnTo>
                <a:close/>
                <a:moveTo>
                  <a:pt x="544906" y="2109314"/>
                </a:moveTo>
                <a:lnTo>
                  <a:pt x="544906" y="2091737"/>
                </a:lnTo>
                <a:close/>
                <a:moveTo>
                  <a:pt x="949191" y="914036"/>
                </a:moveTo>
                <a:lnTo>
                  <a:pt x="949191" y="914036"/>
                </a:lnTo>
                <a:close/>
                <a:moveTo>
                  <a:pt x="703105" y="1441365"/>
                </a:moveTo>
                <a:lnTo>
                  <a:pt x="703105" y="1441365"/>
                </a:lnTo>
                <a:close/>
                <a:moveTo>
                  <a:pt x="738260" y="685527"/>
                </a:moveTo>
                <a:lnTo>
                  <a:pt x="738260" y="685527"/>
                </a:lnTo>
                <a:close/>
                <a:moveTo>
                  <a:pt x="615217" y="2197202"/>
                </a:moveTo>
                <a:lnTo>
                  <a:pt x="615217" y="2197202"/>
                </a:lnTo>
                <a:close/>
                <a:moveTo>
                  <a:pt x="562484" y="2179625"/>
                </a:moveTo>
                <a:lnTo>
                  <a:pt x="562484" y="2179625"/>
                </a:lnTo>
                <a:close/>
                <a:moveTo>
                  <a:pt x="527329" y="2109314"/>
                </a:moveTo>
                <a:lnTo>
                  <a:pt x="527329" y="2109314"/>
                </a:lnTo>
                <a:close/>
                <a:moveTo>
                  <a:pt x="509751" y="492173"/>
                </a:moveTo>
                <a:lnTo>
                  <a:pt x="509751" y="492173"/>
                </a:lnTo>
                <a:close/>
                <a:moveTo>
                  <a:pt x="509751" y="650372"/>
                </a:moveTo>
                <a:lnTo>
                  <a:pt x="509751" y="650372"/>
                </a:lnTo>
                <a:close/>
                <a:moveTo>
                  <a:pt x="562484" y="2144470"/>
                </a:moveTo>
                <a:lnTo>
                  <a:pt x="562484" y="2144470"/>
                </a:lnTo>
                <a:close/>
                <a:moveTo>
                  <a:pt x="544906" y="2091737"/>
                </a:moveTo>
                <a:lnTo>
                  <a:pt x="544906" y="2091737"/>
                </a:lnTo>
                <a:close/>
                <a:moveTo>
                  <a:pt x="650372" y="2003849"/>
                </a:moveTo>
                <a:lnTo>
                  <a:pt x="650372" y="2003849"/>
                </a:lnTo>
                <a:close/>
                <a:moveTo>
                  <a:pt x="1072235" y="1546830"/>
                </a:moveTo>
                <a:lnTo>
                  <a:pt x="1072235" y="1546830"/>
                </a:lnTo>
                <a:close/>
                <a:moveTo>
                  <a:pt x="896459" y="1845650"/>
                </a:moveTo>
                <a:lnTo>
                  <a:pt x="896459" y="1828072"/>
                </a:lnTo>
                <a:close/>
                <a:moveTo>
                  <a:pt x="421863" y="1792917"/>
                </a:moveTo>
                <a:lnTo>
                  <a:pt x="421863" y="1792917"/>
                </a:lnTo>
                <a:close/>
                <a:moveTo>
                  <a:pt x="755838" y="632794"/>
                </a:moveTo>
                <a:lnTo>
                  <a:pt x="755838" y="632794"/>
                </a:lnTo>
                <a:close/>
                <a:moveTo>
                  <a:pt x="896459" y="597639"/>
                </a:moveTo>
                <a:lnTo>
                  <a:pt x="896459" y="615217"/>
                </a:lnTo>
                <a:close/>
                <a:moveTo>
                  <a:pt x="1142545" y="1617141"/>
                </a:moveTo>
                <a:lnTo>
                  <a:pt x="1142545" y="1617141"/>
                </a:lnTo>
                <a:close/>
                <a:moveTo>
                  <a:pt x="562484" y="544906"/>
                </a:moveTo>
                <a:lnTo>
                  <a:pt x="580061" y="544906"/>
                </a:lnTo>
                <a:close/>
                <a:moveTo>
                  <a:pt x="369130" y="35155"/>
                </a:moveTo>
                <a:lnTo>
                  <a:pt x="369130" y="35155"/>
                </a:lnTo>
                <a:close/>
                <a:moveTo>
                  <a:pt x="1001924" y="1423787"/>
                </a:moveTo>
                <a:lnTo>
                  <a:pt x="1019502" y="1423787"/>
                </a:lnTo>
                <a:close/>
                <a:moveTo>
                  <a:pt x="1212856" y="1371054"/>
                </a:moveTo>
                <a:lnTo>
                  <a:pt x="1212856" y="1388632"/>
                </a:lnTo>
                <a:close/>
                <a:moveTo>
                  <a:pt x="580061" y="562484"/>
                </a:moveTo>
                <a:lnTo>
                  <a:pt x="580061" y="562484"/>
                </a:lnTo>
                <a:close/>
                <a:moveTo>
                  <a:pt x="1019502" y="1406210"/>
                </a:moveTo>
                <a:lnTo>
                  <a:pt x="1019502" y="1406210"/>
                </a:lnTo>
                <a:close/>
                <a:moveTo>
                  <a:pt x="544906" y="1546830"/>
                </a:moveTo>
                <a:lnTo>
                  <a:pt x="562484" y="1546830"/>
                </a:lnTo>
                <a:close/>
                <a:moveTo>
                  <a:pt x="843726" y="667950"/>
                </a:moveTo>
                <a:lnTo>
                  <a:pt x="843726" y="667950"/>
                </a:lnTo>
                <a:close/>
                <a:moveTo>
                  <a:pt x="1230433" y="1318321"/>
                </a:moveTo>
                <a:lnTo>
                  <a:pt x="1230433" y="1335899"/>
                </a:lnTo>
                <a:close/>
                <a:moveTo>
                  <a:pt x="1283166" y="1335899"/>
                </a:moveTo>
                <a:lnTo>
                  <a:pt x="1283166" y="1335899"/>
                </a:lnTo>
                <a:close/>
                <a:moveTo>
                  <a:pt x="790993" y="1564408"/>
                </a:moveTo>
                <a:lnTo>
                  <a:pt x="790993" y="1564408"/>
                </a:lnTo>
                <a:close/>
                <a:moveTo>
                  <a:pt x="861303" y="1511675"/>
                </a:moveTo>
                <a:lnTo>
                  <a:pt x="861303" y="1529253"/>
                </a:lnTo>
                <a:close/>
                <a:moveTo>
                  <a:pt x="562484" y="2056581"/>
                </a:moveTo>
                <a:lnTo>
                  <a:pt x="562484" y="2056581"/>
                </a:lnTo>
                <a:close/>
              </a:path>
            </a:pathLst>
          </a:custGeom>
          <a:solidFill>
            <a:srgbClr val="FFC000"/>
          </a:solidFill>
          <a:ln w="3175" cap="rnd">
            <a:solidFill>
              <a:srgbClr val="FFFF00"/>
            </a:solidFill>
            <a:prstDash val="solid"/>
            <a:round/>
          </a:ln>
        </p:spPr>
        <p:txBody>
          <a:bodyPr rtlCol="0" anchor="ctr"/>
          <a:lstStyle/>
          <a:p>
            <a:endParaRPr lang="en-US"/>
          </a:p>
        </p:txBody>
      </p:sp>
      <p:sp>
        <p:nvSpPr>
          <p:cNvPr id="18" name="任意多边形: 形状 17">
            <a:extLst>
              <a:ext uri="{FF2B5EF4-FFF2-40B4-BE49-F238E27FC236}">
                <a16:creationId xmlns:a16="http://schemas.microsoft.com/office/drawing/2014/main" id="{6DB5EB9E-5218-E534-C167-7F8E2B99F5DB}"/>
              </a:ext>
            </a:extLst>
          </p:cNvPr>
          <p:cNvSpPr/>
          <p:nvPr/>
        </p:nvSpPr>
        <p:spPr>
          <a:xfrm>
            <a:off x="-3603022" y="4336630"/>
            <a:ext cx="2141446" cy="1873764"/>
          </a:xfrm>
          <a:custGeom>
            <a:avLst/>
            <a:gdLst>
              <a:gd name="connsiteX0" fmla="*/ 790993 w 843725"/>
              <a:gd name="connsiteY0" fmla="*/ 123043 h 738259"/>
              <a:gd name="connsiteX1" fmla="*/ 773415 w 843725"/>
              <a:gd name="connsiteY1" fmla="*/ 175776 h 738259"/>
              <a:gd name="connsiteX2" fmla="*/ 738260 w 843725"/>
              <a:gd name="connsiteY2" fmla="*/ 175776 h 738259"/>
              <a:gd name="connsiteX3" fmla="*/ 720682 w 843725"/>
              <a:gd name="connsiteY3" fmla="*/ 123043 h 738259"/>
              <a:gd name="connsiteX4" fmla="*/ 703105 w 843725"/>
              <a:gd name="connsiteY4" fmla="*/ 140621 h 738259"/>
              <a:gd name="connsiteX5" fmla="*/ 703105 w 843725"/>
              <a:gd name="connsiteY5" fmla="*/ 105466 h 738259"/>
              <a:gd name="connsiteX6" fmla="*/ 667950 w 843725"/>
              <a:gd name="connsiteY6" fmla="*/ 87888 h 738259"/>
              <a:gd name="connsiteX7" fmla="*/ 667950 w 843725"/>
              <a:gd name="connsiteY7" fmla="*/ 17578 h 738259"/>
              <a:gd name="connsiteX8" fmla="*/ 597639 w 843725"/>
              <a:gd name="connsiteY8" fmla="*/ 52733 h 738259"/>
              <a:gd name="connsiteX9" fmla="*/ 597639 w 843725"/>
              <a:gd name="connsiteY9" fmla="*/ 17578 h 738259"/>
              <a:gd name="connsiteX10" fmla="*/ 544906 w 843725"/>
              <a:gd name="connsiteY10" fmla="*/ 0 h 738259"/>
              <a:gd name="connsiteX11" fmla="*/ 527329 w 843725"/>
              <a:gd name="connsiteY11" fmla="*/ 52733 h 738259"/>
              <a:gd name="connsiteX12" fmla="*/ 492173 w 843725"/>
              <a:gd name="connsiteY12" fmla="*/ 52733 h 738259"/>
              <a:gd name="connsiteX13" fmla="*/ 421863 w 843725"/>
              <a:gd name="connsiteY13" fmla="*/ 123043 h 738259"/>
              <a:gd name="connsiteX14" fmla="*/ 404285 w 843725"/>
              <a:gd name="connsiteY14" fmla="*/ 70310 h 738259"/>
              <a:gd name="connsiteX15" fmla="*/ 386708 w 843725"/>
              <a:gd name="connsiteY15" fmla="*/ 123043 h 738259"/>
              <a:gd name="connsiteX16" fmla="*/ 333975 w 843725"/>
              <a:gd name="connsiteY16" fmla="*/ 70310 h 738259"/>
              <a:gd name="connsiteX17" fmla="*/ 281242 w 843725"/>
              <a:gd name="connsiteY17" fmla="*/ 123043 h 738259"/>
              <a:gd name="connsiteX18" fmla="*/ 281242 w 843725"/>
              <a:gd name="connsiteY18" fmla="*/ 158199 h 738259"/>
              <a:gd name="connsiteX19" fmla="*/ 298820 w 843725"/>
              <a:gd name="connsiteY19" fmla="*/ 140621 h 738259"/>
              <a:gd name="connsiteX20" fmla="*/ 369130 w 843725"/>
              <a:gd name="connsiteY20" fmla="*/ 175776 h 738259"/>
              <a:gd name="connsiteX21" fmla="*/ 369130 w 843725"/>
              <a:gd name="connsiteY21" fmla="*/ 228509 h 738259"/>
              <a:gd name="connsiteX22" fmla="*/ 263664 w 843725"/>
              <a:gd name="connsiteY22" fmla="*/ 228509 h 738259"/>
              <a:gd name="connsiteX23" fmla="*/ 210931 w 843725"/>
              <a:gd name="connsiteY23" fmla="*/ 298820 h 738259"/>
              <a:gd name="connsiteX24" fmla="*/ 158199 w 843725"/>
              <a:gd name="connsiteY24" fmla="*/ 316397 h 738259"/>
              <a:gd name="connsiteX25" fmla="*/ 105466 w 843725"/>
              <a:gd name="connsiteY25" fmla="*/ 281242 h 738259"/>
              <a:gd name="connsiteX26" fmla="*/ 70310 w 843725"/>
              <a:gd name="connsiteY26" fmla="*/ 316397 h 738259"/>
              <a:gd name="connsiteX27" fmla="*/ 35155 w 843725"/>
              <a:gd name="connsiteY27" fmla="*/ 281242 h 738259"/>
              <a:gd name="connsiteX28" fmla="*/ 0 w 843725"/>
              <a:gd name="connsiteY28" fmla="*/ 351552 h 738259"/>
              <a:gd name="connsiteX29" fmla="*/ 17578 w 843725"/>
              <a:gd name="connsiteY29" fmla="*/ 439440 h 738259"/>
              <a:gd name="connsiteX30" fmla="*/ 140621 w 843725"/>
              <a:gd name="connsiteY30" fmla="*/ 421863 h 738259"/>
              <a:gd name="connsiteX31" fmla="*/ 87888 w 843725"/>
              <a:gd name="connsiteY31" fmla="*/ 580061 h 738259"/>
              <a:gd name="connsiteX32" fmla="*/ 140621 w 843725"/>
              <a:gd name="connsiteY32" fmla="*/ 632794 h 738259"/>
              <a:gd name="connsiteX33" fmla="*/ 175776 w 843725"/>
              <a:gd name="connsiteY33" fmla="*/ 632794 h 738259"/>
              <a:gd name="connsiteX34" fmla="*/ 123043 w 843725"/>
              <a:gd name="connsiteY34" fmla="*/ 703105 h 738259"/>
              <a:gd name="connsiteX35" fmla="*/ 158199 w 843725"/>
              <a:gd name="connsiteY35" fmla="*/ 738260 h 738259"/>
              <a:gd name="connsiteX36" fmla="*/ 228509 w 843725"/>
              <a:gd name="connsiteY36" fmla="*/ 667950 h 738259"/>
              <a:gd name="connsiteX37" fmla="*/ 333975 w 843725"/>
              <a:gd name="connsiteY37" fmla="*/ 738260 h 738259"/>
              <a:gd name="connsiteX38" fmla="*/ 369130 w 843725"/>
              <a:gd name="connsiteY38" fmla="*/ 703105 h 738259"/>
              <a:gd name="connsiteX39" fmla="*/ 351552 w 843725"/>
              <a:gd name="connsiteY39" fmla="*/ 685527 h 738259"/>
              <a:gd name="connsiteX40" fmla="*/ 457018 w 843725"/>
              <a:gd name="connsiteY40" fmla="*/ 650372 h 738259"/>
              <a:gd name="connsiteX41" fmla="*/ 492173 w 843725"/>
              <a:gd name="connsiteY41" fmla="*/ 580061 h 738259"/>
              <a:gd name="connsiteX42" fmla="*/ 527329 w 843725"/>
              <a:gd name="connsiteY42" fmla="*/ 597639 h 738259"/>
              <a:gd name="connsiteX43" fmla="*/ 527329 w 843725"/>
              <a:gd name="connsiteY43" fmla="*/ 632794 h 738259"/>
              <a:gd name="connsiteX44" fmla="*/ 615217 w 843725"/>
              <a:gd name="connsiteY44" fmla="*/ 650372 h 738259"/>
              <a:gd name="connsiteX45" fmla="*/ 650372 w 843725"/>
              <a:gd name="connsiteY45" fmla="*/ 615217 h 738259"/>
              <a:gd name="connsiteX46" fmla="*/ 632794 w 843725"/>
              <a:gd name="connsiteY46" fmla="*/ 597639 h 738259"/>
              <a:gd name="connsiteX47" fmla="*/ 703105 w 843725"/>
              <a:gd name="connsiteY47" fmla="*/ 615217 h 738259"/>
              <a:gd name="connsiteX48" fmla="*/ 703105 w 843725"/>
              <a:gd name="connsiteY48" fmla="*/ 580061 h 738259"/>
              <a:gd name="connsiteX49" fmla="*/ 738260 w 843725"/>
              <a:gd name="connsiteY49" fmla="*/ 597639 h 738259"/>
              <a:gd name="connsiteX50" fmla="*/ 773415 w 843725"/>
              <a:gd name="connsiteY50" fmla="*/ 562484 h 738259"/>
              <a:gd name="connsiteX51" fmla="*/ 738260 w 843725"/>
              <a:gd name="connsiteY51" fmla="*/ 562484 h 738259"/>
              <a:gd name="connsiteX52" fmla="*/ 755838 w 843725"/>
              <a:gd name="connsiteY52" fmla="*/ 544906 h 738259"/>
              <a:gd name="connsiteX53" fmla="*/ 808570 w 843725"/>
              <a:gd name="connsiteY53" fmla="*/ 562484 h 738259"/>
              <a:gd name="connsiteX54" fmla="*/ 826148 w 843725"/>
              <a:gd name="connsiteY54" fmla="*/ 474596 h 738259"/>
              <a:gd name="connsiteX55" fmla="*/ 790993 w 843725"/>
              <a:gd name="connsiteY55" fmla="*/ 474596 h 738259"/>
              <a:gd name="connsiteX56" fmla="*/ 790993 w 843725"/>
              <a:gd name="connsiteY56" fmla="*/ 404285 h 738259"/>
              <a:gd name="connsiteX57" fmla="*/ 826148 w 843725"/>
              <a:gd name="connsiteY57" fmla="*/ 404285 h 738259"/>
              <a:gd name="connsiteX58" fmla="*/ 826148 w 843725"/>
              <a:gd name="connsiteY58" fmla="*/ 333975 h 738259"/>
              <a:gd name="connsiteX59" fmla="*/ 738260 w 843725"/>
              <a:gd name="connsiteY59" fmla="*/ 351552 h 738259"/>
              <a:gd name="connsiteX60" fmla="*/ 773415 w 843725"/>
              <a:gd name="connsiteY60" fmla="*/ 316397 h 738259"/>
              <a:gd name="connsiteX61" fmla="*/ 755838 w 843725"/>
              <a:gd name="connsiteY61" fmla="*/ 298820 h 738259"/>
              <a:gd name="connsiteX62" fmla="*/ 826148 w 843725"/>
              <a:gd name="connsiteY62" fmla="*/ 263664 h 738259"/>
              <a:gd name="connsiteX63" fmla="*/ 790993 w 843725"/>
              <a:gd name="connsiteY63" fmla="*/ 123043 h 738259"/>
              <a:gd name="connsiteX64" fmla="*/ 826148 w 843725"/>
              <a:gd name="connsiteY64" fmla="*/ 386708 h 738259"/>
              <a:gd name="connsiteX65" fmla="*/ 826148 w 843725"/>
              <a:gd name="connsiteY65" fmla="*/ 386708 h 738259"/>
              <a:gd name="connsiteX66" fmla="*/ 826148 w 843725"/>
              <a:gd name="connsiteY66" fmla="*/ 404285 h 738259"/>
              <a:gd name="connsiteX67" fmla="*/ 843726 w 843725"/>
              <a:gd name="connsiteY67" fmla="*/ 404285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43725" h="738259">
                <a:moveTo>
                  <a:pt x="790993" y="123043"/>
                </a:moveTo>
                <a:lnTo>
                  <a:pt x="773415" y="175776"/>
                </a:lnTo>
                <a:lnTo>
                  <a:pt x="738260" y="175776"/>
                </a:lnTo>
                <a:lnTo>
                  <a:pt x="720682" y="123043"/>
                </a:lnTo>
                <a:lnTo>
                  <a:pt x="703105" y="140621"/>
                </a:lnTo>
                <a:lnTo>
                  <a:pt x="703105" y="105466"/>
                </a:lnTo>
                <a:lnTo>
                  <a:pt x="667950" y="87888"/>
                </a:lnTo>
                <a:lnTo>
                  <a:pt x="667950" y="17578"/>
                </a:lnTo>
                <a:lnTo>
                  <a:pt x="597639" y="52733"/>
                </a:lnTo>
                <a:lnTo>
                  <a:pt x="597639" y="17578"/>
                </a:lnTo>
                <a:lnTo>
                  <a:pt x="544906" y="0"/>
                </a:lnTo>
                <a:lnTo>
                  <a:pt x="527329" y="52733"/>
                </a:lnTo>
                <a:lnTo>
                  <a:pt x="492173" y="52733"/>
                </a:lnTo>
                <a:lnTo>
                  <a:pt x="421863" y="123043"/>
                </a:lnTo>
                <a:lnTo>
                  <a:pt x="404285" y="70310"/>
                </a:lnTo>
                <a:lnTo>
                  <a:pt x="386708" y="123043"/>
                </a:lnTo>
                <a:lnTo>
                  <a:pt x="333975" y="70310"/>
                </a:lnTo>
                <a:lnTo>
                  <a:pt x="281242" y="123043"/>
                </a:lnTo>
                <a:lnTo>
                  <a:pt x="281242" y="158199"/>
                </a:lnTo>
                <a:lnTo>
                  <a:pt x="298820" y="140621"/>
                </a:lnTo>
                <a:lnTo>
                  <a:pt x="369130" y="175776"/>
                </a:lnTo>
                <a:lnTo>
                  <a:pt x="369130" y="228509"/>
                </a:lnTo>
                <a:lnTo>
                  <a:pt x="263664" y="228509"/>
                </a:lnTo>
                <a:lnTo>
                  <a:pt x="210931" y="298820"/>
                </a:lnTo>
                <a:lnTo>
                  <a:pt x="158199" y="316397"/>
                </a:lnTo>
                <a:lnTo>
                  <a:pt x="105466" y="281242"/>
                </a:lnTo>
                <a:lnTo>
                  <a:pt x="70310" y="316397"/>
                </a:lnTo>
                <a:lnTo>
                  <a:pt x="35155" y="281242"/>
                </a:lnTo>
                <a:lnTo>
                  <a:pt x="0" y="351552"/>
                </a:lnTo>
                <a:lnTo>
                  <a:pt x="17578" y="439440"/>
                </a:lnTo>
                <a:lnTo>
                  <a:pt x="140621" y="421863"/>
                </a:lnTo>
                <a:lnTo>
                  <a:pt x="87888" y="580061"/>
                </a:lnTo>
                <a:lnTo>
                  <a:pt x="140621" y="632794"/>
                </a:lnTo>
                <a:lnTo>
                  <a:pt x="175776" y="632794"/>
                </a:lnTo>
                <a:lnTo>
                  <a:pt x="123043" y="703105"/>
                </a:lnTo>
                <a:lnTo>
                  <a:pt x="158199" y="738260"/>
                </a:lnTo>
                <a:lnTo>
                  <a:pt x="228509" y="667950"/>
                </a:lnTo>
                <a:lnTo>
                  <a:pt x="333975" y="738260"/>
                </a:lnTo>
                <a:lnTo>
                  <a:pt x="369130" y="703105"/>
                </a:lnTo>
                <a:lnTo>
                  <a:pt x="351552" y="685527"/>
                </a:lnTo>
                <a:lnTo>
                  <a:pt x="457018" y="650372"/>
                </a:lnTo>
                <a:lnTo>
                  <a:pt x="492173" y="580061"/>
                </a:lnTo>
                <a:lnTo>
                  <a:pt x="527329" y="597639"/>
                </a:lnTo>
                <a:lnTo>
                  <a:pt x="527329" y="632794"/>
                </a:lnTo>
                <a:lnTo>
                  <a:pt x="615217" y="650372"/>
                </a:lnTo>
                <a:lnTo>
                  <a:pt x="650372" y="615217"/>
                </a:lnTo>
                <a:lnTo>
                  <a:pt x="632794" y="597639"/>
                </a:lnTo>
                <a:lnTo>
                  <a:pt x="703105" y="615217"/>
                </a:lnTo>
                <a:lnTo>
                  <a:pt x="703105" y="580061"/>
                </a:lnTo>
                <a:lnTo>
                  <a:pt x="738260" y="597639"/>
                </a:lnTo>
                <a:lnTo>
                  <a:pt x="773415" y="562484"/>
                </a:lnTo>
                <a:lnTo>
                  <a:pt x="738260" y="562484"/>
                </a:lnTo>
                <a:lnTo>
                  <a:pt x="755838" y="544906"/>
                </a:lnTo>
                <a:lnTo>
                  <a:pt x="808570" y="562484"/>
                </a:lnTo>
                <a:lnTo>
                  <a:pt x="826148" y="474596"/>
                </a:lnTo>
                <a:lnTo>
                  <a:pt x="790993" y="474596"/>
                </a:lnTo>
                <a:lnTo>
                  <a:pt x="790993" y="404285"/>
                </a:lnTo>
                <a:lnTo>
                  <a:pt x="826148" y="404285"/>
                </a:lnTo>
                <a:lnTo>
                  <a:pt x="826148" y="333975"/>
                </a:lnTo>
                <a:lnTo>
                  <a:pt x="738260" y="351552"/>
                </a:lnTo>
                <a:lnTo>
                  <a:pt x="773415" y="316397"/>
                </a:lnTo>
                <a:lnTo>
                  <a:pt x="755838" y="298820"/>
                </a:lnTo>
                <a:lnTo>
                  <a:pt x="826148" y="263664"/>
                </a:lnTo>
                <a:lnTo>
                  <a:pt x="790993" y="123043"/>
                </a:lnTo>
                <a:close/>
                <a:moveTo>
                  <a:pt x="826148" y="386708"/>
                </a:moveTo>
                <a:lnTo>
                  <a:pt x="826148" y="386708"/>
                </a:lnTo>
                <a:close/>
                <a:moveTo>
                  <a:pt x="826148" y="404285"/>
                </a:moveTo>
                <a:lnTo>
                  <a:pt x="843726" y="404285"/>
                </a:lnTo>
                <a:close/>
              </a:path>
            </a:pathLst>
          </a:custGeom>
          <a:solidFill>
            <a:srgbClr val="D04463"/>
          </a:solidFill>
          <a:ln w="3175" cap="rnd">
            <a:solidFill>
              <a:srgbClr val="FFFF00"/>
            </a:solidFill>
            <a:prstDash val="solid"/>
            <a:round/>
          </a:ln>
        </p:spPr>
        <p:txBody>
          <a:bodyPr rtlCol="0" anchor="ctr"/>
          <a:lstStyle/>
          <a:p>
            <a:endParaRPr lang="en-US"/>
          </a:p>
        </p:txBody>
      </p:sp>
      <p:sp>
        <p:nvSpPr>
          <p:cNvPr id="19" name="任意多边形: 形状 18">
            <a:extLst>
              <a:ext uri="{FF2B5EF4-FFF2-40B4-BE49-F238E27FC236}">
                <a16:creationId xmlns:a16="http://schemas.microsoft.com/office/drawing/2014/main" id="{442F4953-5A4E-CF78-0ECB-FBE35CAA4B9B}"/>
              </a:ext>
            </a:extLst>
          </p:cNvPr>
          <p:cNvSpPr/>
          <p:nvPr/>
        </p:nvSpPr>
        <p:spPr>
          <a:xfrm>
            <a:off x="-11212304" y="6934247"/>
            <a:ext cx="7450449" cy="4059824"/>
          </a:xfrm>
          <a:custGeom>
            <a:avLst/>
            <a:gdLst>
              <a:gd name="connsiteX0" fmla="*/ 1599563 w 2935462"/>
              <a:gd name="connsiteY0" fmla="*/ 52733 h 1599563"/>
              <a:gd name="connsiteX1" fmla="*/ 1441365 w 2935462"/>
              <a:gd name="connsiteY1" fmla="*/ 0 h 1599563"/>
              <a:gd name="connsiteX2" fmla="*/ 1265589 w 2935462"/>
              <a:gd name="connsiteY2" fmla="*/ 0 h 1599563"/>
              <a:gd name="connsiteX3" fmla="*/ 1124968 w 2935462"/>
              <a:gd name="connsiteY3" fmla="*/ 35155 h 1599563"/>
              <a:gd name="connsiteX4" fmla="*/ 1072235 w 2935462"/>
              <a:gd name="connsiteY4" fmla="*/ 123043 h 1599563"/>
              <a:gd name="connsiteX5" fmla="*/ 1054657 w 2935462"/>
              <a:gd name="connsiteY5" fmla="*/ 105466 h 1599563"/>
              <a:gd name="connsiteX6" fmla="*/ 1019502 w 2935462"/>
              <a:gd name="connsiteY6" fmla="*/ 140621 h 1599563"/>
              <a:gd name="connsiteX7" fmla="*/ 966769 w 2935462"/>
              <a:gd name="connsiteY7" fmla="*/ 105466 h 1599563"/>
              <a:gd name="connsiteX8" fmla="*/ 808570 w 2935462"/>
              <a:gd name="connsiteY8" fmla="*/ 193354 h 1599563"/>
              <a:gd name="connsiteX9" fmla="*/ 650372 w 2935462"/>
              <a:gd name="connsiteY9" fmla="*/ 175776 h 1599563"/>
              <a:gd name="connsiteX10" fmla="*/ 632794 w 2935462"/>
              <a:gd name="connsiteY10" fmla="*/ 123043 h 1599563"/>
              <a:gd name="connsiteX11" fmla="*/ 562484 w 2935462"/>
              <a:gd name="connsiteY11" fmla="*/ 123043 h 1599563"/>
              <a:gd name="connsiteX12" fmla="*/ 562484 w 2935462"/>
              <a:gd name="connsiteY12" fmla="*/ 158199 h 1599563"/>
              <a:gd name="connsiteX13" fmla="*/ 527329 w 2935462"/>
              <a:gd name="connsiteY13" fmla="*/ 158199 h 1599563"/>
              <a:gd name="connsiteX14" fmla="*/ 492173 w 2935462"/>
              <a:gd name="connsiteY14" fmla="*/ 210931 h 1599563"/>
              <a:gd name="connsiteX15" fmla="*/ 281242 w 2935462"/>
              <a:gd name="connsiteY15" fmla="*/ 175776 h 1599563"/>
              <a:gd name="connsiteX16" fmla="*/ 281242 w 2935462"/>
              <a:gd name="connsiteY16" fmla="*/ 210931 h 1599563"/>
              <a:gd name="connsiteX17" fmla="*/ 246087 w 2935462"/>
              <a:gd name="connsiteY17" fmla="*/ 246087 h 1599563"/>
              <a:gd name="connsiteX18" fmla="*/ 228509 w 2935462"/>
              <a:gd name="connsiteY18" fmla="*/ 228509 h 1599563"/>
              <a:gd name="connsiteX19" fmla="*/ 210931 w 2935462"/>
              <a:gd name="connsiteY19" fmla="*/ 316397 h 1599563"/>
              <a:gd name="connsiteX20" fmla="*/ 175776 w 2935462"/>
              <a:gd name="connsiteY20" fmla="*/ 351552 h 1599563"/>
              <a:gd name="connsiteX21" fmla="*/ 105466 w 2935462"/>
              <a:gd name="connsiteY21" fmla="*/ 351552 h 1599563"/>
              <a:gd name="connsiteX22" fmla="*/ 35155 w 2935462"/>
              <a:gd name="connsiteY22" fmla="*/ 421863 h 1599563"/>
              <a:gd name="connsiteX23" fmla="*/ 35155 w 2935462"/>
              <a:gd name="connsiteY23" fmla="*/ 492173 h 1599563"/>
              <a:gd name="connsiteX24" fmla="*/ 123043 w 2935462"/>
              <a:gd name="connsiteY24" fmla="*/ 615217 h 1599563"/>
              <a:gd name="connsiteX25" fmla="*/ 105466 w 2935462"/>
              <a:gd name="connsiteY25" fmla="*/ 703105 h 1599563"/>
              <a:gd name="connsiteX26" fmla="*/ 70310 w 2935462"/>
              <a:gd name="connsiteY26" fmla="*/ 703105 h 1599563"/>
              <a:gd name="connsiteX27" fmla="*/ 52733 w 2935462"/>
              <a:gd name="connsiteY27" fmla="*/ 650372 h 1599563"/>
              <a:gd name="connsiteX28" fmla="*/ 0 w 2935462"/>
              <a:gd name="connsiteY28" fmla="*/ 667950 h 1599563"/>
              <a:gd name="connsiteX29" fmla="*/ 0 w 2935462"/>
              <a:gd name="connsiteY29" fmla="*/ 738260 h 1599563"/>
              <a:gd name="connsiteX30" fmla="*/ 52733 w 2935462"/>
              <a:gd name="connsiteY30" fmla="*/ 773415 h 1599563"/>
              <a:gd name="connsiteX31" fmla="*/ 52733 w 2935462"/>
              <a:gd name="connsiteY31" fmla="*/ 878881 h 1599563"/>
              <a:gd name="connsiteX32" fmla="*/ 105466 w 2935462"/>
              <a:gd name="connsiteY32" fmla="*/ 931614 h 1599563"/>
              <a:gd name="connsiteX33" fmla="*/ 158199 w 2935462"/>
              <a:gd name="connsiteY33" fmla="*/ 914036 h 1599563"/>
              <a:gd name="connsiteX34" fmla="*/ 246087 w 2935462"/>
              <a:gd name="connsiteY34" fmla="*/ 1001924 h 1599563"/>
              <a:gd name="connsiteX35" fmla="*/ 263664 w 2935462"/>
              <a:gd name="connsiteY35" fmla="*/ 984347 h 1599563"/>
              <a:gd name="connsiteX36" fmla="*/ 333975 w 2935462"/>
              <a:gd name="connsiteY36" fmla="*/ 1019502 h 1599563"/>
              <a:gd name="connsiteX37" fmla="*/ 404285 w 2935462"/>
              <a:gd name="connsiteY37" fmla="*/ 1089812 h 1599563"/>
              <a:gd name="connsiteX38" fmla="*/ 439440 w 2935462"/>
              <a:gd name="connsiteY38" fmla="*/ 1019502 h 1599563"/>
              <a:gd name="connsiteX39" fmla="*/ 527329 w 2935462"/>
              <a:gd name="connsiteY39" fmla="*/ 1037080 h 1599563"/>
              <a:gd name="connsiteX40" fmla="*/ 738260 w 2935462"/>
              <a:gd name="connsiteY40" fmla="*/ 1230433 h 1599563"/>
              <a:gd name="connsiteX41" fmla="*/ 773415 w 2935462"/>
              <a:gd name="connsiteY41" fmla="*/ 1195278 h 1599563"/>
              <a:gd name="connsiteX42" fmla="*/ 826148 w 2935462"/>
              <a:gd name="connsiteY42" fmla="*/ 1212856 h 1599563"/>
              <a:gd name="connsiteX43" fmla="*/ 808570 w 2935462"/>
              <a:gd name="connsiteY43" fmla="*/ 1230433 h 1599563"/>
              <a:gd name="connsiteX44" fmla="*/ 896459 w 2935462"/>
              <a:gd name="connsiteY44" fmla="*/ 1318321 h 1599563"/>
              <a:gd name="connsiteX45" fmla="*/ 949191 w 2935462"/>
              <a:gd name="connsiteY45" fmla="*/ 1300744 h 1599563"/>
              <a:gd name="connsiteX46" fmla="*/ 984347 w 2935462"/>
              <a:gd name="connsiteY46" fmla="*/ 1371054 h 1599563"/>
              <a:gd name="connsiteX47" fmla="*/ 1037079 w 2935462"/>
              <a:gd name="connsiteY47" fmla="*/ 1353477 h 1599563"/>
              <a:gd name="connsiteX48" fmla="*/ 1072235 w 2935462"/>
              <a:gd name="connsiteY48" fmla="*/ 1423787 h 1599563"/>
              <a:gd name="connsiteX49" fmla="*/ 1107390 w 2935462"/>
              <a:gd name="connsiteY49" fmla="*/ 1388632 h 1599563"/>
              <a:gd name="connsiteX50" fmla="*/ 1107390 w 2935462"/>
              <a:gd name="connsiteY50" fmla="*/ 1423787 h 1599563"/>
              <a:gd name="connsiteX51" fmla="*/ 1177700 w 2935462"/>
              <a:gd name="connsiteY51" fmla="*/ 1388632 h 1599563"/>
              <a:gd name="connsiteX52" fmla="*/ 1230433 w 2935462"/>
              <a:gd name="connsiteY52" fmla="*/ 1441365 h 1599563"/>
              <a:gd name="connsiteX53" fmla="*/ 1371054 w 2935462"/>
              <a:gd name="connsiteY53" fmla="*/ 1441365 h 1599563"/>
              <a:gd name="connsiteX54" fmla="*/ 1406209 w 2935462"/>
              <a:gd name="connsiteY54" fmla="*/ 1406210 h 1599563"/>
              <a:gd name="connsiteX55" fmla="*/ 1476520 w 2935462"/>
              <a:gd name="connsiteY55" fmla="*/ 1406210 h 1599563"/>
              <a:gd name="connsiteX56" fmla="*/ 1458942 w 2935462"/>
              <a:gd name="connsiteY56" fmla="*/ 1494098 h 1599563"/>
              <a:gd name="connsiteX57" fmla="*/ 1494098 w 2935462"/>
              <a:gd name="connsiteY57" fmla="*/ 1529253 h 1599563"/>
              <a:gd name="connsiteX58" fmla="*/ 1617141 w 2935462"/>
              <a:gd name="connsiteY58" fmla="*/ 1371054 h 1599563"/>
              <a:gd name="connsiteX59" fmla="*/ 1757762 w 2935462"/>
              <a:gd name="connsiteY59" fmla="*/ 1406210 h 1599563"/>
              <a:gd name="connsiteX60" fmla="*/ 1792917 w 2935462"/>
              <a:gd name="connsiteY60" fmla="*/ 1441365 h 1599563"/>
              <a:gd name="connsiteX61" fmla="*/ 1828072 w 2935462"/>
              <a:gd name="connsiteY61" fmla="*/ 1406210 h 1599563"/>
              <a:gd name="connsiteX62" fmla="*/ 1863228 w 2935462"/>
              <a:gd name="connsiteY62" fmla="*/ 1476520 h 1599563"/>
              <a:gd name="connsiteX63" fmla="*/ 1933538 w 2935462"/>
              <a:gd name="connsiteY63" fmla="*/ 1511675 h 1599563"/>
              <a:gd name="connsiteX64" fmla="*/ 1951116 w 2935462"/>
              <a:gd name="connsiteY64" fmla="*/ 1599563 h 1599563"/>
              <a:gd name="connsiteX65" fmla="*/ 2144470 w 2935462"/>
              <a:gd name="connsiteY65" fmla="*/ 1581986 h 1599563"/>
              <a:gd name="connsiteX66" fmla="*/ 2249935 w 2935462"/>
              <a:gd name="connsiteY66" fmla="*/ 1476520 h 1599563"/>
              <a:gd name="connsiteX67" fmla="*/ 2337823 w 2935462"/>
              <a:gd name="connsiteY67" fmla="*/ 1458942 h 1599563"/>
              <a:gd name="connsiteX68" fmla="*/ 2390556 w 2935462"/>
              <a:gd name="connsiteY68" fmla="*/ 1423787 h 1599563"/>
              <a:gd name="connsiteX69" fmla="*/ 2390556 w 2935462"/>
              <a:gd name="connsiteY69" fmla="*/ 1388632 h 1599563"/>
              <a:gd name="connsiteX70" fmla="*/ 2443289 w 2935462"/>
              <a:gd name="connsiteY70" fmla="*/ 1371054 h 1599563"/>
              <a:gd name="connsiteX71" fmla="*/ 2513599 w 2935462"/>
              <a:gd name="connsiteY71" fmla="*/ 1371054 h 1599563"/>
              <a:gd name="connsiteX72" fmla="*/ 2636643 w 2935462"/>
              <a:gd name="connsiteY72" fmla="*/ 1441365 h 1599563"/>
              <a:gd name="connsiteX73" fmla="*/ 2689376 w 2935462"/>
              <a:gd name="connsiteY73" fmla="*/ 1406210 h 1599563"/>
              <a:gd name="connsiteX74" fmla="*/ 2671798 w 2935462"/>
              <a:gd name="connsiteY74" fmla="*/ 1388632 h 1599563"/>
              <a:gd name="connsiteX75" fmla="*/ 2706953 w 2935462"/>
              <a:gd name="connsiteY75" fmla="*/ 1318321 h 1599563"/>
              <a:gd name="connsiteX76" fmla="*/ 2794841 w 2935462"/>
              <a:gd name="connsiteY76" fmla="*/ 1388632 h 1599563"/>
              <a:gd name="connsiteX77" fmla="*/ 2794841 w 2935462"/>
              <a:gd name="connsiteY77" fmla="*/ 1353477 h 1599563"/>
              <a:gd name="connsiteX78" fmla="*/ 2865152 w 2935462"/>
              <a:gd name="connsiteY78" fmla="*/ 1388632 h 1599563"/>
              <a:gd name="connsiteX79" fmla="*/ 2865152 w 2935462"/>
              <a:gd name="connsiteY79" fmla="*/ 1248011 h 1599563"/>
              <a:gd name="connsiteX80" fmla="*/ 2900307 w 2935462"/>
              <a:gd name="connsiteY80" fmla="*/ 1283166 h 1599563"/>
              <a:gd name="connsiteX81" fmla="*/ 2900307 w 2935462"/>
              <a:gd name="connsiteY81" fmla="*/ 1212856 h 1599563"/>
              <a:gd name="connsiteX82" fmla="*/ 2935462 w 2935462"/>
              <a:gd name="connsiteY82" fmla="*/ 1212856 h 1599563"/>
              <a:gd name="connsiteX83" fmla="*/ 2900307 w 2935462"/>
              <a:gd name="connsiteY83" fmla="*/ 1054657 h 1599563"/>
              <a:gd name="connsiteX84" fmla="*/ 2917885 w 2935462"/>
              <a:gd name="connsiteY84" fmla="*/ 1037080 h 1599563"/>
              <a:gd name="connsiteX85" fmla="*/ 2882729 w 2935462"/>
              <a:gd name="connsiteY85" fmla="*/ 914036 h 1599563"/>
              <a:gd name="connsiteX86" fmla="*/ 2847574 w 2935462"/>
              <a:gd name="connsiteY86" fmla="*/ 878881 h 1599563"/>
              <a:gd name="connsiteX87" fmla="*/ 2900307 w 2935462"/>
              <a:gd name="connsiteY87" fmla="*/ 861303 h 1599563"/>
              <a:gd name="connsiteX88" fmla="*/ 2829997 w 2935462"/>
              <a:gd name="connsiteY88" fmla="*/ 790993 h 1599563"/>
              <a:gd name="connsiteX89" fmla="*/ 2794841 w 2935462"/>
              <a:gd name="connsiteY89" fmla="*/ 685527 h 1599563"/>
              <a:gd name="connsiteX90" fmla="*/ 2671798 w 2935462"/>
              <a:gd name="connsiteY90" fmla="*/ 667950 h 1599563"/>
              <a:gd name="connsiteX91" fmla="*/ 2689376 w 2935462"/>
              <a:gd name="connsiteY91" fmla="*/ 720682 h 1599563"/>
              <a:gd name="connsiteX92" fmla="*/ 2671798 w 2935462"/>
              <a:gd name="connsiteY92" fmla="*/ 703105 h 1599563"/>
              <a:gd name="connsiteX93" fmla="*/ 2654220 w 2935462"/>
              <a:gd name="connsiteY93" fmla="*/ 755838 h 1599563"/>
              <a:gd name="connsiteX94" fmla="*/ 2583910 w 2935462"/>
              <a:gd name="connsiteY94" fmla="*/ 755838 h 1599563"/>
              <a:gd name="connsiteX95" fmla="*/ 2601488 w 2935462"/>
              <a:gd name="connsiteY95" fmla="*/ 808570 h 1599563"/>
              <a:gd name="connsiteX96" fmla="*/ 2531177 w 2935462"/>
              <a:gd name="connsiteY96" fmla="*/ 773415 h 1599563"/>
              <a:gd name="connsiteX97" fmla="*/ 2513599 w 2935462"/>
              <a:gd name="connsiteY97" fmla="*/ 826148 h 1599563"/>
              <a:gd name="connsiteX98" fmla="*/ 2478444 w 2935462"/>
              <a:gd name="connsiteY98" fmla="*/ 790993 h 1599563"/>
              <a:gd name="connsiteX99" fmla="*/ 2425711 w 2935462"/>
              <a:gd name="connsiteY99" fmla="*/ 808570 h 1599563"/>
              <a:gd name="connsiteX100" fmla="*/ 2390556 w 2935462"/>
              <a:gd name="connsiteY100" fmla="*/ 773415 h 1599563"/>
              <a:gd name="connsiteX101" fmla="*/ 2408134 w 2935462"/>
              <a:gd name="connsiteY101" fmla="*/ 720682 h 1599563"/>
              <a:gd name="connsiteX102" fmla="*/ 2355401 w 2935462"/>
              <a:gd name="connsiteY102" fmla="*/ 720682 h 1599563"/>
              <a:gd name="connsiteX103" fmla="*/ 2372979 w 2935462"/>
              <a:gd name="connsiteY103" fmla="*/ 703105 h 1599563"/>
              <a:gd name="connsiteX104" fmla="*/ 2285090 w 2935462"/>
              <a:gd name="connsiteY104" fmla="*/ 650372 h 1599563"/>
              <a:gd name="connsiteX105" fmla="*/ 2144470 w 2935462"/>
              <a:gd name="connsiteY105" fmla="*/ 685527 h 1599563"/>
              <a:gd name="connsiteX106" fmla="*/ 2056581 w 2935462"/>
              <a:gd name="connsiteY106" fmla="*/ 632794 h 1599563"/>
              <a:gd name="connsiteX107" fmla="*/ 1951116 w 2935462"/>
              <a:gd name="connsiteY107" fmla="*/ 632794 h 1599563"/>
              <a:gd name="connsiteX108" fmla="*/ 1863228 w 2935462"/>
              <a:gd name="connsiteY108" fmla="*/ 580061 h 1599563"/>
              <a:gd name="connsiteX109" fmla="*/ 1757762 w 2935462"/>
              <a:gd name="connsiteY109" fmla="*/ 580061 h 1599563"/>
              <a:gd name="connsiteX110" fmla="*/ 1687451 w 2935462"/>
              <a:gd name="connsiteY110" fmla="*/ 544906 h 1599563"/>
              <a:gd name="connsiteX111" fmla="*/ 1581986 w 2935462"/>
              <a:gd name="connsiteY111" fmla="*/ 421863 h 1599563"/>
              <a:gd name="connsiteX112" fmla="*/ 1617141 w 2935462"/>
              <a:gd name="connsiteY112" fmla="*/ 386708 h 1599563"/>
              <a:gd name="connsiteX113" fmla="*/ 1617141 w 2935462"/>
              <a:gd name="connsiteY113" fmla="*/ 263664 h 1599563"/>
              <a:gd name="connsiteX114" fmla="*/ 1581986 w 2935462"/>
              <a:gd name="connsiteY114" fmla="*/ 263664 h 1599563"/>
              <a:gd name="connsiteX115" fmla="*/ 1564408 w 2935462"/>
              <a:gd name="connsiteY115" fmla="*/ 210931 h 1599563"/>
              <a:gd name="connsiteX116" fmla="*/ 1617141 w 2935462"/>
              <a:gd name="connsiteY116" fmla="*/ 105466 h 1599563"/>
              <a:gd name="connsiteX117" fmla="*/ 1546830 w 2935462"/>
              <a:gd name="connsiteY117" fmla="*/ 70310 h 1599563"/>
              <a:gd name="connsiteX118" fmla="*/ 1599563 w 2935462"/>
              <a:gd name="connsiteY118" fmla="*/ 52733 h 15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935462" h="1599563">
                <a:moveTo>
                  <a:pt x="1599563" y="52733"/>
                </a:moveTo>
                <a:lnTo>
                  <a:pt x="1441365" y="0"/>
                </a:lnTo>
                <a:lnTo>
                  <a:pt x="1265589" y="0"/>
                </a:lnTo>
                <a:lnTo>
                  <a:pt x="1124968" y="35155"/>
                </a:lnTo>
                <a:lnTo>
                  <a:pt x="1072235" y="123043"/>
                </a:lnTo>
                <a:lnTo>
                  <a:pt x="1054657" y="105466"/>
                </a:lnTo>
                <a:lnTo>
                  <a:pt x="1019502" y="140621"/>
                </a:lnTo>
                <a:lnTo>
                  <a:pt x="966769" y="105466"/>
                </a:lnTo>
                <a:lnTo>
                  <a:pt x="808570" y="193354"/>
                </a:lnTo>
                <a:lnTo>
                  <a:pt x="650372" y="175776"/>
                </a:lnTo>
                <a:lnTo>
                  <a:pt x="632794" y="123043"/>
                </a:lnTo>
                <a:lnTo>
                  <a:pt x="562484" y="123043"/>
                </a:lnTo>
                <a:lnTo>
                  <a:pt x="562484" y="158199"/>
                </a:lnTo>
                <a:lnTo>
                  <a:pt x="527329" y="158199"/>
                </a:lnTo>
                <a:lnTo>
                  <a:pt x="492173" y="210931"/>
                </a:lnTo>
                <a:lnTo>
                  <a:pt x="281242" y="175776"/>
                </a:lnTo>
                <a:lnTo>
                  <a:pt x="281242" y="210931"/>
                </a:lnTo>
                <a:lnTo>
                  <a:pt x="246087" y="246087"/>
                </a:lnTo>
                <a:lnTo>
                  <a:pt x="228509" y="228509"/>
                </a:lnTo>
                <a:lnTo>
                  <a:pt x="210931" y="316397"/>
                </a:lnTo>
                <a:lnTo>
                  <a:pt x="175776" y="351552"/>
                </a:lnTo>
                <a:lnTo>
                  <a:pt x="105466" y="351552"/>
                </a:lnTo>
                <a:lnTo>
                  <a:pt x="35155" y="421863"/>
                </a:lnTo>
                <a:lnTo>
                  <a:pt x="35155" y="492173"/>
                </a:lnTo>
                <a:lnTo>
                  <a:pt x="123043" y="615217"/>
                </a:lnTo>
                <a:lnTo>
                  <a:pt x="105466" y="703105"/>
                </a:lnTo>
                <a:lnTo>
                  <a:pt x="70310" y="703105"/>
                </a:lnTo>
                <a:lnTo>
                  <a:pt x="52733" y="650372"/>
                </a:lnTo>
                <a:lnTo>
                  <a:pt x="0" y="667950"/>
                </a:lnTo>
                <a:lnTo>
                  <a:pt x="0" y="738260"/>
                </a:lnTo>
                <a:lnTo>
                  <a:pt x="52733" y="773415"/>
                </a:lnTo>
                <a:lnTo>
                  <a:pt x="52733" y="878881"/>
                </a:lnTo>
                <a:lnTo>
                  <a:pt x="105466" y="931614"/>
                </a:lnTo>
                <a:lnTo>
                  <a:pt x="158199" y="914036"/>
                </a:lnTo>
                <a:lnTo>
                  <a:pt x="246087" y="1001924"/>
                </a:lnTo>
                <a:lnTo>
                  <a:pt x="263664" y="984347"/>
                </a:lnTo>
                <a:lnTo>
                  <a:pt x="333975" y="1019502"/>
                </a:lnTo>
                <a:lnTo>
                  <a:pt x="404285" y="1089812"/>
                </a:lnTo>
                <a:lnTo>
                  <a:pt x="439440" y="1019502"/>
                </a:lnTo>
                <a:lnTo>
                  <a:pt x="527329" y="1037080"/>
                </a:lnTo>
                <a:lnTo>
                  <a:pt x="738260" y="1230433"/>
                </a:lnTo>
                <a:lnTo>
                  <a:pt x="773415" y="1195278"/>
                </a:lnTo>
                <a:lnTo>
                  <a:pt x="826148" y="1212856"/>
                </a:lnTo>
                <a:lnTo>
                  <a:pt x="808570" y="1230433"/>
                </a:lnTo>
                <a:lnTo>
                  <a:pt x="896459" y="1318321"/>
                </a:lnTo>
                <a:lnTo>
                  <a:pt x="949191" y="1300744"/>
                </a:lnTo>
                <a:lnTo>
                  <a:pt x="984347" y="1371054"/>
                </a:lnTo>
                <a:lnTo>
                  <a:pt x="1037079" y="1353477"/>
                </a:lnTo>
                <a:lnTo>
                  <a:pt x="1072235" y="1423787"/>
                </a:lnTo>
                <a:lnTo>
                  <a:pt x="1107390" y="1388632"/>
                </a:lnTo>
                <a:lnTo>
                  <a:pt x="1107390" y="1423787"/>
                </a:lnTo>
                <a:lnTo>
                  <a:pt x="1177700" y="1388632"/>
                </a:lnTo>
                <a:lnTo>
                  <a:pt x="1230433" y="1441365"/>
                </a:lnTo>
                <a:lnTo>
                  <a:pt x="1371054" y="1441365"/>
                </a:lnTo>
                <a:lnTo>
                  <a:pt x="1406209" y="1406210"/>
                </a:lnTo>
                <a:lnTo>
                  <a:pt x="1476520" y="1406210"/>
                </a:lnTo>
                <a:lnTo>
                  <a:pt x="1458942" y="1494098"/>
                </a:lnTo>
                <a:lnTo>
                  <a:pt x="1494098" y="1529253"/>
                </a:lnTo>
                <a:lnTo>
                  <a:pt x="1617141" y="1371054"/>
                </a:lnTo>
                <a:lnTo>
                  <a:pt x="1757762" y="1406210"/>
                </a:lnTo>
                <a:lnTo>
                  <a:pt x="1792917" y="1441365"/>
                </a:lnTo>
                <a:lnTo>
                  <a:pt x="1828072" y="1406210"/>
                </a:lnTo>
                <a:lnTo>
                  <a:pt x="1863228" y="1476520"/>
                </a:lnTo>
                <a:lnTo>
                  <a:pt x="1933538" y="1511675"/>
                </a:lnTo>
                <a:lnTo>
                  <a:pt x="1951116" y="1599563"/>
                </a:lnTo>
                <a:lnTo>
                  <a:pt x="2144470" y="1581986"/>
                </a:lnTo>
                <a:lnTo>
                  <a:pt x="2249935" y="1476520"/>
                </a:lnTo>
                <a:lnTo>
                  <a:pt x="2337823" y="1458942"/>
                </a:lnTo>
                <a:lnTo>
                  <a:pt x="2390556" y="1423787"/>
                </a:lnTo>
                <a:lnTo>
                  <a:pt x="2390556" y="1388632"/>
                </a:lnTo>
                <a:lnTo>
                  <a:pt x="2443289" y="1371054"/>
                </a:lnTo>
                <a:lnTo>
                  <a:pt x="2513599" y="1371054"/>
                </a:lnTo>
                <a:lnTo>
                  <a:pt x="2636643" y="1441365"/>
                </a:lnTo>
                <a:lnTo>
                  <a:pt x="2689376" y="1406210"/>
                </a:lnTo>
                <a:lnTo>
                  <a:pt x="2671798" y="1388632"/>
                </a:lnTo>
                <a:lnTo>
                  <a:pt x="2706953" y="1318321"/>
                </a:lnTo>
                <a:lnTo>
                  <a:pt x="2794841" y="1388632"/>
                </a:lnTo>
                <a:lnTo>
                  <a:pt x="2794841" y="1353477"/>
                </a:lnTo>
                <a:lnTo>
                  <a:pt x="2865152" y="1388632"/>
                </a:lnTo>
                <a:lnTo>
                  <a:pt x="2865152" y="1248011"/>
                </a:lnTo>
                <a:lnTo>
                  <a:pt x="2900307" y="1283166"/>
                </a:lnTo>
                <a:lnTo>
                  <a:pt x="2900307" y="1212856"/>
                </a:lnTo>
                <a:lnTo>
                  <a:pt x="2935462" y="1212856"/>
                </a:lnTo>
                <a:lnTo>
                  <a:pt x="2900307" y="1054657"/>
                </a:lnTo>
                <a:lnTo>
                  <a:pt x="2917885" y="1037080"/>
                </a:lnTo>
                <a:lnTo>
                  <a:pt x="2882729" y="914036"/>
                </a:lnTo>
                <a:lnTo>
                  <a:pt x="2847574" y="878881"/>
                </a:lnTo>
                <a:lnTo>
                  <a:pt x="2900307" y="861303"/>
                </a:lnTo>
                <a:lnTo>
                  <a:pt x="2829997" y="790993"/>
                </a:lnTo>
                <a:lnTo>
                  <a:pt x="2794841" y="685527"/>
                </a:lnTo>
                <a:lnTo>
                  <a:pt x="2671798" y="667950"/>
                </a:lnTo>
                <a:lnTo>
                  <a:pt x="2689376" y="720682"/>
                </a:lnTo>
                <a:lnTo>
                  <a:pt x="2671798" y="703105"/>
                </a:lnTo>
                <a:lnTo>
                  <a:pt x="2654220" y="755838"/>
                </a:lnTo>
                <a:lnTo>
                  <a:pt x="2583910" y="755838"/>
                </a:lnTo>
                <a:lnTo>
                  <a:pt x="2601488" y="808570"/>
                </a:lnTo>
                <a:lnTo>
                  <a:pt x="2531177" y="773415"/>
                </a:lnTo>
                <a:lnTo>
                  <a:pt x="2513599" y="826148"/>
                </a:lnTo>
                <a:lnTo>
                  <a:pt x="2478444" y="790993"/>
                </a:lnTo>
                <a:lnTo>
                  <a:pt x="2425711" y="808570"/>
                </a:lnTo>
                <a:lnTo>
                  <a:pt x="2390556" y="773415"/>
                </a:lnTo>
                <a:lnTo>
                  <a:pt x="2408134" y="720682"/>
                </a:lnTo>
                <a:lnTo>
                  <a:pt x="2355401" y="720682"/>
                </a:lnTo>
                <a:lnTo>
                  <a:pt x="2372979" y="703105"/>
                </a:lnTo>
                <a:lnTo>
                  <a:pt x="2285090" y="650372"/>
                </a:lnTo>
                <a:lnTo>
                  <a:pt x="2144470" y="685527"/>
                </a:lnTo>
                <a:lnTo>
                  <a:pt x="2056581" y="632794"/>
                </a:lnTo>
                <a:lnTo>
                  <a:pt x="1951116" y="632794"/>
                </a:lnTo>
                <a:lnTo>
                  <a:pt x="1863228" y="580061"/>
                </a:lnTo>
                <a:lnTo>
                  <a:pt x="1757762" y="580061"/>
                </a:lnTo>
                <a:lnTo>
                  <a:pt x="1687451" y="544906"/>
                </a:lnTo>
                <a:lnTo>
                  <a:pt x="1581986" y="421863"/>
                </a:lnTo>
                <a:lnTo>
                  <a:pt x="1617141" y="386708"/>
                </a:lnTo>
                <a:lnTo>
                  <a:pt x="1617141" y="263664"/>
                </a:lnTo>
                <a:lnTo>
                  <a:pt x="1581986" y="263664"/>
                </a:lnTo>
                <a:lnTo>
                  <a:pt x="1564408" y="210931"/>
                </a:lnTo>
                <a:lnTo>
                  <a:pt x="1617141" y="105466"/>
                </a:lnTo>
                <a:lnTo>
                  <a:pt x="1546830" y="70310"/>
                </a:lnTo>
                <a:lnTo>
                  <a:pt x="1599563" y="52733"/>
                </a:lnTo>
                <a:close/>
              </a:path>
            </a:pathLst>
          </a:custGeom>
          <a:solidFill>
            <a:srgbClr val="D04463"/>
          </a:solidFill>
          <a:ln w="3175" cap="rnd">
            <a:solidFill>
              <a:srgbClr val="FFFF00"/>
            </a:solidFill>
            <a:prstDash val="solid"/>
            <a:round/>
          </a:ln>
        </p:spPr>
        <p:txBody>
          <a:bodyPr rtlCol="0" anchor="ctr"/>
          <a:lstStyle/>
          <a:p>
            <a:endParaRPr lang="en-US"/>
          </a:p>
        </p:txBody>
      </p:sp>
      <p:sp>
        <p:nvSpPr>
          <p:cNvPr id="20" name="任意多边形: 形状 19">
            <a:extLst>
              <a:ext uri="{FF2B5EF4-FFF2-40B4-BE49-F238E27FC236}">
                <a16:creationId xmlns:a16="http://schemas.microsoft.com/office/drawing/2014/main" id="{5BEBAA2D-15C8-275D-B45B-B1BDDE9FBDD3}"/>
              </a:ext>
            </a:extLst>
          </p:cNvPr>
          <p:cNvSpPr/>
          <p:nvPr/>
        </p:nvSpPr>
        <p:spPr>
          <a:xfrm>
            <a:off x="-13936863" y="-8566909"/>
            <a:ext cx="8208879" cy="7227382"/>
          </a:xfrm>
          <a:custGeom>
            <a:avLst/>
            <a:gdLst>
              <a:gd name="connsiteX0" fmla="*/ 3234282 w 3234281"/>
              <a:gd name="connsiteY0" fmla="*/ 1318321 h 2847574"/>
              <a:gd name="connsiteX1" fmla="*/ 3163971 w 3234281"/>
              <a:gd name="connsiteY1" fmla="*/ 1230433 h 2847574"/>
              <a:gd name="connsiteX2" fmla="*/ 3111238 w 3234281"/>
              <a:gd name="connsiteY2" fmla="*/ 1072235 h 2847574"/>
              <a:gd name="connsiteX3" fmla="*/ 3076083 w 3234281"/>
              <a:gd name="connsiteY3" fmla="*/ 1072235 h 2847574"/>
              <a:gd name="connsiteX4" fmla="*/ 3093661 w 3234281"/>
              <a:gd name="connsiteY4" fmla="*/ 1019502 h 2847574"/>
              <a:gd name="connsiteX5" fmla="*/ 3023350 w 3234281"/>
              <a:gd name="connsiteY5" fmla="*/ 1019502 h 2847574"/>
              <a:gd name="connsiteX6" fmla="*/ 2812419 w 3234281"/>
              <a:gd name="connsiteY6" fmla="*/ 878881 h 2847574"/>
              <a:gd name="connsiteX7" fmla="*/ 2636643 w 3234281"/>
              <a:gd name="connsiteY7" fmla="*/ 878881 h 2847574"/>
              <a:gd name="connsiteX8" fmla="*/ 2531177 w 3234281"/>
              <a:gd name="connsiteY8" fmla="*/ 843726 h 2847574"/>
              <a:gd name="connsiteX9" fmla="*/ 2513599 w 3234281"/>
              <a:gd name="connsiteY9" fmla="*/ 861303 h 2847574"/>
              <a:gd name="connsiteX10" fmla="*/ 2478444 w 3234281"/>
              <a:gd name="connsiteY10" fmla="*/ 826148 h 2847574"/>
              <a:gd name="connsiteX11" fmla="*/ 2460867 w 3234281"/>
              <a:gd name="connsiteY11" fmla="*/ 843726 h 2847574"/>
              <a:gd name="connsiteX12" fmla="*/ 2425711 w 3234281"/>
              <a:gd name="connsiteY12" fmla="*/ 755838 h 2847574"/>
              <a:gd name="connsiteX13" fmla="*/ 2478444 w 3234281"/>
              <a:gd name="connsiteY13" fmla="*/ 667950 h 2847574"/>
              <a:gd name="connsiteX14" fmla="*/ 2443289 w 3234281"/>
              <a:gd name="connsiteY14" fmla="*/ 615217 h 2847574"/>
              <a:gd name="connsiteX15" fmla="*/ 2478444 w 3234281"/>
              <a:gd name="connsiteY15" fmla="*/ 544906 h 2847574"/>
              <a:gd name="connsiteX16" fmla="*/ 2460867 w 3234281"/>
              <a:gd name="connsiteY16" fmla="*/ 474596 h 2847574"/>
              <a:gd name="connsiteX17" fmla="*/ 2425711 w 3234281"/>
              <a:gd name="connsiteY17" fmla="*/ 474596 h 2847574"/>
              <a:gd name="connsiteX18" fmla="*/ 2355401 w 3234281"/>
              <a:gd name="connsiteY18" fmla="*/ 316397 h 2847574"/>
              <a:gd name="connsiteX19" fmla="*/ 2249935 w 3234281"/>
              <a:gd name="connsiteY19" fmla="*/ 246087 h 2847574"/>
              <a:gd name="connsiteX20" fmla="*/ 2197202 w 3234281"/>
              <a:gd name="connsiteY20" fmla="*/ 263664 h 2847574"/>
              <a:gd name="connsiteX21" fmla="*/ 2126892 w 3234281"/>
              <a:gd name="connsiteY21" fmla="*/ 228509 h 2847574"/>
              <a:gd name="connsiteX22" fmla="*/ 2126892 w 3234281"/>
              <a:gd name="connsiteY22" fmla="*/ 193354 h 2847574"/>
              <a:gd name="connsiteX23" fmla="*/ 2039004 w 3234281"/>
              <a:gd name="connsiteY23" fmla="*/ 123043 h 2847574"/>
              <a:gd name="connsiteX24" fmla="*/ 2056581 w 3234281"/>
              <a:gd name="connsiteY24" fmla="*/ 105466 h 2847574"/>
              <a:gd name="connsiteX25" fmla="*/ 2003848 w 3234281"/>
              <a:gd name="connsiteY25" fmla="*/ 87888 h 2847574"/>
              <a:gd name="connsiteX26" fmla="*/ 2003848 w 3234281"/>
              <a:gd name="connsiteY26" fmla="*/ 0 h 2847574"/>
              <a:gd name="connsiteX27" fmla="*/ 1968693 w 3234281"/>
              <a:gd name="connsiteY27" fmla="*/ 35155 h 2847574"/>
              <a:gd name="connsiteX28" fmla="*/ 1880805 w 3234281"/>
              <a:gd name="connsiteY28" fmla="*/ 17578 h 2847574"/>
              <a:gd name="connsiteX29" fmla="*/ 1880805 w 3234281"/>
              <a:gd name="connsiteY29" fmla="*/ 87888 h 2847574"/>
              <a:gd name="connsiteX30" fmla="*/ 1792917 w 3234281"/>
              <a:gd name="connsiteY30" fmla="*/ 175776 h 2847574"/>
              <a:gd name="connsiteX31" fmla="*/ 1757762 w 3234281"/>
              <a:gd name="connsiteY31" fmla="*/ 158199 h 2847574"/>
              <a:gd name="connsiteX32" fmla="*/ 1687451 w 3234281"/>
              <a:gd name="connsiteY32" fmla="*/ 228509 h 2847574"/>
              <a:gd name="connsiteX33" fmla="*/ 1722607 w 3234281"/>
              <a:gd name="connsiteY33" fmla="*/ 386708 h 2847574"/>
              <a:gd name="connsiteX34" fmla="*/ 1687451 w 3234281"/>
              <a:gd name="connsiteY34" fmla="*/ 457018 h 2847574"/>
              <a:gd name="connsiteX35" fmla="*/ 1617141 w 3234281"/>
              <a:gd name="connsiteY35" fmla="*/ 492173 h 2847574"/>
              <a:gd name="connsiteX36" fmla="*/ 1458942 w 3234281"/>
              <a:gd name="connsiteY36" fmla="*/ 474596 h 2847574"/>
              <a:gd name="connsiteX37" fmla="*/ 1335899 w 3234281"/>
              <a:gd name="connsiteY37" fmla="*/ 421863 h 2847574"/>
              <a:gd name="connsiteX38" fmla="*/ 1230433 w 3234281"/>
              <a:gd name="connsiteY38" fmla="*/ 738260 h 2847574"/>
              <a:gd name="connsiteX39" fmla="*/ 1230433 w 3234281"/>
              <a:gd name="connsiteY39" fmla="*/ 773415 h 2847574"/>
              <a:gd name="connsiteX40" fmla="*/ 1283166 w 3234281"/>
              <a:gd name="connsiteY40" fmla="*/ 808570 h 2847574"/>
              <a:gd name="connsiteX41" fmla="*/ 1265589 w 3234281"/>
              <a:gd name="connsiteY41" fmla="*/ 843726 h 2847574"/>
              <a:gd name="connsiteX42" fmla="*/ 1177700 w 3234281"/>
              <a:gd name="connsiteY42" fmla="*/ 826148 h 2847574"/>
              <a:gd name="connsiteX43" fmla="*/ 1160123 w 3234281"/>
              <a:gd name="connsiteY43" fmla="*/ 790993 h 2847574"/>
              <a:gd name="connsiteX44" fmla="*/ 1124968 w 3234281"/>
              <a:gd name="connsiteY44" fmla="*/ 826148 h 2847574"/>
              <a:gd name="connsiteX45" fmla="*/ 1001924 w 3234281"/>
              <a:gd name="connsiteY45" fmla="*/ 861303 h 2847574"/>
              <a:gd name="connsiteX46" fmla="*/ 984347 w 3234281"/>
              <a:gd name="connsiteY46" fmla="*/ 843726 h 2847574"/>
              <a:gd name="connsiteX47" fmla="*/ 896459 w 3234281"/>
              <a:gd name="connsiteY47" fmla="*/ 896459 h 2847574"/>
              <a:gd name="connsiteX48" fmla="*/ 966769 w 3234281"/>
              <a:gd name="connsiteY48" fmla="*/ 949191 h 2847574"/>
              <a:gd name="connsiteX49" fmla="*/ 966769 w 3234281"/>
              <a:gd name="connsiteY49" fmla="*/ 1054657 h 2847574"/>
              <a:gd name="connsiteX50" fmla="*/ 1019502 w 3234281"/>
              <a:gd name="connsiteY50" fmla="*/ 1177700 h 2847574"/>
              <a:gd name="connsiteX51" fmla="*/ 1019502 w 3234281"/>
              <a:gd name="connsiteY51" fmla="*/ 1230433 h 2847574"/>
              <a:gd name="connsiteX52" fmla="*/ 966769 w 3234281"/>
              <a:gd name="connsiteY52" fmla="*/ 1265589 h 2847574"/>
              <a:gd name="connsiteX53" fmla="*/ 984347 w 3234281"/>
              <a:gd name="connsiteY53" fmla="*/ 1283166 h 2847574"/>
              <a:gd name="connsiteX54" fmla="*/ 931614 w 3234281"/>
              <a:gd name="connsiteY54" fmla="*/ 1335899 h 2847574"/>
              <a:gd name="connsiteX55" fmla="*/ 949191 w 3234281"/>
              <a:gd name="connsiteY55" fmla="*/ 1423787 h 2847574"/>
              <a:gd name="connsiteX56" fmla="*/ 861303 w 3234281"/>
              <a:gd name="connsiteY56" fmla="*/ 1494098 h 2847574"/>
              <a:gd name="connsiteX57" fmla="*/ 650372 w 3234281"/>
              <a:gd name="connsiteY57" fmla="*/ 1581986 h 2847574"/>
              <a:gd name="connsiteX58" fmla="*/ 632794 w 3234281"/>
              <a:gd name="connsiteY58" fmla="*/ 1617141 h 2847574"/>
              <a:gd name="connsiteX59" fmla="*/ 597639 w 3234281"/>
              <a:gd name="connsiteY59" fmla="*/ 1617141 h 2847574"/>
              <a:gd name="connsiteX60" fmla="*/ 597639 w 3234281"/>
              <a:gd name="connsiteY60" fmla="*/ 1652296 h 2847574"/>
              <a:gd name="connsiteX61" fmla="*/ 474596 w 3234281"/>
              <a:gd name="connsiteY61" fmla="*/ 1652296 h 2847574"/>
              <a:gd name="connsiteX62" fmla="*/ 386708 w 3234281"/>
              <a:gd name="connsiteY62" fmla="*/ 1775340 h 2847574"/>
              <a:gd name="connsiteX63" fmla="*/ 333975 w 3234281"/>
              <a:gd name="connsiteY63" fmla="*/ 1757762 h 2847574"/>
              <a:gd name="connsiteX64" fmla="*/ 298820 w 3234281"/>
              <a:gd name="connsiteY64" fmla="*/ 1792917 h 2847574"/>
              <a:gd name="connsiteX65" fmla="*/ 298820 w 3234281"/>
              <a:gd name="connsiteY65" fmla="*/ 1722607 h 2847574"/>
              <a:gd name="connsiteX66" fmla="*/ 228509 w 3234281"/>
              <a:gd name="connsiteY66" fmla="*/ 1757762 h 2847574"/>
              <a:gd name="connsiteX67" fmla="*/ 175776 w 3234281"/>
              <a:gd name="connsiteY67" fmla="*/ 1740184 h 2847574"/>
              <a:gd name="connsiteX68" fmla="*/ 193354 w 3234281"/>
              <a:gd name="connsiteY68" fmla="*/ 1775340 h 2847574"/>
              <a:gd name="connsiteX69" fmla="*/ 158199 w 3234281"/>
              <a:gd name="connsiteY69" fmla="*/ 1775340 h 2847574"/>
              <a:gd name="connsiteX70" fmla="*/ 105466 w 3234281"/>
              <a:gd name="connsiteY70" fmla="*/ 1828072 h 2847574"/>
              <a:gd name="connsiteX71" fmla="*/ 87888 w 3234281"/>
              <a:gd name="connsiteY71" fmla="*/ 1810495 h 2847574"/>
              <a:gd name="connsiteX72" fmla="*/ 35155 w 3234281"/>
              <a:gd name="connsiteY72" fmla="*/ 1863228 h 2847574"/>
              <a:gd name="connsiteX73" fmla="*/ 52733 w 3234281"/>
              <a:gd name="connsiteY73" fmla="*/ 1915960 h 2847574"/>
              <a:gd name="connsiteX74" fmla="*/ 0 w 3234281"/>
              <a:gd name="connsiteY74" fmla="*/ 1933538 h 2847574"/>
              <a:gd name="connsiteX75" fmla="*/ 17578 w 3234281"/>
              <a:gd name="connsiteY75" fmla="*/ 2021426 h 2847574"/>
              <a:gd name="connsiteX76" fmla="*/ 35155 w 3234281"/>
              <a:gd name="connsiteY76" fmla="*/ 2003849 h 2847574"/>
              <a:gd name="connsiteX77" fmla="*/ 17578 w 3234281"/>
              <a:gd name="connsiteY77" fmla="*/ 2056581 h 2847574"/>
              <a:gd name="connsiteX78" fmla="*/ 70310 w 3234281"/>
              <a:gd name="connsiteY78" fmla="*/ 2109314 h 2847574"/>
              <a:gd name="connsiteX79" fmla="*/ 87888 w 3234281"/>
              <a:gd name="connsiteY79" fmla="*/ 2074159 h 2847574"/>
              <a:gd name="connsiteX80" fmla="*/ 175776 w 3234281"/>
              <a:gd name="connsiteY80" fmla="*/ 2109314 h 2847574"/>
              <a:gd name="connsiteX81" fmla="*/ 210931 w 3234281"/>
              <a:gd name="connsiteY81" fmla="*/ 2249935 h 2847574"/>
              <a:gd name="connsiteX82" fmla="*/ 193354 w 3234281"/>
              <a:gd name="connsiteY82" fmla="*/ 2267513 h 2847574"/>
              <a:gd name="connsiteX83" fmla="*/ 228509 w 3234281"/>
              <a:gd name="connsiteY83" fmla="*/ 2302668 h 2847574"/>
              <a:gd name="connsiteX84" fmla="*/ 193354 w 3234281"/>
              <a:gd name="connsiteY84" fmla="*/ 2337823 h 2847574"/>
              <a:gd name="connsiteX85" fmla="*/ 123043 w 3234281"/>
              <a:gd name="connsiteY85" fmla="*/ 2337823 h 2847574"/>
              <a:gd name="connsiteX86" fmla="*/ 316397 w 3234281"/>
              <a:gd name="connsiteY86" fmla="*/ 2425711 h 2847574"/>
              <a:gd name="connsiteX87" fmla="*/ 351552 w 3234281"/>
              <a:gd name="connsiteY87" fmla="*/ 2460867 h 2847574"/>
              <a:gd name="connsiteX88" fmla="*/ 333975 w 3234281"/>
              <a:gd name="connsiteY88" fmla="*/ 2548755 h 2847574"/>
              <a:gd name="connsiteX89" fmla="*/ 386708 w 3234281"/>
              <a:gd name="connsiteY89" fmla="*/ 2583910 h 2847574"/>
              <a:gd name="connsiteX90" fmla="*/ 404285 w 3234281"/>
              <a:gd name="connsiteY90" fmla="*/ 2566332 h 2847574"/>
              <a:gd name="connsiteX91" fmla="*/ 544906 w 3234281"/>
              <a:gd name="connsiteY91" fmla="*/ 2654220 h 2847574"/>
              <a:gd name="connsiteX92" fmla="*/ 632794 w 3234281"/>
              <a:gd name="connsiteY92" fmla="*/ 2636643 h 2847574"/>
              <a:gd name="connsiteX93" fmla="*/ 632794 w 3234281"/>
              <a:gd name="connsiteY93" fmla="*/ 2706953 h 2847574"/>
              <a:gd name="connsiteX94" fmla="*/ 667950 w 3234281"/>
              <a:gd name="connsiteY94" fmla="*/ 2742109 h 2847574"/>
              <a:gd name="connsiteX95" fmla="*/ 650372 w 3234281"/>
              <a:gd name="connsiteY95" fmla="*/ 2777264 h 2847574"/>
              <a:gd name="connsiteX96" fmla="*/ 755838 w 3234281"/>
              <a:gd name="connsiteY96" fmla="*/ 2847574 h 2847574"/>
              <a:gd name="connsiteX97" fmla="*/ 896459 w 3234281"/>
              <a:gd name="connsiteY97" fmla="*/ 2812419 h 2847574"/>
              <a:gd name="connsiteX98" fmla="*/ 914036 w 3234281"/>
              <a:gd name="connsiteY98" fmla="*/ 2724531 h 2847574"/>
              <a:gd name="connsiteX99" fmla="*/ 966769 w 3234281"/>
              <a:gd name="connsiteY99" fmla="*/ 2689376 h 2847574"/>
              <a:gd name="connsiteX100" fmla="*/ 966769 w 3234281"/>
              <a:gd name="connsiteY100" fmla="*/ 2654220 h 2847574"/>
              <a:gd name="connsiteX101" fmla="*/ 1177700 w 3234281"/>
              <a:gd name="connsiteY101" fmla="*/ 2689376 h 2847574"/>
              <a:gd name="connsiteX102" fmla="*/ 1265589 w 3234281"/>
              <a:gd name="connsiteY102" fmla="*/ 2601488 h 2847574"/>
              <a:gd name="connsiteX103" fmla="*/ 1300744 w 3234281"/>
              <a:gd name="connsiteY103" fmla="*/ 2601488 h 2847574"/>
              <a:gd name="connsiteX104" fmla="*/ 1353477 w 3234281"/>
              <a:gd name="connsiteY104" fmla="*/ 2654220 h 2847574"/>
              <a:gd name="connsiteX105" fmla="*/ 1441365 w 3234281"/>
              <a:gd name="connsiteY105" fmla="*/ 2671798 h 2847574"/>
              <a:gd name="connsiteX106" fmla="*/ 1652296 w 3234281"/>
              <a:gd name="connsiteY106" fmla="*/ 2583910 h 2847574"/>
              <a:gd name="connsiteX107" fmla="*/ 1687451 w 3234281"/>
              <a:gd name="connsiteY107" fmla="*/ 2619065 h 2847574"/>
              <a:gd name="connsiteX108" fmla="*/ 1740184 w 3234281"/>
              <a:gd name="connsiteY108" fmla="*/ 2601488 h 2847574"/>
              <a:gd name="connsiteX109" fmla="*/ 1828072 w 3234281"/>
              <a:gd name="connsiteY109" fmla="*/ 2513600 h 2847574"/>
              <a:gd name="connsiteX110" fmla="*/ 1898383 w 3234281"/>
              <a:gd name="connsiteY110" fmla="*/ 2513600 h 2847574"/>
              <a:gd name="connsiteX111" fmla="*/ 1951116 w 3234281"/>
              <a:gd name="connsiteY111" fmla="*/ 2478444 h 2847574"/>
              <a:gd name="connsiteX112" fmla="*/ 2126892 w 3234281"/>
              <a:gd name="connsiteY112" fmla="*/ 2478444 h 2847574"/>
              <a:gd name="connsiteX113" fmla="*/ 2302668 w 3234281"/>
              <a:gd name="connsiteY113" fmla="*/ 2548755 h 2847574"/>
              <a:gd name="connsiteX114" fmla="*/ 2337823 w 3234281"/>
              <a:gd name="connsiteY114" fmla="*/ 2513600 h 2847574"/>
              <a:gd name="connsiteX115" fmla="*/ 2443289 w 3234281"/>
              <a:gd name="connsiteY115" fmla="*/ 2548755 h 2847574"/>
              <a:gd name="connsiteX116" fmla="*/ 2478444 w 3234281"/>
              <a:gd name="connsiteY116" fmla="*/ 2478444 h 2847574"/>
              <a:gd name="connsiteX117" fmla="*/ 2425711 w 3234281"/>
              <a:gd name="connsiteY117" fmla="*/ 2425711 h 2847574"/>
              <a:gd name="connsiteX118" fmla="*/ 2513599 w 3234281"/>
              <a:gd name="connsiteY118" fmla="*/ 2355401 h 2847574"/>
              <a:gd name="connsiteX119" fmla="*/ 2408134 w 3234281"/>
              <a:gd name="connsiteY119" fmla="*/ 2249935 h 2847574"/>
              <a:gd name="connsiteX120" fmla="*/ 2408134 w 3234281"/>
              <a:gd name="connsiteY120" fmla="*/ 2144470 h 2847574"/>
              <a:gd name="connsiteX121" fmla="*/ 2355401 w 3234281"/>
              <a:gd name="connsiteY121" fmla="*/ 2162047 h 2847574"/>
              <a:gd name="connsiteX122" fmla="*/ 2337823 w 3234281"/>
              <a:gd name="connsiteY122" fmla="*/ 2109314 h 2847574"/>
              <a:gd name="connsiteX123" fmla="*/ 2654220 w 3234281"/>
              <a:gd name="connsiteY123" fmla="*/ 2021426 h 2847574"/>
              <a:gd name="connsiteX124" fmla="*/ 2742109 w 3234281"/>
              <a:gd name="connsiteY124" fmla="*/ 1722607 h 2847574"/>
              <a:gd name="connsiteX125" fmla="*/ 2847574 w 3234281"/>
              <a:gd name="connsiteY125" fmla="*/ 1705029 h 2847574"/>
              <a:gd name="connsiteX126" fmla="*/ 2917885 w 3234281"/>
              <a:gd name="connsiteY126" fmla="*/ 1599563 h 2847574"/>
              <a:gd name="connsiteX127" fmla="*/ 3023350 w 3234281"/>
              <a:gd name="connsiteY127" fmla="*/ 1511675 h 2847574"/>
              <a:gd name="connsiteX128" fmla="*/ 3058506 w 3234281"/>
              <a:gd name="connsiteY128" fmla="*/ 1511675 h 2847574"/>
              <a:gd name="connsiteX129" fmla="*/ 3076083 w 3234281"/>
              <a:gd name="connsiteY129" fmla="*/ 1546830 h 2847574"/>
              <a:gd name="connsiteX130" fmla="*/ 3111238 w 3234281"/>
              <a:gd name="connsiteY130" fmla="*/ 1494098 h 2847574"/>
              <a:gd name="connsiteX131" fmla="*/ 3146394 w 3234281"/>
              <a:gd name="connsiteY131" fmla="*/ 1494098 h 2847574"/>
              <a:gd name="connsiteX132" fmla="*/ 3199127 w 3234281"/>
              <a:gd name="connsiteY132" fmla="*/ 1423787 h 2847574"/>
              <a:gd name="connsiteX133" fmla="*/ 3163971 w 3234281"/>
              <a:gd name="connsiteY133" fmla="*/ 1371054 h 2847574"/>
              <a:gd name="connsiteX134" fmla="*/ 3199127 w 3234281"/>
              <a:gd name="connsiteY134" fmla="*/ 1335899 h 28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234281" h="2847574">
                <a:moveTo>
                  <a:pt x="3234282" y="1318321"/>
                </a:moveTo>
                <a:lnTo>
                  <a:pt x="3163971" y="1230433"/>
                </a:lnTo>
                <a:lnTo>
                  <a:pt x="3111238" y="1072235"/>
                </a:lnTo>
                <a:lnTo>
                  <a:pt x="3076083" y="1072235"/>
                </a:lnTo>
                <a:lnTo>
                  <a:pt x="3093661" y="1019502"/>
                </a:lnTo>
                <a:lnTo>
                  <a:pt x="3023350" y="1019502"/>
                </a:lnTo>
                <a:lnTo>
                  <a:pt x="2812419" y="878881"/>
                </a:lnTo>
                <a:lnTo>
                  <a:pt x="2636643" y="878881"/>
                </a:lnTo>
                <a:lnTo>
                  <a:pt x="2531177" y="843726"/>
                </a:lnTo>
                <a:lnTo>
                  <a:pt x="2513599" y="861303"/>
                </a:lnTo>
                <a:lnTo>
                  <a:pt x="2478444" y="826148"/>
                </a:lnTo>
                <a:lnTo>
                  <a:pt x="2460867" y="843726"/>
                </a:lnTo>
                <a:lnTo>
                  <a:pt x="2425711" y="755838"/>
                </a:lnTo>
                <a:lnTo>
                  <a:pt x="2478444" y="667950"/>
                </a:lnTo>
                <a:lnTo>
                  <a:pt x="2443289" y="615217"/>
                </a:lnTo>
                <a:lnTo>
                  <a:pt x="2478444" y="544906"/>
                </a:lnTo>
                <a:lnTo>
                  <a:pt x="2460867" y="474596"/>
                </a:lnTo>
                <a:lnTo>
                  <a:pt x="2425711" y="474596"/>
                </a:lnTo>
                <a:lnTo>
                  <a:pt x="2355401" y="316397"/>
                </a:lnTo>
                <a:lnTo>
                  <a:pt x="2249935" y="246087"/>
                </a:lnTo>
                <a:lnTo>
                  <a:pt x="2197202" y="263664"/>
                </a:lnTo>
                <a:lnTo>
                  <a:pt x="2126892" y="228509"/>
                </a:lnTo>
                <a:lnTo>
                  <a:pt x="2126892" y="193354"/>
                </a:lnTo>
                <a:lnTo>
                  <a:pt x="2039004" y="123043"/>
                </a:lnTo>
                <a:lnTo>
                  <a:pt x="2056581" y="105466"/>
                </a:lnTo>
                <a:lnTo>
                  <a:pt x="2003848" y="87888"/>
                </a:lnTo>
                <a:lnTo>
                  <a:pt x="2003848" y="0"/>
                </a:lnTo>
                <a:lnTo>
                  <a:pt x="1968693" y="35155"/>
                </a:lnTo>
                <a:lnTo>
                  <a:pt x="1880805" y="17578"/>
                </a:lnTo>
                <a:lnTo>
                  <a:pt x="1880805" y="87888"/>
                </a:lnTo>
                <a:lnTo>
                  <a:pt x="1792917" y="175776"/>
                </a:lnTo>
                <a:lnTo>
                  <a:pt x="1757762" y="158199"/>
                </a:lnTo>
                <a:lnTo>
                  <a:pt x="1687451" y="228509"/>
                </a:lnTo>
                <a:lnTo>
                  <a:pt x="1722607" y="386708"/>
                </a:lnTo>
                <a:lnTo>
                  <a:pt x="1687451" y="457018"/>
                </a:lnTo>
                <a:lnTo>
                  <a:pt x="1617141" y="492173"/>
                </a:lnTo>
                <a:lnTo>
                  <a:pt x="1458942" y="474596"/>
                </a:lnTo>
                <a:lnTo>
                  <a:pt x="1335899" y="421863"/>
                </a:lnTo>
                <a:lnTo>
                  <a:pt x="1230433" y="738260"/>
                </a:lnTo>
                <a:lnTo>
                  <a:pt x="1230433" y="773415"/>
                </a:lnTo>
                <a:lnTo>
                  <a:pt x="1283166" y="808570"/>
                </a:lnTo>
                <a:lnTo>
                  <a:pt x="1265589" y="843726"/>
                </a:lnTo>
                <a:lnTo>
                  <a:pt x="1177700" y="826148"/>
                </a:lnTo>
                <a:lnTo>
                  <a:pt x="1160123" y="790993"/>
                </a:lnTo>
                <a:lnTo>
                  <a:pt x="1124968" y="826148"/>
                </a:lnTo>
                <a:lnTo>
                  <a:pt x="1001924" y="861303"/>
                </a:lnTo>
                <a:lnTo>
                  <a:pt x="984347" y="843726"/>
                </a:lnTo>
                <a:lnTo>
                  <a:pt x="896459" y="896459"/>
                </a:lnTo>
                <a:lnTo>
                  <a:pt x="966769" y="949191"/>
                </a:lnTo>
                <a:lnTo>
                  <a:pt x="966769" y="1054657"/>
                </a:lnTo>
                <a:lnTo>
                  <a:pt x="1019502" y="1177700"/>
                </a:lnTo>
                <a:lnTo>
                  <a:pt x="1019502" y="1230433"/>
                </a:lnTo>
                <a:lnTo>
                  <a:pt x="966769" y="1265589"/>
                </a:lnTo>
                <a:lnTo>
                  <a:pt x="984347" y="1283166"/>
                </a:lnTo>
                <a:lnTo>
                  <a:pt x="931614" y="1335899"/>
                </a:lnTo>
                <a:lnTo>
                  <a:pt x="949191" y="1423787"/>
                </a:lnTo>
                <a:lnTo>
                  <a:pt x="861303" y="1494098"/>
                </a:lnTo>
                <a:lnTo>
                  <a:pt x="650372" y="1581986"/>
                </a:lnTo>
                <a:lnTo>
                  <a:pt x="632794" y="1617141"/>
                </a:lnTo>
                <a:lnTo>
                  <a:pt x="597639" y="1617141"/>
                </a:lnTo>
                <a:lnTo>
                  <a:pt x="597639" y="1652296"/>
                </a:lnTo>
                <a:lnTo>
                  <a:pt x="474596" y="1652296"/>
                </a:lnTo>
                <a:lnTo>
                  <a:pt x="386708" y="1775340"/>
                </a:lnTo>
                <a:lnTo>
                  <a:pt x="333975" y="1757762"/>
                </a:lnTo>
                <a:lnTo>
                  <a:pt x="298820" y="1792917"/>
                </a:lnTo>
                <a:lnTo>
                  <a:pt x="298820" y="1722607"/>
                </a:lnTo>
                <a:lnTo>
                  <a:pt x="228509" y="1757762"/>
                </a:lnTo>
                <a:lnTo>
                  <a:pt x="175776" y="1740184"/>
                </a:lnTo>
                <a:lnTo>
                  <a:pt x="193354" y="1775340"/>
                </a:lnTo>
                <a:lnTo>
                  <a:pt x="158199" y="1775340"/>
                </a:lnTo>
                <a:lnTo>
                  <a:pt x="105466" y="1828072"/>
                </a:lnTo>
                <a:lnTo>
                  <a:pt x="87888" y="1810495"/>
                </a:lnTo>
                <a:lnTo>
                  <a:pt x="35155" y="1863228"/>
                </a:lnTo>
                <a:lnTo>
                  <a:pt x="52733" y="1915960"/>
                </a:lnTo>
                <a:lnTo>
                  <a:pt x="0" y="1933538"/>
                </a:lnTo>
                <a:lnTo>
                  <a:pt x="17578" y="2021426"/>
                </a:lnTo>
                <a:lnTo>
                  <a:pt x="35155" y="2003849"/>
                </a:lnTo>
                <a:lnTo>
                  <a:pt x="17578" y="2056581"/>
                </a:lnTo>
                <a:lnTo>
                  <a:pt x="70310" y="2109314"/>
                </a:lnTo>
                <a:lnTo>
                  <a:pt x="87888" y="2074159"/>
                </a:lnTo>
                <a:lnTo>
                  <a:pt x="175776" y="2109314"/>
                </a:lnTo>
                <a:lnTo>
                  <a:pt x="210931" y="2249935"/>
                </a:lnTo>
                <a:lnTo>
                  <a:pt x="193354" y="2267513"/>
                </a:lnTo>
                <a:lnTo>
                  <a:pt x="228509" y="2302668"/>
                </a:lnTo>
                <a:lnTo>
                  <a:pt x="193354" y="2337823"/>
                </a:lnTo>
                <a:lnTo>
                  <a:pt x="123043" y="2337823"/>
                </a:lnTo>
                <a:lnTo>
                  <a:pt x="316397" y="2425711"/>
                </a:lnTo>
                <a:lnTo>
                  <a:pt x="351552" y="2460867"/>
                </a:lnTo>
                <a:lnTo>
                  <a:pt x="333975" y="2548755"/>
                </a:lnTo>
                <a:lnTo>
                  <a:pt x="386708" y="2583910"/>
                </a:lnTo>
                <a:lnTo>
                  <a:pt x="404285" y="2566332"/>
                </a:lnTo>
                <a:lnTo>
                  <a:pt x="544906" y="2654220"/>
                </a:lnTo>
                <a:lnTo>
                  <a:pt x="632794" y="2636643"/>
                </a:lnTo>
                <a:lnTo>
                  <a:pt x="632794" y="2706953"/>
                </a:lnTo>
                <a:lnTo>
                  <a:pt x="667950" y="2742109"/>
                </a:lnTo>
                <a:lnTo>
                  <a:pt x="650372" y="2777264"/>
                </a:lnTo>
                <a:lnTo>
                  <a:pt x="755838" y="2847574"/>
                </a:lnTo>
                <a:lnTo>
                  <a:pt x="896459" y="2812419"/>
                </a:lnTo>
                <a:lnTo>
                  <a:pt x="914036" y="2724531"/>
                </a:lnTo>
                <a:lnTo>
                  <a:pt x="966769" y="2689376"/>
                </a:lnTo>
                <a:lnTo>
                  <a:pt x="966769" y="2654220"/>
                </a:lnTo>
                <a:lnTo>
                  <a:pt x="1177700" y="2689376"/>
                </a:lnTo>
                <a:lnTo>
                  <a:pt x="1265589" y="2601488"/>
                </a:lnTo>
                <a:lnTo>
                  <a:pt x="1300744" y="2601488"/>
                </a:lnTo>
                <a:lnTo>
                  <a:pt x="1353477" y="2654220"/>
                </a:lnTo>
                <a:lnTo>
                  <a:pt x="1441365" y="2671798"/>
                </a:lnTo>
                <a:lnTo>
                  <a:pt x="1652296" y="2583910"/>
                </a:lnTo>
                <a:lnTo>
                  <a:pt x="1687451" y="2619065"/>
                </a:lnTo>
                <a:lnTo>
                  <a:pt x="1740184" y="2601488"/>
                </a:lnTo>
                <a:lnTo>
                  <a:pt x="1828072" y="2513600"/>
                </a:lnTo>
                <a:lnTo>
                  <a:pt x="1898383" y="2513600"/>
                </a:lnTo>
                <a:lnTo>
                  <a:pt x="1951116" y="2478444"/>
                </a:lnTo>
                <a:lnTo>
                  <a:pt x="2126892" y="2478444"/>
                </a:lnTo>
                <a:lnTo>
                  <a:pt x="2302668" y="2548755"/>
                </a:lnTo>
                <a:lnTo>
                  <a:pt x="2337823" y="2513600"/>
                </a:lnTo>
                <a:lnTo>
                  <a:pt x="2443289" y="2548755"/>
                </a:lnTo>
                <a:lnTo>
                  <a:pt x="2478444" y="2478444"/>
                </a:lnTo>
                <a:lnTo>
                  <a:pt x="2425711" y="2425711"/>
                </a:lnTo>
                <a:lnTo>
                  <a:pt x="2513599" y="2355401"/>
                </a:lnTo>
                <a:lnTo>
                  <a:pt x="2408134" y="2249935"/>
                </a:lnTo>
                <a:lnTo>
                  <a:pt x="2408134" y="2144470"/>
                </a:lnTo>
                <a:lnTo>
                  <a:pt x="2355401" y="2162047"/>
                </a:lnTo>
                <a:lnTo>
                  <a:pt x="2337823" y="2109314"/>
                </a:lnTo>
                <a:lnTo>
                  <a:pt x="2654220" y="2021426"/>
                </a:lnTo>
                <a:lnTo>
                  <a:pt x="2742109" y="1722607"/>
                </a:lnTo>
                <a:lnTo>
                  <a:pt x="2847574" y="1705029"/>
                </a:lnTo>
                <a:lnTo>
                  <a:pt x="2917885" y="1599563"/>
                </a:lnTo>
                <a:lnTo>
                  <a:pt x="3023350" y="1511675"/>
                </a:lnTo>
                <a:lnTo>
                  <a:pt x="3058506" y="1511675"/>
                </a:lnTo>
                <a:lnTo>
                  <a:pt x="3076083" y="1546830"/>
                </a:lnTo>
                <a:lnTo>
                  <a:pt x="3111238" y="1494098"/>
                </a:lnTo>
                <a:lnTo>
                  <a:pt x="3146394" y="1494098"/>
                </a:lnTo>
                <a:lnTo>
                  <a:pt x="3199127" y="1423787"/>
                </a:lnTo>
                <a:lnTo>
                  <a:pt x="3163971" y="1371054"/>
                </a:lnTo>
                <a:lnTo>
                  <a:pt x="3199127" y="1335899"/>
                </a:lnTo>
                <a:close/>
              </a:path>
            </a:pathLst>
          </a:custGeom>
          <a:solidFill>
            <a:srgbClr val="D04463"/>
          </a:solidFill>
          <a:ln w="3175" cap="rnd">
            <a:solidFill>
              <a:srgbClr val="FFFF00"/>
            </a:solidFill>
            <a:prstDash val="solid"/>
            <a:round/>
          </a:ln>
        </p:spPr>
        <p:txBody>
          <a:bodyPr rtlCol="0" anchor="ctr"/>
          <a:lstStyle/>
          <a:p>
            <a:endParaRPr lang="en-US"/>
          </a:p>
        </p:txBody>
      </p:sp>
      <p:sp>
        <p:nvSpPr>
          <p:cNvPr id="21" name="任意多边形: 形状 20">
            <a:extLst>
              <a:ext uri="{FF2B5EF4-FFF2-40B4-BE49-F238E27FC236}">
                <a16:creationId xmlns:a16="http://schemas.microsoft.com/office/drawing/2014/main" id="{48FADE3B-9189-7718-D5E8-6C75FEDA129E}"/>
              </a:ext>
            </a:extLst>
          </p:cNvPr>
          <p:cNvSpPr/>
          <p:nvPr/>
        </p:nvSpPr>
        <p:spPr>
          <a:xfrm>
            <a:off x="5417021" y="11907672"/>
            <a:ext cx="5219776" cy="7896585"/>
          </a:xfrm>
          <a:custGeom>
            <a:avLst/>
            <a:gdLst>
              <a:gd name="connsiteX0" fmla="*/ 2021426 w 2056581"/>
              <a:gd name="connsiteY0" fmla="*/ 175776 h 3111238"/>
              <a:gd name="connsiteX1" fmla="*/ 2056581 w 2056581"/>
              <a:gd name="connsiteY1" fmla="*/ 0 h 3111238"/>
              <a:gd name="connsiteX2" fmla="*/ 2021426 w 2056581"/>
              <a:gd name="connsiteY2" fmla="*/ 175776 h 3111238"/>
              <a:gd name="connsiteX3" fmla="*/ 1828072 w 2056581"/>
              <a:gd name="connsiteY3" fmla="*/ 580061 h 3111238"/>
              <a:gd name="connsiteX4" fmla="*/ 1933538 w 2056581"/>
              <a:gd name="connsiteY4" fmla="*/ 439440 h 3111238"/>
              <a:gd name="connsiteX5" fmla="*/ 1828072 w 2056581"/>
              <a:gd name="connsiteY5" fmla="*/ 580061 h 3111238"/>
              <a:gd name="connsiteX6" fmla="*/ 1581986 w 2056581"/>
              <a:gd name="connsiteY6" fmla="*/ 1001924 h 3111238"/>
              <a:gd name="connsiteX7" fmla="*/ 1669874 w 2056581"/>
              <a:gd name="connsiteY7" fmla="*/ 843726 h 3111238"/>
              <a:gd name="connsiteX8" fmla="*/ 1581986 w 2056581"/>
              <a:gd name="connsiteY8" fmla="*/ 1001924 h 3111238"/>
              <a:gd name="connsiteX9" fmla="*/ 1529253 w 2056581"/>
              <a:gd name="connsiteY9" fmla="*/ 1441365 h 3111238"/>
              <a:gd name="connsiteX10" fmla="*/ 1529253 w 2056581"/>
              <a:gd name="connsiteY10" fmla="*/ 1283166 h 3111238"/>
              <a:gd name="connsiteX11" fmla="*/ 1529253 w 2056581"/>
              <a:gd name="connsiteY11" fmla="*/ 1441365 h 3111238"/>
              <a:gd name="connsiteX12" fmla="*/ 1476520 w 2056581"/>
              <a:gd name="connsiteY12" fmla="*/ 2003849 h 3111238"/>
              <a:gd name="connsiteX13" fmla="*/ 1458942 w 2056581"/>
              <a:gd name="connsiteY13" fmla="*/ 2039004 h 3111238"/>
              <a:gd name="connsiteX14" fmla="*/ 1511675 w 2056581"/>
              <a:gd name="connsiteY14" fmla="*/ 1880805 h 3111238"/>
              <a:gd name="connsiteX15" fmla="*/ 1494098 w 2056581"/>
              <a:gd name="connsiteY15" fmla="*/ 1933538 h 3111238"/>
              <a:gd name="connsiteX16" fmla="*/ 1037079 w 2056581"/>
              <a:gd name="connsiteY16" fmla="*/ 2583910 h 3111238"/>
              <a:gd name="connsiteX17" fmla="*/ 1124968 w 2056581"/>
              <a:gd name="connsiteY17" fmla="*/ 2460867 h 3111238"/>
              <a:gd name="connsiteX18" fmla="*/ 1037079 w 2056581"/>
              <a:gd name="connsiteY18" fmla="*/ 2583910 h 3111238"/>
              <a:gd name="connsiteX19" fmla="*/ 580061 w 2056581"/>
              <a:gd name="connsiteY19" fmla="*/ 3093661 h 3111238"/>
              <a:gd name="connsiteX20" fmla="*/ 509751 w 2056581"/>
              <a:gd name="connsiteY20" fmla="*/ 3111239 h 3111238"/>
              <a:gd name="connsiteX21" fmla="*/ 650372 w 2056581"/>
              <a:gd name="connsiteY21" fmla="*/ 3058506 h 3111238"/>
              <a:gd name="connsiteX22" fmla="*/ 597639 w 2056581"/>
              <a:gd name="connsiteY22" fmla="*/ 3076083 h 3111238"/>
              <a:gd name="connsiteX23" fmla="*/ 0 w 2056581"/>
              <a:gd name="connsiteY23" fmla="*/ 2724531 h 3111238"/>
              <a:gd name="connsiteX24" fmla="*/ 17578 w 2056581"/>
              <a:gd name="connsiteY24" fmla="*/ 2742109 h 3111238"/>
              <a:gd name="connsiteX25" fmla="*/ 0 w 2056581"/>
              <a:gd name="connsiteY25" fmla="*/ 2601488 h 3111238"/>
              <a:gd name="connsiteX26" fmla="*/ 0 w 2056581"/>
              <a:gd name="connsiteY26" fmla="*/ 2724531 h 3111238"/>
              <a:gd name="connsiteX27" fmla="*/ 263664 w 2056581"/>
              <a:gd name="connsiteY27" fmla="*/ 1968693 h 3111238"/>
              <a:gd name="connsiteX28" fmla="*/ 298820 w 2056581"/>
              <a:gd name="connsiteY28" fmla="*/ 1915960 h 3111238"/>
              <a:gd name="connsiteX29" fmla="*/ 298820 w 2056581"/>
              <a:gd name="connsiteY29" fmla="*/ 1845650 h 3111238"/>
              <a:gd name="connsiteX30" fmla="*/ 281242 w 2056581"/>
              <a:gd name="connsiteY30" fmla="*/ 1951116 h 3111238"/>
              <a:gd name="connsiteX31" fmla="*/ 228509 w 2056581"/>
              <a:gd name="connsiteY31" fmla="*/ 1406210 h 3111238"/>
              <a:gd name="connsiteX32" fmla="*/ 158199 w 2056581"/>
              <a:gd name="connsiteY32" fmla="*/ 1265589 h 3111238"/>
              <a:gd name="connsiteX33" fmla="*/ 210931 w 2056581"/>
              <a:gd name="connsiteY33" fmla="*/ 1371054 h 311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6581" h="3111238">
                <a:moveTo>
                  <a:pt x="2021426" y="175776"/>
                </a:moveTo>
                <a:lnTo>
                  <a:pt x="2056581" y="0"/>
                </a:lnTo>
                <a:lnTo>
                  <a:pt x="2021426" y="175776"/>
                </a:lnTo>
                <a:close/>
                <a:moveTo>
                  <a:pt x="1828072" y="580061"/>
                </a:moveTo>
                <a:lnTo>
                  <a:pt x="1933538" y="439440"/>
                </a:lnTo>
                <a:lnTo>
                  <a:pt x="1828072" y="580061"/>
                </a:lnTo>
                <a:close/>
                <a:moveTo>
                  <a:pt x="1581986" y="1001924"/>
                </a:moveTo>
                <a:lnTo>
                  <a:pt x="1669874" y="843726"/>
                </a:lnTo>
                <a:lnTo>
                  <a:pt x="1581986" y="1001924"/>
                </a:lnTo>
                <a:close/>
                <a:moveTo>
                  <a:pt x="1529253" y="1441365"/>
                </a:moveTo>
                <a:lnTo>
                  <a:pt x="1529253" y="1283166"/>
                </a:lnTo>
                <a:lnTo>
                  <a:pt x="1529253" y="1441365"/>
                </a:lnTo>
                <a:close/>
                <a:moveTo>
                  <a:pt x="1476520" y="2003849"/>
                </a:moveTo>
                <a:lnTo>
                  <a:pt x="1458942" y="2039004"/>
                </a:lnTo>
                <a:lnTo>
                  <a:pt x="1511675" y="1880805"/>
                </a:lnTo>
                <a:lnTo>
                  <a:pt x="1494098" y="1933538"/>
                </a:lnTo>
                <a:close/>
                <a:moveTo>
                  <a:pt x="1037079" y="2583910"/>
                </a:moveTo>
                <a:lnTo>
                  <a:pt x="1124968" y="2460867"/>
                </a:lnTo>
                <a:lnTo>
                  <a:pt x="1037079" y="2583910"/>
                </a:lnTo>
                <a:close/>
                <a:moveTo>
                  <a:pt x="580061" y="3093661"/>
                </a:moveTo>
                <a:lnTo>
                  <a:pt x="509751" y="3111239"/>
                </a:lnTo>
                <a:lnTo>
                  <a:pt x="650372" y="3058506"/>
                </a:lnTo>
                <a:lnTo>
                  <a:pt x="597639" y="3076083"/>
                </a:lnTo>
                <a:close/>
                <a:moveTo>
                  <a:pt x="0" y="2724531"/>
                </a:moveTo>
                <a:lnTo>
                  <a:pt x="17578" y="2742109"/>
                </a:lnTo>
                <a:lnTo>
                  <a:pt x="0" y="2601488"/>
                </a:lnTo>
                <a:lnTo>
                  <a:pt x="0" y="2724531"/>
                </a:lnTo>
                <a:close/>
                <a:moveTo>
                  <a:pt x="263664" y="1968693"/>
                </a:moveTo>
                <a:lnTo>
                  <a:pt x="298820" y="1915960"/>
                </a:lnTo>
                <a:lnTo>
                  <a:pt x="298820" y="1845650"/>
                </a:lnTo>
                <a:lnTo>
                  <a:pt x="281242" y="1951116"/>
                </a:lnTo>
                <a:close/>
                <a:moveTo>
                  <a:pt x="228509" y="1406210"/>
                </a:moveTo>
                <a:lnTo>
                  <a:pt x="158199" y="1265589"/>
                </a:lnTo>
                <a:lnTo>
                  <a:pt x="210931" y="1371054"/>
                </a:lnTo>
                <a:close/>
              </a:path>
            </a:pathLst>
          </a:custGeom>
          <a:noFill/>
          <a:ln w="3175" cap="rnd">
            <a:solidFill>
              <a:srgbClr val="FFFF00"/>
            </a:solidFill>
            <a:prstDash val="solid"/>
            <a:round/>
          </a:ln>
        </p:spPr>
        <p:txBody>
          <a:bodyPr rtlCol="0" anchor="ctr"/>
          <a:lstStyle/>
          <a:p>
            <a:endParaRPr lang="en-US"/>
          </a:p>
        </p:txBody>
      </p:sp>
    </p:spTree>
    <p:extLst>
      <p:ext uri="{BB962C8B-B14F-4D97-AF65-F5344CB8AC3E}">
        <p14:creationId xmlns:p14="http://schemas.microsoft.com/office/powerpoint/2010/main" val="1479786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任意多边形: 形状 80">
            <a:extLst>
              <a:ext uri="{FF2B5EF4-FFF2-40B4-BE49-F238E27FC236}">
                <a16:creationId xmlns:a16="http://schemas.microsoft.com/office/drawing/2014/main" id="{82BF67B8-88D2-E195-166E-7946C858817E}"/>
              </a:ext>
            </a:extLst>
          </p:cNvPr>
          <p:cNvSpPr/>
          <p:nvPr/>
        </p:nvSpPr>
        <p:spPr>
          <a:xfrm>
            <a:off x="11297214" y="3941258"/>
            <a:ext cx="105600" cy="126720"/>
          </a:xfrm>
          <a:custGeom>
            <a:avLst/>
            <a:gdLst>
              <a:gd name="connsiteX0" fmla="*/ 0 w 175776"/>
              <a:gd name="connsiteY0" fmla="*/ 140621 h 210931"/>
              <a:gd name="connsiteX1" fmla="*/ 70310 w 175776"/>
              <a:gd name="connsiteY1" fmla="*/ 210931 h 210931"/>
              <a:gd name="connsiteX2" fmla="*/ 158199 w 175776"/>
              <a:gd name="connsiteY2" fmla="*/ 158199 h 210931"/>
              <a:gd name="connsiteX3" fmla="*/ 70310 w 175776"/>
              <a:gd name="connsiteY3" fmla="*/ 70310 h 210931"/>
              <a:gd name="connsiteX4" fmla="*/ 35155 w 175776"/>
              <a:gd name="connsiteY4" fmla="*/ 70310 h 210931"/>
              <a:gd name="connsiteX5" fmla="*/ 0 w 175776"/>
              <a:gd name="connsiteY5" fmla="*/ 140621 h 210931"/>
              <a:gd name="connsiteX6" fmla="*/ 140621 w 175776"/>
              <a:gd name="connsiteY6" fmla="*/ 52733 h 210931"/>
              <a:gd name="connsiteX7" fmla="*/ 52733 w 175776"/>
              <a:gd name="connsiteY7" fmla="*/ 0 h 210931"/>
              <a:gd name="connsiteX8" fmla="*/ 35155 w 175776"/>
              <a:gd name="connsiteY8" fmla="*/ 17578 h 210931"/>
              <a:gd name="connsiteX9" fmla="*/ 87888 w 175776"/>
              <a:gd name="connsiteY9" fmla="*/ 70310 h 210931"/>
              <a:gd name="connsiteX10" fmla="*/ 158199 w 175776"/>
              <a:gd name="connsiteY10" fmla="*/ 70310 h 210931"/>
              <a:gd name="connsiteX11" fmla="*/ 123043 w 175776"/>
              <a:gd name="connsiteY11" fmla="*/ 105466 h 210931"/>
              <a:gd name="connsiteX12" fmla="*/ 87888 w 175776"/>
              <a:gd name="connsiteY12" fmla="*/ 70310 h 210931"/>
              <a:gd name="connsiteX13" fmla="*/ 123043 w 175776"/>
              <a:gd name="connsiteY13" fmla="*/ 105466 h 210931"/>
              <a:gd name="connsiteX14" fmla="*/ 123043 w 175776"/>
              <a:gd name="connsiteY14" fmla="*/ 87888 h 210931"/>
              <a:gd name="connsiteX15" fmla="*/ 175776 w 175776"/>
              <a:gd name="connsiteY15" fmla="*/ 105466 h 210931"/>
              <a:gd name="connsiteX16" fmla="*/ 123043 w 175776"/>
              <a:gd name="connsiteY16" fmla="*/ 87888 h 210931"/>
              <a:gd name="connsiteX17" fmla="*/ 105466 w 175776"/>
              <a:gd name="connsiteY17" fmla="*/ 70310 h 210931"/>
              <a:gd name="connsiteX18" fmla="*/ 87888 w 175776"/>
              <a:gd name="connsiteY18" fmla="*/ 70310 h 210931"/>
              <a:gd name="connsiteX19" fmla="*/ 140621 w 175776"/>
              <a:gd name="connsiteY19" fmla="*/ 123043 h 210931"/>
              <a:gd name="connsiteX20" fmla="*/ 140621 w 175776"/>
              <a:gd name="connsiteY20" fmla="*/ 105466 h 210931"/>
              <a:gd name="connsiteX21" fmla="*/ 140621 w 175776"/>
              <a:gd name="connsiteY21" fmla="*/ 105466 h 210931"/>
              <a:gd name="connsiteX22" fmla="*/ 140621 w 175776"/>
              <a:gd name="connsiteY22" fmla="*/ 105466 h 2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5776" h="210931">
                <a:moveTo>
                  <a:pt x="0" y="140621"/>
                </a:moveTo>
                <a:lnTo>
                  <a:pt x="70310" y="210931"/>
                </a:lnTo>
                <a:lnTo>
                  <a:pt x="158199" y="158199"/>
                </a:lnTo>
                <a:lnTo>
                  <a:pt x="70310" y="70310"/>
                </a:lnTo>
                <a:lnTo>
                  <a:pt x="35155" y="70310"/>
                </a:lnTo>
                <a:lnTo>
                  <a:pt x="0" y="140621"/>
                </a:lnTo>
                <a:close/>
                <a:moveTo>
                  <a:pt x="140621" y="52733"/>
                </a:moveTo>
                <a:lnTo>
                  <a:pt x="52733" y="0"/>
                </a:lnTo>
                <a:lnTo>
                  <a:pt x="35155" y="17578"/>
                </a:lnTo>
                <a:lnTo>
                  <a:pt x="87888" y="70310"/>
                </a:lnTo>
                <a:lnTo>
                  <a:pt x="158199" y="70310"/>
                </a:lnTo>
                <a:close/>
                <a:moveTo>
                  <a:pt x="123043" y="105466"/>
                </a:moveTo>
                <a:lnTo>
                  <a:pt x="87888" y="70310"/>
                </a:lnTo>
                <a:lnTo>
                  <a:pt x="123043" y="105466"/>
                </a:lnTo>
                <a:close/>
                <a:moveTo>
                  <a:pt x="123043" y="87888"/>
                </a:moveTo>
                <a:lnTo>
                  <a:pt x="175776" y="105466"/>
                </a:lnTo>
                <a:lnTo>
                  <a:pt x="123043" y="87888"/>
                </a:lnTo>
                <a:close/>
                <a:moveTo>
                  <a:pt x="105466" y="70310"/>
                </a:moveTo>
                <a:lnTo>
                  <a:pt x="87888" y="70310"/>
                </a:lnTo>
                <a:close/>
                <a:moveTo>
                  <a:pt x="140621" y="123043"/>
                </a:moveTo>
                <a:lnTo>
                  <a:pt x="140621" y="105466"/>
                </a:lnTo>
                <a:close/>
                <a:moveTo>
                  <a:pt x="140621" y="105466"/>
                </a:moveTo>
                <a:lnTo>
                  <a:pt x="140621" y="105466"/>
                </a:lnTo>
                <a:close/>
              </a:path>
            </a:pathLst>
          </a:custGeom>
          <a:solidFill>
            <a:srgbClr val="FF0000"/>
          </a:solidFill>
          <a:ln w="3175" cap="rnd">
            <a:solidFill>
              <a:srgbClr val="FFFF00"/>
            </a:solidFill>
            <a:prstDash val="solid"/>
            <a:round/>
          </a:ln>
          <a:effectLst>
            <a:glow rad="139700">
              <a:schemeClr val="accent2">
                <a:satMod val="175000"/>
                <a:alpha val="40000"/>
              </a:schemeClr>
            </a:glow>
            <a:outerShdw blurRad="50800" dist="38100" dir="5400000" algn="t" rotWithShape="0">
              <a:prstClr val="black">
                <a:alpha val="40000"/>
              </a:prstClr>
            </a:outerShdw>
          </a:effectLst>
        </p:spPr>
        <p:txBody>
          <a:bodyPr rtlCol="0" anchor="ctr"/>
          <a:lstStyle/>
          <a:p>
            <a:endParaRPr lang="en-US"/>
          </a:p>
        </p:txBody>
      </p:sp>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13" name="图片 12">
            <a:extLst>
              <a:ext uri="{FF2B5EF4-FFF2-40B4-BE49-F238E27FC236}">
                <a16:creationId xmlns:a16="http://schemas.microsoft.com/office/drawing/2014/main" id="{3678BA0B-2080-9A1E-9BBF-01CC9B354E29}"/>
              </a:ext>
            </a:extLst>
          </p:cNvPr>
          <p:cNvPicPr>
            <a:picLocks noChangeAspect="1"/>
          </p:cNvPicPr>
          <p:nvPr/>
        </p:nvPicPr>
        <p:blipFill>
          <a:blip r:embed="rId4"/>
          <a:stretch>
            <a:fillRect/>
          </a:stretch>
        </p:blipFill>
        <p:spPr>
          <a:xfrm>
            <a:off x="-387467" y="1397352"/>
            <a:ext cx="1238355" cy="1426311"/>
          </a:xfrm>
          <a:prstGeom prst="rect">
            <a:avLst/>
          </a:prstGeom>
        </p:spPr>
      </p:pic>
      <p:pic>
        <p:nvPicPr>
          <p:cNvPr id="6" name="图片 5">
            <a:extLst>
              <a:ext uri="{FF2B5EF4-FFF2-40B4-BE49-F238E27FC236}">
                <a16:creationId xmlns:a16="http://schemas.microsoft.com/office/drawing/2014/main" id="{B8B2FBAA-114A-B346-109A-A5D191312943}"/>
              </a:ext>
            </a:extLst>
          </p:cNvPr>
          <p:cNvPicPr>
            <a:picLocks noChangeAspect="1"/>
          </p:cNvPicPr>
          <p:nvPr/>
        </p:nvPicPr>
        <p:blipFill>
          <a:blip r:embed="rId5"/>
          <a:stretch>
            <a:fillRect/>
          </a:stretch>
        </p:blipFill>
        <p:spPr>
          <a:xfrm>
            <a:off x="-374662" y="1548532"/>
            <a:ext cx="15019485" cy="8229599"/>
          </a:xfrm>
          <a:prstGeom prst="rect">
            <a:avLst/>
          </a:prstGeom>
        </p:spPr>
      </p:pic>
      <p:pic>
        <p:nvPicPr>
          <p:cNvPr id="8" name="图片 7">
            <a:extLst>
              <a:ext uri="{FF2B5EF4-FFF2-40B4-BE49-F238E27FC236}">
                <a16:creationId xmlns:a16="http://schemas.microsoft.com/office/drawing/2014/main" id="{DD5B99E5-EA8C-7EAC-F300-C1E7405E3E58}"/>
              </a:ext>
            </a:extLst>
          </p:cNvPr>
          <p:cNvPicPr>
            <a:picLocks noChangeAspect="1"/>
          </p:cNvPicPr>
          <p:nvPr/>
        </p:nvPicPr>
        <p:blipFill>
          <a:blip r:embed="rId6"/>
          <a:stretch>
            <a:fillRect/>
          </a:stretch>
        </p:blipFill>
        <p:spPr>
          <a:xfrm flipH="1">
            <a:off x="7473270" y="6611816"/>
            <a:ext cx="916342" cy="396569"/>
          </a:xfrm>
          <a:prstGeom prst="rect">
            <a:avLst/>
          </a:prstGeom>
        </p:spPr>
      </p:pic>
      <p:pic>
        <p:nvPicPr>
          <p:cNvPr id="10" name="图片 9">
            <a:extLst>
              <a:ext uri="{FF2B5EF4-FFF2-40B4-BE49-F238E27FC236}">
                <a16:creationId xmlns:a16="http://schemas.microsoft.com/office/drawing/2014/main" id="{0B40B250-63CF-3922-077E-993DF4C6BE7C}"/>
              </a:ext>
            </a:extLst>
          </p:cNvPr>
          <p:cNvPicPr>
            <a:picLocks noChangeAspect="1"/>
          </p:cNvPicPr>
          <p:nvPr/>
        </p:nvPicPr>
        <p:blipFill>
          <a:blip r:embed="rId6"/>
          <a:stretch>
            <a:fillRect/>
          </a:stretch>
        </p:blipFill>
        <p:spPr>
          <a:xfrm>
            <a:off x="11842808" y="7075126"/>
            <a:ext cx="916342" cy="396569"/>
          </a:xfrm>
          <a:prstGeom prst="rect">
            <a:avLst/>
          </a:prstGeom>
        </p:spPr>
      </p:pic>
      <p:pic>
        <p:nvPicPr>
          <p:cNvPr id="12" name="图片 11">
            <a:extLst>
              <a:ext uri="{FF2B5EF4-FFF2-40B4-BE49-F238E27FC236}">
                <a16:creationId xmlns:a16="http://schemas.microsoft.com/office/drawing/2014/main" id="{4365874E-EB17-13F2-FEAC-D51E77BB8D4D}"/>
              </a:ext>
            </a:extLst>
          </p:cNvPr>
          <p:cNvPicPr>
            <a:picLocks noChangeAspect="1"/>
          </p:cNvPicPr>
          <p:nvPr/>
        </p:nvPicPr>
        <p:blipFill>
          <a:blip r:embed="rId4"/>
          <a:stretch>
            <a:fillRect/>
          </a:stretch>
        </p:blipFill>
        <p:spPr>
          <a:xfrm>
            <a:off x="2444013" y="723899"/>
            <a:ext cx="1089294" cy="1140277"/>
          </a:xfrm>
          <a:prstGeom prst="rect">
            <a:avLst/>
          </a:prstGeom>
        </p:spPr>
      </p:pic>
      <p:sp>
        <p:nvSpPr>
          <p:cNvPr id="3" name="Shape 0"/>
          <p:cNvSpPr/>
          <p:nvPr/>
        </p:nvSpPr>
        <p:spPr>
          <a:xfrm>
            <a:off x="-614005" y="-697100"/>
            <a:ext cx="16178450" cy="10574743"/>
          </a:xfrm>
          <a:prstGeom prst="roundRect">
            <a:avLst>
              <a:gd name="adj" fmla="val 7033"/>
            </a:avLst>
          </a:prstGeom>
          <a:solidFill>
            <a:srgbClr val="00002E">
              <a:alpha val="75000"/>
            </a:srgbClr>
          </a:solidFill>
          <a:ln w="53340">
            <a:solidFill>
              <a:srgbClr val="262654"/>
            </a:solidFill>
            <a:prstDash val="solid"/>
          </a:ln>
        </p:spPr>
      </p:sp>
      <p:pic>
        <p:nvPicPr>
          <p:cNvPr id="16" name="Image 1" descr="preencoded.png">
            <a:extLst>
              <a:ext uri="{FF2B5EF4-FFF2-40B4-BE49-F238E27FC236}">
                <a16:creationId xmlns:a16="http://schemas.microsoft.com/office/drawing/2014/main" id="{0346B508-88C7-B72F-0237-A332616FF075}"/>
              </a:ext>
            </a:extLst>
          </p:cNvPr>
          <p:cNvPicPr>
            <a:picLocks noChangeAspect="1"/>
          </p:cNvPicPr>
          <p:nvPr/>
        </p:nvPicPr>
        <p:blipFill>
          <a:blip r:embed="rId7">
            <a:alphaModFix amt="5000"/>
          </a:blip>
          <a:stretch>
            <a:fillRect/>
          </a:stretch>
        </p:blipFill>
        <p:spPr>
          <a:xfrm>
            <a:off x="12067180" y="3308183"/>
            <a:ext cx="708660" cy="1594485"/>
          </a:xfrm>
          <a:prstGeom prst="rect">
            <a:avLst/>
          </a:prstGeom>
        </p:spPr>
      </p:pic>
      <p:sp>
        <p:nvSpPr>
          <p:cNvPr id="19" name="任意多边形: 形状 18">
            <a:extLst>
              <a:ext uri="{FF2B5EF4-FFF2-40B4-BE49-F238E27FC236}">
                <a16:creationId xmlns:a16="http://schemas.microsoft.com/office/drawing/2014/main" id="{A55FAE81-6444-9CD9-E1A6-83610D214DC1}"/>
              </a:ext>
            </a:extLst>
          </p:cNvPr>
          <p:cNvSpPr/>
          <p:nvPr/>
        </p:nvSpPr>
        <p:spPr>
          <a:xfrm>
            <a:off x="5883674" y="523210"/>
            <a:ext cx="7001261" cy="6845991"/>
          </a:xfrm>
          <a:custGeom>
            <a:avLst/>
            <a:gdLst>
              <a:gd name="connsiteX0" fmla="*/ 52733 w 8718498"/>
              <a:gd name="connsiteY0" fmla="*/ 3058506 h 8525144"/>
              <a:gd name="connsiteX1" fmla="*/ 52733 w 8718498"/>
              <a:gd name="connsiteY1" fmla="*/ 2988195 h 8525144"/>
              <a:gd name="connsiteX2" fmla="*/ 35155 w 8718498"/>
              <a:gd name="connsiteY2" fmla="*/ 3005773 h 8525144"/>
              <a:gd name="connsiteX3" fmla="*/ 0 w 8718498"/>
              <a:gd name="connsiteY3" fmla="*/ 2935462 h 8525144"/>
              <a:gd name="connsiteX4" fmla="*/ 70310 w 8718498"/>
              <a:gd name="connsiteY4" fmla="*/ 2900307 h 8525144"/>
              <a:gd name="connsiteX5" fmla="*/ 52733 w 8718498"/>
              <a:gd name="connsiteY5" fmla="*/ 2847574 h 8525144"/>
              <a:gd name="connsiteX6" fmla="*/ 105466 w 8718498"/>
              <a:gd name="connsiteY6" fmla="*/ 2794841 h 8525144"/>
              <a:gd name="connsiteX7" fmla="*/ 123043 w 8718498"/>
              <a:gd name="connsiteY7" fmla="*/ 2812419 h 8525144"/>
              <a:gd name="connsiteX8" fmla="*/ 175776 w 8718498"/>
              <a:gd name="connsiteY8" fmla="*/ 2759686 h 8525144"/>
              <a:gd name="connsiteX9" fmla="*/ 210931 w 8718498"/>
              <a:gd name="connsiteY9" fmla="*/ 2759686 h 8525144"/>
              <a:gd name="connsiteX10" fmla="*/ 210931 w 8718498"/>
              <a:gd name="connsiteY10" fmla="*/ 2724531 h 8525144"/>
              <a:gd name="connsiteX11" fmla="*/ 263664 w 8718498"/>
              <a:gd name="connsiteY11" fmla="*/ 2742109 h 8525144"/>
              <a:gd name="connsiteX12" fmla="*/ 298820 w 8718498"/>
              <a:gd name="connsiteY12" fmla="*/ 2706953 h 8525144"/>
              <a:gd name="connsiteX13" fmla="*/ 316397 w 8718498"/>
              <a:gd name="connsiteY13" fmla="*/ 2759686 h 8525144"/>
              <a:gd name="connsiteX14" fmla="*/ 421863 w 8718498"/>
              <a:gd name="connsiteY14" fmla="*/ 2759686 h 8525144"/>
              <a:gd name="connsiteX15" fmla="*/ 509751 w 8718498"/>
              <a:gd name="connsiteY15" fmla="*/ 2619065 h 8525144"/>
              <a:gd name="connsiteX16" fmla="*/ 597639 w 8718498"/>
              <a:gd name="connsiteY16" fmla="*/ 2636643 h 8525144"/>
              <a:gd name="connsiteX17" fmla="*/ 650372 w 8718498"/>
              <a:gd name="connsiteY17" fmla="*/ 2583910 h 8525144"/>
              <a:gd name="connsiteX18" fmla="*/ 667950 w 8718498"/>
              <a:gd name="connsiteY18" fmla="*/ 2601488 h 8525144"/>
              <a:gd name="connsiteX19" fmla="*/ 667950 w 8718498"/>
              <a:gd name="connsiteY19" fmla="*/ 2566332 h 8525144"/>
              <a:gd name="connsiteX20" fmla="*/ 773415 w 8718498"/>
              <a:gd name="connsiteY20" fmla="*/ 2531177 h 8525144"/>
              <a:gd name="connsiteX21" fmla="*/ 826148 w 8718498"/>
              <a:gd name="connsiteY21" fmla="*/ 2478444 h 8525144"/>
              <a:gd name="connsiteX22" fmla="*/ 949191 w 8718498"/>
              <a:gd name="connsiteY22" fmla="*/ 2443289 h 8525144"/>
              <a:gd name="connsiteX23" fmla="*/ 949191 w 8718498"/>
              <a:gd name="connsiteY23" fmla="*/ 2320246 h 8525144"/>
              <a:gd name="connsiteX24" fmla="*/ 1001924 w 8718498"/>
              <a:gd name="connsiteY24" fmla="*/ 2267513 h 8525144"/>
              <a:gd name="connsiteX25" fmla="*/ 984347 w 8718498"/>
              <a:gd name="connsiteY25" fmla="*/ 2249935 h 8525144"/>
              <a:gd name="connsiteX26" fmla="*/ 1037079 w 8718498"/>
              <a:gd name="connsiteY26" fmla="*/ 2232358 h 8525144"/>
              <a:gd name="connsiteX27" fmla="*/ 1037079 w 8718498"/>
              <a:gd name="connsiteY27" fmla="*/ 2162047 h 8525144"/>
              <a:gd name="connsiteX28" fmla="*/ 984347 w 8718498"/>
              <a:gd name="connsiteY28" fmla="*/ 2039004 h 8525144"/>
              <a:gd name="connsiteX29" fmla="*/ 984347 w 8718498"/>
              <a:gd name="connsiteY29" fmla="*/ 1933538 h 8525144"/>
              <a:gd name="connsiteX30" fmla="*/ 914036 w 8718498"/>
              <a:gd name="connsiteY30" fmla="*/ 1898383 h 8525144"/>
              <a:gd name="connsiteX31" fmla="*/ 914036 w 8718498"/>
              <a:gd name="connsiteY31" fmla="*/ 1863228 h 8525144"/>
              <a:gd name="connsiteX32" fmla="*/ 1142545 w 8718498"/>
              <a:gd name="connsiteY32" fmla="*/ 1792917 h 8525144"/>
              <a:gd name="connsiteX33" fmla="*/ 1283166 w 8718498"/>
              <a:gd name="connsiteY33" fmla="*/ 1828072 h 8525144"/>
              <a:gd name="connsiteX34" fmla="*/ 1300744 w 8718498"/>
              <a:gd name="connsiteY34" fmla="*/ 1810495 h 8525144"/>
              <a:gd name="connsiteX35" fmla="*/ 1248011 w 8718498"/>
              <a:gd name="connsiteY35" fmla="*/ 1757762 h 8525144"/>
              <a:gd name="connsiteX36" fmla="*/ 1248011 w 8718498"/>
              <a:gd name="connsiteY36" fmla="*/ 1722607 h 8525144"/>
              <a:gd name="connsiteX37" fmla="*/ 1353477 w 8718498"/>
              <a:gd name="connsiteY37" fmla="*/ 1406210 h 8525144"/>
              <a:gd name="connsiteX38" fmla="*/ 1476520 w 8718498"/>
              <a:gd name="connsiteY38" fmla="*/ 1458942 h 8525144"/>
              <a:gd name="connsiteX39" fmla="*/ 1634719 w 8718498"/>
              <a:gd name="connsiteY39" fmla="*/ 1476520 h 8525144"/>
              <a:gd name="connsiteX40" fmla="*/ 1705029 w 8718498"/>
              <a:gd name="connsiteY40" fmla="*/ 1441365 h 8525144"/>
              <a:gd name="connsiteX41" fmla="*/ 1740184 w 8718498"/>
              <a:gd name="connsiteY41" fmla="*/ 1406210 h 8525144"/>
              <a:gd name="connsiteX42" fmla="*/ 1705029 w 8718498"/>
              <a:gd name="connsiteY42" fmla="*/ 1212856 h 8525144"/>
              <a:gd name="connsiteX43" fmla="*/ 1775339 w 8718498"/>
              <a:gd name="connsiteY43" fmla="*/ 1142545 h 8525144"/>
              <a:gd name="connsiteX44" fmla="*/ 1810495 w 8718498"/>
              <a:gd name="connsiteY44" fmla="*/ 1160123 h 8525144"/>
              <a:gd name="connsiteX45" fmla="*/ 1863228 w 8718498"/>
              <a:gd name="connsiteY45" fmla="*/ 1124968 h 8525144"/>
              <a:gd name="connsiteX46" fmla="*/ 1898383 w 8718498"/>
              <a:gd name="connsiteY46" fmla="*/ 1054657 h 8525144"/>
              <a:gd name="connsiteX47" fmla="*/ 1880805 w 8718498"/>
              <a:gd name="connsiteY47" fmla="*/ 1037080 h 8525144"/>
              <a:gd name="connsiteX48" fmla="*/ 1915960 w 8718498"/>
              <a:gd name="connsiteY48" fmla="*/ 1001924 h 8525144"/>
              <a:gd name="connsiteX49" fmla="*/ 2021426 w 8718498"/>
              <a:gd name="connsiteY49" fmla="*/ 1001924 h 8525144"/>
              <a:gd name="connsiteX50" fmla="*/ 2056581 w 8718498"/>
              <a:gd name="connsiteY50" fmla="*/ 1124968 h 8525144"/>
              <a:gd name="connsiteX51" fmla="*/ 2144470 w 8718498"/>
              <a:gd name="connsiteY51" fmla="*/ 1160123 h 8525144"/>
              <a:gd name="connsiteX52" fmla="*/ 2179625 w 8718498"/>
              <a:gd name="connsiteY52" fmla="*/ 1230433 h 8525144"/>
              <a:gd name="connsiteX53" fmla="*/ 2285090 w 8718498"/>
              <a:gd name="connsiteY53" fmla="*/ 1230433 h 8525144"/>
              <a:gd name="connsiteX54" fmla="*/ 2302668 w 8718498"/>
              <a:gd name="connsiteY54" fmla="*/ 1283166 h 8525144"/>
              <a:gd name="connsiteX55" fmla="*/ 2355401 w 8718498"/>
              <a:gd name="connsiteY55" fmla="*/ 1265589 h 8525144"/>
              <a:gd name="connsiteX56" fmla="*/ 2355401 w 8718498"/>
              <a:gd name="connsiteY56" fmla="*/ 1300744 h 8525144"/>
              <a:gd name="connsiteX57" fmla="*/ 2408134 w 8718498"/>
              <a:gd name="connsiteY57" fmla="*/ 1335899 h 8525144"/>
              <a:gd name="connsiteX58" fmla="*/ 2443289 w 8718498"/>
              <a:gd name="connsiteY58" fmla="*/ 1458942 h 8525144"/>
              <a:gd name="connsiteX59" fmla="*/ 2478444 w 8718498"/>
              <a:gd name="connsiteY59" fmla="*/ 1458942 h 8525144"/>
              <a:gd name="connsiteX60" fmla="*/ 2496022 w 8718498"/>
              <a:gd name="connsiteY60" fmla="*/ 1511675 h 8525144"/>
              <a:gd name="connsiteX61" fmla="*/ 2496022 w 8718498"/>
              <a:gd name="connsiteY61" fmla="*/ 1564408 h 8525144"/>
              <a:gd name="connsiteX62" fmla="*/ 2460867 w 8718498"/>
              <a:gd name="connsiteY62" fmla="*/ 1599563 h 8525144"/>
              <a:gd name="connsiteX63" fmla="*/ 2478444 w 8718498"/>
              <a:gd name="connsiteY63" fmla="*/ 1652296 h 8525144"/>
              <a:gd name="connsiteX64" fmla="*/ 2443289 w 8718498"/>
              <a:gd name="connsiteY64" fmla="*/ 1705029 h 8525144"/>
              <a:gd name="connsiteX65" fmla="*/ 2460867 w 8718498"/>
              <a:gd name="connsiteY65" fmla="*/ 1828072 h 8525144"/>
              <a:gd name="connsiteX66" fmla="*/ 2478444 w 8718498"/>
              <a:gd name="connsiteY66" fmla="*/ 1810495 h 8525144"/>
              <a:gd name="connsiteX67" fmla="*/ 2531177 w 8718498"/>
              <a:gd name="connsiteY67" fmla="*/ 1845650 h 8525144"/>
              <a:gd name="connsiteX68" fmla="*/ 2548755 w 8718498"/>
              <a:gd name="connsiteY68" fmla="*/ 1828072 h 8525144"/>
              <a:gd name="connsiteX69" fmla="*/ 2654220 w 8718498"/>
              <a:gd name="connsiteY69" fmla="*/ 1863228 h 8525144"/>
              <a:gd name="connsiteX70" fmla="*/ 2829997 w 8718498"/>
              <a:gd name="connsiteY70" fmla="*/ 1863228 h 8525144"/>
              <a:gd name="connsiteX71" fmla="*/ 3023350 w 8718498"/>
              <a:gd name="connsiteY71" fmla="*/ 2003849 h 8525144"/>
              <a:gd name="connsiteX72" fmla="*/ 3111238 w 8718498"/>
              <a:gd name="connsiteY72" fmla="*/ 2003849 h 8525144"/>
              <a:gd name="connsiteX73" fmla="*/ 3093661 w 8718498"/>
              <a:gd name="connsiteY73" fmla="*/ 2056581 h 8525144"/>
              <a:gd name="connsiteX74" fmla="*/ 3128816 w 8718498"/>
              <a:gd name="connsiteY74" fmla="*/ 2056581 h 8525144"/>
              <a:gd name="connsiteX75" fmla="*/ 3146394 w 8718498"/>
              <a:gd name="connsiteY75" fmla="*/ 2144470 h 8525144"/>
              <a:gd name="connsiteX76" fmla="*/ 3251859 w 8718498"/>
              <a:gd name="connsiteY76" fmla="*/ 2302668 h 8525144"/>
              <a:gd name="connsiteX77" fmla="*/ 3357325 w 8718498"/>
              <a:gd name="connsiteY77" fmla="*/ 2285090 h 8525144"/>
              <a:gd name="connsiteX78" fmla="*/ 3691300 w 8718498"/>
              <a:gd name="connsiteY78" fmla="*/ 2337823 h 8525144"/>
              <a:gd name="connsiteX79" fmla="*/ 3972542 w 8718498"/>
              <a:gd name="connsiteY79" fmla="*/ 2337823 h 8525144"/>
              <a:gd name="connsiteX80" fmla="*/ 4095585 w 8718498"/>
              <a:gd name="connsiteY80" fmla="*/ 2425711 h 8525144"/>
              <a:gd name="connsiteX81" fmla="*/ 4113163 w 8718498"/>
              <a:gd name="connsiteY81" fmla="*/ 2408134 h 8525144"/>
              <a:gd name="connsiteX82" fmla="*/ 4201051 w 8718498"/>
              <a:gd name="connsiteY82" fmla="*/ 2460867 h 8525144"/>
              <a:gd name="connsiteX83" fmla="*/ 4376827 w 8718498"/>
              <a:gd name="connsiteY83" fmla="*/ 2478444 h 8525144"/>
              <a:gd name="connsiteX84" fmla="*/ 4394405 w 8718498"/>
              <a:gd name="connsiteY84" fmla="*/ 2513600 h 8525144"/>
              <a:gd name="connsiteX85" fmla="*/ 4464715 w 8718498"/>
              <a:gd name="connsiteY85" fmla="*/ 2531177 h 8525144"/>
              <a:gd name="connsiteX86" fmla="*/ 4517448 w 8718498"/>
              <a:gd name="connsiteY86" fmla="*/ 2478444 h 8525144"/>
              <a:gd name="connsiteX87" fmla="*/ 4816268 w 8718498"/>
              <a:gd name="connsiteY87" fmla="*/ 2355401 h 8525144"/>
              <a:gd name="connsiteX88" fmla="*/ 4992044 w 8718498"/>
              <a:gd name="connsiteY88" fmla="*/ 2372979 h 8525144"/>
              <a:gd name="connsiteX89" fmla="*/ 5185398 w 8718498"/>
              <a:gd name="connsiteY89" fmla="*/ 2320246 h 8525144"/>
              <a:gd name="connsiteX90" fmla="*/ 5326018 w 8718498"/>
              <a:gd name="connsiteY90" fmla="*/ 2179625 h 8525144"/>
              <a:gd name="connsiteX91" fmla="*/ 5396329 w 8718498"/>
              <a:gd name="connsiteY91" fmla="*/ 2162047 h 8525144"/>
              <a:gd name="connsiteX92" fmla="*/ 5449062 w 8718498"/>
              <a:gd name="connsiteY92" fmla="*/ 2109314 h 8525144"/>
              <a:gd name="connsiteX93" fmla="*/ 5378751 w 8718498"/>
              <a:gd name="connsiteY93" fmla="*/ 2003849 h 8525144"/>
              <a:gd name="connsiteX94" fmla="*/ 5396329 w 8718498"/>
              <a:gd name="connsiteY94" fmla="*/ 1915960 h 8525144"/>
              <a:gd name="connsiteX95" fmla="*/ 5449062 w 8718498"/>
              <a:gd name="connsiteY95" fmla="*/ 1845650 h 8525144"/>
              <a:gd name="connsiteX96" fmla="*/ 5677571 w 8718498"/>
              <a:gd name="connsiteY96" fmla="*/ 1915960 h 8525144"/>
              <a:gd name="connsiteX97" fmla="*/ 5747881 w 8718498"/>
              <a:gd name="connsiteY97" fmla="*/ 1880805 h 8525144"/>
              <a:gd name="connsiteX98" fmla="*/ 5835769 w 8718498"/>
              <a:gd name="connsiteY98" fmla="*/ 1775340 h 8525144"/>
              <a:gd name="connsiteX99" fmla="*/ 5958813 w 8718498"/>
              <a:gd name="connsiteY99" fmla="*/ 1775340 h 8525144"/>
              <a:gd name="connsiteX100" fmla="*/ 6064278 w 8718498"/>
              <a:gd name="connsiteY100" fmla="*/ 1687451 h 8525144"/>
              <a:gd name="connsiteX101" fmla="*/ 6046701 w 8718498"/>
              <a:gd name="connsiteY101" fmla="*/ 1669874 h 8525144"/>
              <a:gd name="connsiteX102" fmla="*/ 6134589 w 8718498"/>
              <a:gd name="connsiteY102" fmla="*/ 1581986 h 8525144"/>
              <a:gd name="connsiteX103" fmla="*/ 6204899 w 8718498"/>
              <a:gd name="connsiteY103" fmla="*/ 1581986 h 8525144"/>
              <a:gd name="connsiteX104" fmla="*/ 6222477 w 8718498"/>
              <a:gd name="connsiteY104" fmla="*/ 1529253 h 8525144"/>
              <a:gd name="connsiteX105" fmla="*/ 6292787 w 8718498"/>
              <a:gd name="connsiteY105" fmla="*/ 1546830 h 8525144"/>
              <a:gd name="connsiteX106" fmla="*/ 6327943 w 8718498"/>
              <a:gd name="connsiteY106" fmla="*/ 1511675 h 8525144"/>
              <a:gd name="connsiteX107" fmla="*/ 6415831 w 8718498"/>
              <a:gd name="connsiteY107" fmla="*/ 1494098 h 8525144"/>
              <a:gd name="connsiteX108" fmla="*/ 6450986 w 8718498"/>
              <a:gd name="connsiteY108" fmla="*/ 1529253 h 8525144"/>
              <a:gd name="connsiteX109" fmla="*/ 6574029 w 8718498"/>
              <a:gd name="connsiteY109" fmla="*/ 1511675 h 8525144"/>
              <a:gd name="connsiteX110" fmla="*/ 6556452 w 8718498"/>
              <a:gd name="connsiteY110" fmla="*/ 1423787 h 8525144"/>
              <a:gd name="connsiteX111" fmla="*/ 6380676 w 8718498"/>
              <a:gd name="connsiteY111" fmla="*/ 1248011 h 8525144"/>
              <a:gd name="connsiteX112" fmla="*/ 6292787 w 8718498"/>
              <a:gd name="connsiteY112" fmla="*/ 1230433 h 8525144"/>
              <a:gd name="connsiteX113" fmla="*/ 6222477 w 8718498"/>
              <a:gd name="connsiteY113" fmla="*/ 1300744 h 8525144"/>
              <a:gd name="connsiteX114" fmla="*/ 6064278 w 8718498"/>
              <a:gd name="connsiteY114" fmla="*/ 1265589 h 8525144"/>
              <a:gd name="connsiteX115" fmla="*/ 6011546 w 8718498"/>
              <a:gd name="connsiteY115" fmla="*/ 1318321 h 8525144"/>
              <a:gd name="connsiteX116" fmla="*/ 5958813 w 8718498"/>
              <a:gd name="connsiteY116" fmla="*/ 1265589 h 8525144"/>
              <a:gd name="connsiteX117" fmla="*/ 5958813 w 8718498"/>
              <a:gd name="connsiteY117" fmla="*/ 1230433 h 8525144"/>
              <a:gd name="connsiteX118" fmla="*/ 5993968 w 8718498"/>
              <a:gd name="connsiteY118" fmla="*/ 1195278 h 8525144"/>
              <a:gd name="connsiteX119" fmla="*/ 6117011 w 8718498"/>
              <a:gd name="connsiteY119" fmla="*/ 843726 h 8525144"/>
              <a:gd name="connsiteX120" fmla="*/ 6257632 w 8718498"/>
              <a:gd name="connsiteY120" fmla="*/ 914036 h 8525144"/>
              <a:gd name="connsiteX121" fmla="*/ 6380676 w 8718498"/>
              <a:gd name="connsiteY121" fmla="*/ 826148 h 8525144"/>
              <a:gd name="connsiteX122" fmla="*/ 6486141 w 8718498"/>
              <a:gd name="connsiteY122" fmla="*/ 790993 h 8525144"/>
              <a:gd name="connsiteX123" fmla="*/ 6503719 w 8718498"/>
              <a:gd name="connsiteY123" fmla="*/ 738260 h 8525144"/>
              <a:gd name="connsiteX124" fmla="*/ 6468564 w 8718498"/>
              <a:gd name="connsiteY124" fmla="*/ 738260 h 8525144"/>
              <a:gd name="connsiteX125" fmla="*/ 6468564 w 8718498"/>
              <a:gd name="connsiteY125" fmla="*/ 703105 h 8525144"/>
              <a:gd name="connsiteX126" fmla="*/ 6556452 w 8718498"/>
              <a:gd name="connsiteY126" fmla="*/ 580061 h 8525144"/>
              <a:gd name="connsiteX127" fmla="*/ 6591607 w 8718498"/>
              <a:gd name="connsiteY127" fmla="*/ 439440 h 8525144"/>
              <a:gd name="connsiteX128" fmla="*/ 6644340 w 8718498"/>
              <a:gd name="connsiteY128" fmla="*/ 386708 h 8525144"/>
              <a:gd name="connsiteX129" fmla="*/ 6679495 w 8718498"/>
              <a:gd name="connsiteY129" fmla="*/ 386708 h 8525144"/>
              <a:gd name="connsiteX130" fmla="*/ 6697073 w 8718498"/>
              <a:gd name="connsiteY130" fmla="*/ 333975 h 8525144"/>
              <a:gd name="connsiteX131" fmla="*/ 6679495 w 8718498"/>
              <a:gd name="connsiteY131" fmla="*/ 246087 h 8525144"/>
              <a:gd name="connsiteX132" fmla="*/ 6644340 w 8718498"/>
              <a:gd name="connsiteY132" fmla="*/ 210931 h 8525144"/>
              <a:gd name="connsiteX133" fmla="*/ 6591607 w 8718498"/>
              <a:gd name="connsiteY133" fmla="*/ 228509 h 8525144"/>
              <a:gd name="connsiteX134" fmla="*/ 6591607 w 8718498"/>
              <a:gd name="connsiteY134" fmla="*/ 193354 h 8525144"/>
              <a:gd name="connsiteX135" fmla="*/ 6732228 w 8718498"/>
              <a:gd name="connsiteY135" fmla="*/ 52733 h 8525144"/>
              <a:gd name="connsiteX136" fmla="*/ 6749806 w 8718498"/>
              <a:gd name="connsiteY136" fmla="*/ 70310 h 8525144"/>
              <a:gd name="connsiteX137" fmla="*/ 7031047 w 8718498"/>
              <a:gd name="connsiteY137" fmla="*/ 0 h 8525144"/>
              <a:gd name="connsiteX138" fmla="*/ 7101358 w 8718498"/>
              <a:gd name="connsiteY138" fmla="*/ 0 h 8525144"/>
              <a:gd name="connsiteX139" fmla="*/ 7171668 w 8718498"/>
              <a:gd name="connsiteY139" fmla="*/ 52733 h 8525144"/>
              <a:gd name="connsiteX140" fmla="*/ 7189246 w 8718498"/>
              <a:gd name="connsiteY140" fmla="*/ 35155 h 8525144"/>
              <a:gd name="connsiteX141" fmla="*/ 7224401 w 8718498"/>
              <a:gd name="connsiteY141" fmla="*/ 87888 h 8525144"/>
              <a:gd name="connsiteX142" fmla="*/ 7277134 w 8718498"/>
              <a:gd name="connsiteY142" fmla="*/ 105466 h 8525144"/>
              <a:gd name="connsiteX143" fmla="*/ 7382600 w 8718498"/>
              <a:gd name="connsiteY143" fmla="*/ 105466 h 8525144"/>
              <a:gd name="connsiteX144" fmla="*/ 7382600 w 8718498"/>
              <a:gd name="connsiteY144" fmla="*/ 158199 h 8525144"/>
              <a:gd name="connsiteX145" fmla="*/ 7417755 w 8718498"/>
              <a:gd name="connsiteY145" fmla="*/ 158199 h 8525144"/>
              <a:gd name="connsiteX146" fmla="*/ 7435333 w 8718498"/>
              <a:gd name="connsiteY146" fmla="*/ 228509 h 8525144"/>
              <a:gd name="connsiteX147" fmla="*/ 7488065 w 8718498"/>
              <a:gd name="connsiteY147" fmla="*/ 263664 h 8525144"/>
              <a:gd name="connsiteX148" fmla="*/ 7470488 w 8718498"/>
              <a:gd name="connsiteY148" fmla="*/ 316397 h 8525144"/>
              <a:gd name="connsiteX149" fmla="*/ 7505643 w 8718498"/>
              <a:gd name="connsiteY149" fmla="*/ 333975 h 8525144"/>
              <a:gd name="connsiteX150" fmla="*/ 7488065 w 8718498"/>
              <a:gd name="connsiteY150" fmla="*/ 351552 h 8525144"/>
              <a:gd name="connsiteX151" fmla="*/ 7540798 w 8718498"/>
              <a:gd name="connsiteY151" fmla="*/ 439440 h 8525144"/>
              <a:gd name="connsiteX152" fmla="*/ 7523221 w 8718498"/>
              <a:gd name="connsiteY152" fmla="*/ 457018 h 8525144"/>
              <a:gd name="connsiteX153" fmla="*/ 7558376 w 8718498"/>
              <a:gd name="connsiteY153" fmla="*/ 474596 h 8525144"/>
              <a:gd name="connsiteX154" fmla="*/ 7558376 w 8718498"/>
              <a:gd name="connsiteY154" fmla="*/ 580061 h 8525144"/>
              <a:gd name="connsiteX155" fmla="*/ 7611109 w 8718498"/>
              <a:gd name="connsiteY155" fmla="*/ 632794 h 8525144"/>
              <a:gd name="connsiteX156" fmla="*/ 7628686 w 8718498"/>
              <a:gd name="connsiteY156" fmla="*/ 755838 h 8525144"/>
              <a:gd name="connsiteX157" fmla="*/ 7663842 w 8718498"/>
              <a:gd name="connsiteY157" fmla="*/ 755838 h 8525144"/>
              <a:gd name="connsiteX158" fmla="*/ 7646264 w 8718498"/>
              <a:gd name="connsiteY158" fmla="*/ 843726 h 8525144"/>
              <a:gd name="connsiteX159" fmla="*/ 7698997 w 8718498"/>
              <a:gd name="connsiteY159" fmla="*/ 914036 h 8525144"/>
              <a:gd name="connsiteX160" fmla="*/ 7822040 w 8718498"/>
              <a:gd name="connsiteY160" fmla="*/ 896459 h 8525144"/>
              <a:gd name="connsiteX161" fmla="*/ 7822040 w 8718498"/>
              <a:gd name="connsiteY161" fmla="*/ 931614 h 8525144"/>
              <a:gd name="connsiteX162" fmla="*/ 7927506 w 8718498"/>
              <a:gd name="connsiteY162" fmla="*/ 931614 h 8525144"/>
              <a:gd name="connsiteX163" fmla="*/ 7927506 w 8718498"/>
              <a:gd name="connsiteY163" fmla="*/ 966769 h 8525144"/>
              <a:gd name="connsiteX164" fmla="*/ 7962661 w 8718498"/>
              <a:gd name="connsiteY164" fmla="*/ 966769 h 8525144"/>
              <a:gd name="connsiteX165" fmla="*/ 8032972 w 8718498"/>
              <a:gd name="connsiteY165" fmla="*/ 1054657 h 8525144"/>
              <a:gd name="connsiteX166" fmla="*/ 8103282 w 8718498"/>
              <a:gd name="connsiteY166" fmla="*/ 1054657 h 8525144"/>
              <a:gd name="connsiteX167" fmla="*/ 8068127 w 8718498"/>
              <a:gd name="connsiteY167" fmla="*/ 1107390 h 8525144"/>
              <a:gd name="connsiteX168" fmla="*/ 8120860 w 8718498"/>
              <a:gd name="connsiteY168" fmla="*/ 1177700 h 8525144"/>
              <a:gd name="connsiteX169" fmla="*/ 8085704 w 8718498"/>
              <a:gd name="connsiteY169" fmla="*/ 1212856 h 8525144"/>
              <a:gd name="connsiteX170" fmla="*/ 8156015 w 8718498"/>
              <a:gd name="connsiteY170" fmla="*/ 1318321 h 8525144"/>
              <a:gd name="connsiteX171" fmla="*/ 8349369 w 8718498"/>
              <a:gd name="connsiteY171" fmla="*/ 1300744 h 8525144"/>
              <a:gd name="connsiteX172" fmla="*/ 8437257 w 8718498"/>
              <a:gd name="connsiteY172" fmla="*/ 1212856 h 8525144"/>
              <a:gd name="connsiteX173" fmla="*/ 8472412 w 8718498"/>
              <a:gd name="connsiteY173" fmla="*/ 1230433 h 8525144"/>
              <a:gd name="connsiteX174" fmla="*/ 8595455 w 8718498"/>
              <a:gd name="connsiteY174" fmla="*/ 1160123 h 8525144"/>
              <a:gd name="connsiteX175" fmla="*/ 8718498 w 8718498"/>
              <a:gd name="connsiteY175" fmla="*/ 1160123 h 8525144"/>
              <a:gd name="connsiteX176" fmla="*/ 8665766 w 8718498"/>
              <a:gd name="connsiteY176" fmla="*/ 1177700 h 8525144"/>
              <a:gd name="connsiteX177" fmla="*/ 8648188 w 8718498"/>
              <a:gd name="connsiteY177" fmla="*/ 1265589 h 8525144"/>
              <a:gd name="connsiteX178" fmla="*/ 8683343 w 8718498"/>
              <a:gd name="connsiteY178" fmla="*/ 1300744 h 8525144"/>
              <a:gd name="connsiteX179" fmla="*/ 8577878 w 8718498"/>
              <a:gd name="connsiteY179" fmla="*/ 1406210 h 8525144"/>
              <a:gd name="connsiteX180" fmla="*/ 8595455 w 8718498"/>
              <a:gd name="connsiteY180" fmla="*/ 1423787 h 8525144"/>
              <a:gd name="connsiteX181" fmla="*/ 8542722 w 8718498"/>
              <a:gd name="connsiteY181" fmla="*/ 1546830 h 8525144"/>
              <a:gd name="connsiteX182" fmla="*/ 8560300 w 8718498"/>
              <a:gd name="connsiteY182" fmla="*/ 1599563 h 8525144"/>
              <a:gd name="connsiteX183" fmla="*/ 8437257 w 8718498"/>
              <a:gd name="connsiteY183" fmla="*/ 1828072 h 8525144"/>
              <a:gd name="connsiteX184" fmla="*/ 8384524 w 8718498"/>
              <a:gd name="connsiteY184" fmla="*/ 1845650 h 8525144"/>
              <a:gd name="connsiteX185" fmla="*/ 8261481 w 8718498"/>
              <a:gd name="connsiteY185" fmla="*/ 1792917 h 8525144"/>
              <a:gd name="connsiteX186" fmla="*/ 8226325 w 8718498"/>
              <a:gd name="connsiteY186" fmla="*/ 1828072 h 8525144"/>
              <a:gd name="connsiteX187" fmla="*/ 8243903 w 8718498"/>
              <a:gd name="connsiteY187" fmla="*/ 1845650 h 8525144"/>
              <a:gd name="connsiteX188" fmla="*/ 8138437 w 8718498"/>
              <a:gd name="connsiteY188" fmla="*/ 1880805 h 8525144"/>
              <a:gd name="connsiteX189" fmla="*/ 8191170 w 8718498"/>
              <a:gd name="connsiteY189" fmla="*/ 2056581 h 8525144"/>
              <a:gd name="connsiteX190" fmla="*/ 8191170 w 8718498"/>
              <a:gd name="connsiteY190" fmla="*/ 2162047 h 8525144"/>
              <a:gd name="connsiteX191" fmla="*/ 8156015 w 8718498"/>
              <a:gd name="connsiteY191" fmla="*/ 2267513 h 8525144"/>
              <a:gd name="connsiteX192" fmla="*/ 8068127 w 8718498"/>
              <a:gd name="connsiteY192" fmla="*/ 2302668 h 8525144"/>
              <a:gd name="connsiteX193" fmla="*/ 8085704 w 8718498"/>
              <a:gd name="connsiteY193" fmla="*/ 2355401 h 8525144"/>
              <a:gd name="connsiteX194" fmla="*/ 8032972 w 8718498"/>
              <a:gd name="connsiteY194" fmla="*/ 2302668 h 8525144"/>
              <a:gd name="connsiteX195" fmla="*/ 8032972 w 8718498"/>
              <a:gd name="connsiteY195" fmla="*/ 2267513 h 8525144"/>
              <a:gd name="connsiteX196" fmla="*/ 7980239 w 8718498"/>
              <a:gd name="connsiteY196" fmla="*/ 2249935 h 8525144"/>
              <a:gd name="connsiteX197" fmla="*/ 7962661 w 8718498"/>
              <a:gd name="connsiteY197" fmla="*/ 2337823 h 8525144"/>
              <a:gd name="connsiteX198" fmla="*/ 7927506 w 8718498"/>
              <a:gd name="connsiteY198" fmla="*/ 2372979 h 8525144"/>
              <a:gd name="connsiteX199" fmla="*/ 7909928 w 8718498"/>
              <a:gd name="connsiteY199" fmla="*/ 2355401 h 8525144"/>
              <a:gd name="connsiteX200" fmla="*/ 7857195 w 8718498"/>
              <a:gd name="connsiteY200" fmla="*/ 2443289 h 8525144"/>
              <a:gd name="connsiteX201" fmla="*/ 7716574 w 8718498"/>
              <a:gd name="connsiteY201" fmla="*/ 2443289 h 8525144"/>
              <a:gd name="connsiteX202" fmla="*/ 7769307 w 8718498"/>
              <a:gd name="connsiteY202" fmla="*/ 2531177 h 8525144"/>
              <a:gd name="connsiteX203" fmla="*/ 7734152 w 8718498"/>
              <a:gd name="connsiteY203" fmla="*/ 2566332 h 8525144"/>
              <a:gd name="connsiteX204" fmla="*/ 7611109 w 8718498"/>
              <a:gd name="connsiteY204" fmla="*/ 2548755 h 8525144"/>
              <a:gd name="connsiteX205" fmla="*/ 7575954 w 8718498"/>
              <a:gd name="connsiteY205" fmla="*/ 2513600 h 8525144"/>
              <a:gd name="connsiteX206" fmla="*/ 7593531 w 8718498"/>
              <a:gd name="connsiteY206" fmla="*/ 2496022 h 8525144"/>
              <a:gd name="connsiteX207" fmla="*/ 7558376 w 8718498"/>
              <a:gd name="connsiteY207" fmla="*/ 2496022 h 8525144"/>
              <a:gd name="connsiteX208" fmla="*/ 7575954 w 8718498"/>
              <a:gd name="connsiteY208" fmla="*/ 2478444 h 8525144"/>
              <a:gd name="connsiteX209" fmla="*/ 7523221 w 8718498"/>
              <a:gd name="connsiteY209" fmla="*/ 2496022 h 8525144"/>
              <a:gd name="connsiteX210" fmla="*/ 7435333 w 8718498"/>
              <a:gd name="connsiteY210" fmla="*/ 2654220 h 8525144"/>
              <a:gd name="connsiteX211" fmla="*/ 7312289 w 8718498"/>
              <a:gd name="connsiteY211" fmla="*/ 2706953 h 8525144"/>
              <a:gd name="connsiteX212" fmla="*/ 7206824 w 8718498"/>
              <a:gd name="connsiteY212" fmla="*/ 2794841 h 8525144"/>
              <a:gd name="connsiteX213" fmla="*/ 755838 w 8718498"/>
              <a:gd name="connsiteY213" fmla="*/ 4236206 h 8525144"/>
              <a:gd name="connsiteX214" fmla="*/ 703105 w 8718498"/>
              <a:gd name="connsiteY214" fmla="*/ 4183473 h 8525144"/>
              <a:gd name="connsiteX215" fmla="*/ 703105 w 8718498"/>
              <a:gd name="connsiteY215" fmla="*/ 4148318 h 8525144"/>
              <a:gd name="connsiteX216" fmla="*/ 755838 w 8718498"/>
              <a:gd name="connsiteY216" fmla="*/ 4095585 h 8525144"/>
              <a:gd name="connsiteX217" fmla="*/ 790993 w 8718498"/>
              <a:gd name="connsiteY217" fmla="*/ 4165896 h 8525144"/>
              <a:gd name="connsiteX218" fmla="*/ 826148 w 8718498"/>
              <a:gd name="connsiteY218" fmla="*/ 4130740 h 8525144"/>
              <a:gd name="connsiteX219" fmla="*/ 826148 w 8718498"/>
              <a:gd name="connsiteY219" fmla="*/ 4060430 h 8525144"/>
              <a:gd name="connsiteX220" fmla="*/ 738260 w 8718498"/>
              <a:gd name="connsiteY220" fmla="*/ 3954964 h 8525144"/>
              <a:gd name="connsiteX221" fmla="*/ 738260 w 8718498"/>
              <a:gd name="connsiteY221" fmla="*/ 3884654 h 8525144"/>
              <a:gd name="connsiteX222" fmla="*/ 790993 w 8718498"/>
              <a:gd name="connsiteY222" fmla="*/ 3831921 h 8525144"/>
              <a:gd name="connsiteX223" fmla="*/ 685527 w 8718498"/>
              <a:gd name="connsiteY223" fmla="*/ 3761610 h 8525144"/>
              <a:gd name="connsiteX224" fmla="*/ 650372 w 8718498"/>
              <a:gd name="connsiteY224" fmla="*/ 3620989 h 8525144"/>
              <a:gd name="connsiteX225" fmla="*/ 562484 w 8718498"/>
              <a:gd name="connsiteY225" fmla="*/ 3638567 h 8525144"/>
              <a:gd name="connsiteX226" fmla="*/ 439440 w 8718498"/>
              <a:gd name="connsiteY226" fmla="*/ 3585834 h 8525144"/>
              <a:gd name="connsiteX227" fmla="*/ 439440 w 8718498"/>
              <a:gd name="connsiteY227" fmla="*/ 3550679 h 8525144"/>
              <a:gd name="connsiteX228" fmla="*/ 386708 w 8718498"/>
              <a:gd name="connsiteY228" fmla="*/ 3568257 h 8525144"/>
              <a:gd name="connsiteX229" fmla="*/ 351552 w 8718498"/>
              <a:gd name="connsiteY229" fmla="*/ 3515524 h 8525144"/>
              <a:gd name="connsiteX230" fmla="*/ 369130 w 8718498"/>
              <a:gd name="connsiteY230" fmla="*/ 3462791 h 8525144"/>
              <a:gd name="connsiteX231" fmla="*/ 316397 w 8718498"/>
              <a:gd name="connsiteY231" fmla="*/ 3410058 h 8525144"/>
              <a:gd name="connsiteX232" fmla="*/ 281242 w 8718498"/>
              <a:gd name="connsiteY232" fmla="*/ 3410058 h 8525144"/>
              <a:gd name="connsiteX233" fmla="*/ 281242 w 8718498"/>
              <a:gd name="connsiteY233" fmla="*/ 3374903 h 8525144"/>
              <a:gd name="connsiteX234" fmla="*/ 140621 w 8718498"/>
              <a:gd name="connsiteY234" fmla="*/ 3339748 h 8525144"/>
              <a:gd name="connsiteX235" fmla="*/ 175776 w 8718498"/>
              <a:gd name="connsiteY235" fmla="*/ 3304592 h 8525144"/>
              <a:gd name="connsiteX236" fmla="*/ 210931 w 8718498"/>
              <a:gd name="connsiteY236" fmla="*/ 3322170 h 8525144"/>
              <a:gd name="connsiteX237" fmla="*/ 4728379 w 8718498"/>
              <a:gd name="connsiteY237" fmla="*/ 5818192 h 8525144"/>
              <a:gd name="connsiteX238" fmla="*/ 4693224 w 8718498"/>
              <a:gd name="connsiteY238" fmla="*/ 5818192 h 8525144"/>
              <a:gd name="connsiteX239" fmla="*/ 4710802 w 8718498"/>
              <a:gd name="connsiteY239" fmla="*/ 5765459 h 8525144"/>
              <a:gd name="connsiteX240" fmla="*/ 4675647 w 8718498"/>
              <a:gd name="connsiteY240" fmla="*/ 5765459 h 8525144"/>
              <a:gd name="connsiteX241" fmla="*/ 4710802 w 8718498"/>
              <a:gd name="connsiteY241" fmla="*/ 5695149 h 8525144"/>
              <a:gd name="connsiteX242" fmla="*/ 4675647 w 8718498"/>
              <a:gd name="connsiteY242" fmla="*/ 5659993 h 8525144"/>
              <a:gd name="connsiteX243" fmla="*/ 4587759 w 8718498"/>
              <a:gd name="connsiteY243" fmla="*/ 5677571 h 8525144"/>
              <a:gd name="connsiteX244" fmla="*/ 4517448 w 8718498"/>
              <a:gd name="connsiteY244" fmla="*/ 5607260 h 8525144"/>
              <a:gd name="connsiteX245" fmla="*/ 4482293 w 8718498"/>
              <a:gd name="connsiteY245" fmla="*/ 5607260 h 8525144"/>
              <a:gd name="connsiteX246" fmla="*/ 4447138 w 8718498"/>
              <a:gd name="connsiteY246" fmla="*/ 5677571 h 8525144"/>
              <a:gd name="connsiteX247" fmla="*/ 4359249 w 8718498"/>
              <a:gd name="connsiteY247" fmla="*/ 5677571 h 8525144"/>
              <a:gd name="connsiteX248" fmla="*/ 4306517 w 8718498"/>
              <a:gd name="connsiteY248" fmla="*/ 5730304 h 8525144"/>
              <a:gd name="connsiteX249" fmla="*/ 4271361 w 8718498"/>
              <a:gd name="connsiteY249" fmla="*/ 5695149 h 8525144"/>
              <a:gd name="connsiteX250" fmla="*/ 4236206 w 8718498"/>
              <a:gd name="connsiteY250" fmla="*/ 5695149 h 8525144"/>
              <a:gd name="connsiteX251" fmla="*/ 4183473 w 8718498"/>
              <a:gd name="connsiteY251" fmla="*/ 5747881 h 8525144"/>
              <a:gd name="connsiteX252" fmla="*/ 4130740 w 8718498"/>
              <a:gd name="connsiteY252" fmla="*/ 5695149 h 8525144"/>
              <a:gd name="connsiteX253" fmla="*/ 4095585 w 8718498"/>
              <a:gd name="connsiteY253" fmla="*/ 5695149 h 8525144"/>
              <a:gd name="connsiteX254" fmla="*/ 4078007 w 8718498"/>
              <a:gd name="connsiteY254" fmla="*/ 5747881 h 8525144"/>
              <a:gd name="connsiteX255" fmla="*/ 3990119 w 8718498"/>
              <a:gd name="connsiteY255" fmla="*/ 5730304 h 8525144"/>
              <a:gd name="connsiteX256" fmla="*/ 3990119 w 8718498"/>
              <a:gd name="connsiteY256" fmla="*/ 5941235 h 8525144"/>
              <a:gd name="connsiteX257" fmla="*/ 3919809 w 8718498"/>
              <a:gd name="connsiteY257" fmla="*/ 5923658 h 8525144"/>
              <a:gd name="connsiteX258" fmla="*/ 3919809 w 8718498"/>
              <a:gd name="connsiteY258" fmla="*/ 5853347 h 8525144"/>
              <a:gd name="connsiteX259" fmla="*/ 3779188 w 8718498"/>
              <a:gd name="connsiteY259" fmla="*/ 5888502 h 8525144"/>
              <a:gd name="connsiteX260" fmla="*/ 3779188 w 8718498"/>
              <a:gd name="connsiteY260" fmla="*/ 5853347 h 8525144"/>
              <a:gd name="connsiteX261" fmla="*/ 3744033 w 8718498"/>
              <a:gd name="connsiteY261" fmla="*/ 5853347 h 8525144"/>
              <a:gd name="connsiteX262" fmla="*/ 3726455 w 8718498"/>
              <a:gd name="connsiteY262" fmla="*/ 5800614 h 8525144"/>
              <a:gd name="connsiteX263" fmla="*/ 3656145 w 8718498"/>
              <a:gd name="connsiteY263" fmla="*/ 5800614 h 8525144"/>
              <a:gd name="connsiteX264" fmla="*/ 3656145 w 8718498"/>
              <a:gd name="connsiteY264" fmla="*/ 5695149 h 8525144"/>
              <a:gd name="connsiteX265" fmla="*/ 3691300 w 8718498"/>
              <a:gd name="connsiteY265" fmla="*/ 5659993 h 8525144"/>
              <a:gd name="connsiteX266" fmla="*/ 3603412 w 8718498"/>
              <a:gd name="connsiteY266" fmla="*/ 5624838 h 8525144"/>
              <a:gd name="connsiteX267" fmla="*/ 3603412 w 8718498"/>
              <a:gd name="connsiteY267" fmla="*/ 5554528 h 8525144"/>
              <a:gd name="connsiteX268" fmla="*/ 3568257 w 8718498"/>
              <a:gd name="connsiteY268" fmla="*/ 5519372 h 8525144"/>
              <a:gd name="connsiteX269" fmla="*/ 3603412 w 8718498"/>
              <a:gd name="connsiteY269" fmla="*/ 5484217 h 8525144"/>
              <a:gd name="connsiteX270" fmla="*/ 3497946 w 8718498"/>
              <a:gd name="connsiteY270" fmla="*/ 5484217 h 8525144"/>
              <a:gd name="connsiteX271" fmla="*/ 3427636 w 8718498"/>
              <a:gd name="connsiteY271" fmla="*/ 5519372 h 8525144"/>
              <a:gd name="connsiteX272" fmla="*/ 3410058 w 8718498"/>
              <a:gd name="connsiteY272" fmla="*/ 5501795 h 8525144"/>
              <a:gd name="connsiteX273" fmla="*/ 3445213 w 8718498"/>
              <a:gd name="connsiteY273" fmla="*/ 5466640 h 8525144"/>
              <a:gd name="connsiteX274" fmla="*/ 3410058 w 8718498"/>
              <a:gd name="connsiteY274" fmla="*/ 5431484 h 8525144"/>
              <a:gd name="connsiteX275" fmla="*/ 3445213 w 8718498"/>
              <a:gd name="connsiteY275" fmla="*/ 5361174 h 8525144"/>
              <a:gd name="connsiteX276" fmla="*/ 3427636 w 8718498"/>
              <a:gd name="connsiteY276" fmla="*/ 5343596 h 8525144"/>
              <a:gd name="connsiteX277" fmla="*/ 3568257 w 8718498"/>
              <a:gd name="connsiteY277" fmla="*/ 5202975 h 8525144"/>
              <a:gd name="connsiteX278" fmla="*/ 3550679 w 8718498"/>
              <a:gd name="connsiteY278" fmla="*/ 5185398 h 8525144"/>
              <a:gd name="connsiteX279" fmla="*/ 3585834 w 8718498"/>
              <a:gd name="connsiteY279" fmla="*/ 5115087 h 8525144"/>
              <a:gd name="connsiteX280" fmla="*/ 3585834 w 8718498"/>
              <a:gd name="connsiteY280" fmla="*/ 4974466 h 8525144"/>
              <a:gd name="connsiteX281" fmla="*/ 3533101 w 8718498"/>
              <a:gd name="connsiteY281" fmla="*/ 4921733 h 8525144"/>
              <a:gd name="connsiteX282" fmla="*/ 3533101 w 8718498"/>
              <a:gd name="connsiteY282" fmla="*/ 4956889 h 8525144"/>
              <a:gd name="connsiteX283" fmla="*/ 3497946 w 8718498"/>
              <a:gd name="connsiteY283" fmla="*/ 4921733 h 8525144"/>
              <a:gd name="connsiteX284" fmla="*/ 3497946 w 8718498"/>
              <a:gd name="connsiteY284" fmla="*/ 4851423 h 8525144"/>
              <a:gd name="connsiteX285" fmla="*/ 3427636 w 8718498"/>
              <a:gd name="connsiteY285" fmla="*/ 4816268 h 8525144"/>
              <a:gd name="connsiteX286" fmla="*/ 3427636 w 8718498"/>
              <a:gd name="connsiteY286" fmla="*/ 4781112 h 8525144"/>
              <a:gd name="connsiteX287" fmla="*/ 3392480 w 8718498"/>
              <a:gd name="connsiteY287" fmla="*/ 4816268 h 8525144"/>
              <a:gd name="connsiteX288" fmla="*/ 3410058 w 8718498"/>
              <a:gd name="connsiteY288" fmla="*/ 4833845 h 8525144"/>
              <a:gd name="connsiteX289" fmla="*/ 3374903 w 8718498"/>
              <a:gd name="connsiteY289" fmla="*/ 4833845 h 8525144"/>
              <a:gd name="connsiteX290" fmla="*/ 3392480 w 8718498"/>
              <a:gd name="connsiteY290" fmla="*/ 4886578 h 8525144"/>
              <a:gd name="connsiteX291" fmla="*/ 3339748 w 8718498"/>
              <a:gd name="connsiteY291" fmla="*/ 4921733 h 8525144"/>
              <a:gd name="connsiteX292" fmla="*/ 3216704 w 8718498"/>
              <a:gd name="connsiteY292" fmla="*/ 4833845 h 8525144"/>
              <a:gd name="connsiteX293" fmla="*/ 3146394 w 8718498"/>
              <a:gd name="connsiteY293" fmla="*/ 4833845 h 8525144"/>
              <a:gd name="connsiteX294" fmla="*/ 3093661 w 8718498"/>
              <a:gd name="connsiteY294" fmla="*/ 4851423 h 8525144"/>
              <a:gd name="connsiteX295" fmla="*/ 3093661 w 8718498"/>
              <a:gd name="connsiteY295" fmla="*/ 4886578 h 8525144"/>
              <a:gd name="connsiteX296" fmla="*/ 3040928 w 8718498"/>
              <a:gd name="connsiteY296" fmla="*/ 4921733 h 8525144"/>
              <a:gd name="connsiteX297" fmla="*/ 2953040 w 8718498"/>
              <a:gd name="connsiteY297" fmla="*/ 4939311 h 8525144"/>
              <a:gd name="connsiteX298" fmla="*/ 2847574 w 8718498"/>
              <a:gd name="connsiteY298" fmla="*/ 5044777 h 8525144"/>
              <a:gd name="connsiteX299" fmla="*/ 2777264 w 8718498"/>
              <a:gd name="connsiteY299" fmla="*/ 5062354 h 8525144"/>
              <a:gd name="connsiteX300" fmla="*/ 2636643 w 8718498"/>
              <a:gd name="connsiteY300" fmla="*/ 5062354 h 8525144"/>
              <a:gd name="connsiteX301" fmla="*/ 2636643 w 8718498"/>
              <a:gd name="connsiteY301" fmla="*/ 4956889 h 8525144"/>
              <a:gd name="connsiteX302" fmla="*/ 2566332 w 8718498"/>
              <a:gd name="connsiteY302" fmla="*/ 4956889 h 8525144"/>
              <a:gd name="connsiteX303" fmla="*/ 2548755 w 8718498"/>
              <a:gd name="connsiteY303" fmla="*/ 4869000 h 8525144"/>
              <a:gd name="connsiteX304" fmla="*/ 2460867 w 8718498"/>
              <a:gd name="connsiteY304" fmla="*/ 4886578 h 8525144"/>
              <a:gd name="connsiteX305" fmla="*/ 2302668 w 8718498"/>
              <a:gd name="connsiteY305" fmla="*/ 4833845 h 8525144"/>
              <a:gd name="connsiteX306" fmla="*/ 2232358 w 8718498"/>
              <a:gd name="connsiteY306" fmla="*/ 4904156 h 8525144"/>
              <a:gd name="connsiteX307" fmla="*/ 2197202 w 8718498"/>
              <a:gd name="connsiteY307" fmla="*/ 4992044 h 8525144"/>
              <a:gd name="connsiteX308" fmla="*/ 2162047 w 8718498"/>
              <a:gd name="connsiteY308" fmla="*/ 4956889 h 8525144"/>
              <a:gd name="connsiteX309" fmla="*/ 2179625 w 8718498"/>
              <a:gd name="connsiteY309" fmla="*/ 4869000 h 8525144"/>
              <a:gd name="connsiteX310" fmla="*/ 2144470 w 8718498"/>
              <a:gd name="connsiteY310" fmla="*/ 4851423 h 8525144"/>
              <a:gd name="connsiteX311" fmla="*/ 2109314 w 8718498"/>
              <a:gd name="connsiteY311" fmla="*/ 4886578 h 8525144"/>
              <a:gd name="connsiteX312" fmla="*/ 2021426 w 8718498"/>
              <a:gd name="connsiteY312" fmla="*/ 4904156 h 8525144"/>
              <a:gd name="connsiteX313" fmla="*/ 1951116 w 8718498"/>
              <a:gd name="connsiteY313" fmla="*/ 4904156 h 8525144"/>
              <a:gd name="connsiteX314" fmla="*/ 1863228 w 8718498"/>
              <a:gd name="connsiteY314" fmla="*/ 4851423 h 8525144"/>
              <a:gd name="connsiteX315" fmla="*/ 1828072 w 8718498"/>
              <a:gd name="connsiteY315" fmla="*/ 4886578 h 8525144"/>
              <a:gd name="connsiteX316" fmla="*/ 1792917 w 8718498"/>
              <a:gd name="connsiteY316" fmla="*/ 4851423 h 8525144"/>
              <a:gd name="connsiteX317" fmla="*/ 1792917 w 8718498"/>
              <a:gd name="connsiteY317" fmla="*/ 4886578 h 8525144"/>
              <a:gd name="connsiteX318" fmla="*/ 1722607 w 8718498"/>
              <a:gd name="connsiteY318" fmla="*/ 4816268 h 8525144"/>
              <a:gd name="connsiteX319" fmla="*/ 1669874 w 8718498"/>
              <a:gd name="connsiteY319" fmla="*/ 4833845 h 8525144"/>
              <a:gd name="connsiteX320" fmla="*/ 1652296 w 8718498"/>
              <a:gd name="connsiteY320" fmla="*/ 4763535 h 8525144"/>
              <a:gd name="connsiteX321" fmla="*/ 1599563 w 8718498"/>
              <a:gd name="connsiteY321" fmla="*/ 4781112 h 8525144"/>
              <a:gd name="connsiteX322" fmla="*/ 1511675 w 8718498"/>
              <a:gd name="connsiteY322" fmla="*/ 4693224 h 8525144"/>
              <a:gd name="connsiteX323" fmla="*/ 1511675 w 8718498"/>
              <a:gd name="connsiteY323" fmla="*/ 4658069 h 8525144"/>
              <a:gd name="connsiteX324" fmla="*/ 1441365 w 8718498"/>
              <a:gd name="connsiteY324" fmla="*/ 4693224 h 8525144"/>
              <a:gd name="connsiteX325" fmla="*/ 1353477 w 8718498"/>
              <a:gd name="connsiteY325" fmla="*/ 4605336 h 8525144"/>
              <a:gd name="connsiteX326" fmla="*/ 1318321 w 8718498"/>
              <a:gd name="connsiteY326" fmla="*/ 4605336 h 8525144"/>
              <a:gd name="connsiteX327" fmla="*/ 1318321 w 8718498"/>
              <a:gd name="connsiteY327" fmla="*/ 4570181 h 8525144"/>
              <a:gd name="connsiteX328" fmla="*/ 1300744 w 8718498"/>
              <a:gd name="connsiteY328" fmla="*/ 4587759 h 8525144"/>
              <a:gd name="connsiteX329" fmla="*/ 1283166 w 8718498"/>
              <a:gd name="connsiteY329" fmla="*/ 4552603 h 8525144"/>
              <a:gd name="connsiteX330" fmla="*/ 1248011 w 8718498"/>
              <a:gd name="connsiteY330" fmla="*/ 4552603 h 8525144"/>
              <a:gd name="connsiteX331" fmla="*/ 1230433 w 8718498"/>
              <a:gd name="connsiteY331" fmla="*/ 4499871 h 8525144"/>
              <a:gd name="connsiteX332" fmla="*/ 1142545 w 8718498"/>
              <a:gd name="connsiteY332" fmla="*/ 4482293 h 8525144"/>
              <a:gd name="connsiteX333" fmla="*/ 1107390 w 8718498"/>
              <a:gd name="connsiteY333" fmla="*/ 4552603 h 8525144"/>
              <a:gd name="connsiteX334" fmla="*/ 861303 w 8718498"/>
              <a:gd name="connsiteY334" fmla="*/ 4376827 h 8525144"/>
              <a:gd name="connsiteX335" fmla="*/ 808570 w 8718498"/>
              <a:gd name="connsiteY335" fmla="*/ 4394405 h 8525144"/>
              <a:gd name="connsiteX336" fmla="*/ 755838 w 8718498"/>
              <a:gd name="connsiteY336" fmla="*/ 4341672 h 8525144"/>
              <a:gd name="connsiteX337" fmla="*/ 755838 w 8718498"/>
              <a:gd name="connsiteY337" fmla="*/ 4236206 h 8525144"/>
              <a:gd name="connsiteX338" fmla="*/ 4886578 w 8718498"/>
              <a:gd name="connsiteY338" fmla="*/ 5888502 h 8525144"/>
              <a:gd name="connsiteX339" fmla="*/ 4798690 w 8718498"/>
              <a:gd name="connsiteY339" fmla="*/ 5870925 h 8525144"/>
              <a:gd name="connsiteX340" fmla="*/ 4728379 w 8718498"/>
              <a:gd name="connsiteY340" fmla="*/ 5818192 h 8525144"/>
              <a:gd name="connsiteX341" fmla="*/ 4939311 w 8718498"/>
              <a:gd name="connsiteY341" fmla="*/ 8156015 h 8525144"/>
              <a:gd name="connsiteX342" fmla="*/ 4921733 w 8718498"/>
              <a:gd name="connsiteY342" fmla="*/ 7997817 h 8525144"/>
              <a:gd name="connsiteX343" fmla="*/ 5079932 w 8718498"/>
              <a:gd name="connsiteY343" fmla="*/ 6679495 h 8525144"/>
              <a:gd name="connsiteX344" fmla="*/ 5132665 w 8718498"/>
              <a:gd name="connsiteY344" fmla="*/ 6749806 h 8525144"/>
              <a:gd name="connsiteX345" fmla="*/ 5150242 w 8718498"/>
              <a:gd name="connsiteY345" fmla="*/ 6837694 h 8525144"/>
              <a:gd name="connsiteX346" fmla="*/ 5220553 w 8718498"/>
              <a:gd name="connsiteY346" fmla="*/ 7259557 h 8525144"/>
              <a:gd name="connsiteX347" fmla="*/ 5185398 w 8718498"/>
              <a:gd name="connsiteY347" fmla="*/ 7400178 h 8525144"/>
              <a:gd name="connsiteX348" fmla="*/ 5431484 w 8718498"/>
              <a:gd name="connsiteY348" fmla="*/ 8525145 h 8525144"/>
              <a:gd name="connsiteX349" fmla="*/ 5572105 w 8718498"/>
              <a:gd name="connsiteY349" fmla="*/ 8472412 h 8525144"/>
              <a:gd name="connsiteX350" fmla="*/ 5958813 w 8718498"/>
              <a:gd name="connsiteY350" fmla="*/ 7980239 h 8525144"/>
              <a:gd name="connsiteX351" fmla="*/ 6046701 w 8718498"/>
              <a:gd name="connsiteY351" fmla="*/ 7874773 h 8525144"/>
              <a:gd name="connsiteX352" fmla="*/ 6380676 w 8718498"/>
              <a:gd name="connsiteY352" fmla="*/ 7452910 h 8525144"/>
              <a:gd name="connsiteX353" fmla="*/ 6433408 w 8718498"/>
              <a:gd name="connsiteY353" fmla="*/ 7294712 h 8525144"/>
              <a:gd name="connsiteX354" fmla="*/ 6450986 w 8718498"/>
              <a:gd name="connsiteY354" fmla="*/ 6714650 h 8525144"/>
              <a:gd name="connsiteX355" fmla="*/ 6450986 w 8718498"/>
              <a:gd name="connsiteY355" fmla="*/ 6872849 h 8525144"/>
              <a:gd name="connsiteX356" fmla="*/ 6591607 w 8718498"/>
              <a:gd name="connsiteY356" fmla="*/ 6275210 h 8525144"/>
              <a:gd name="connsiteX357" fmla="*/ 6503719 w 8718498"/>
              <a:gd name="connsiteY357" fmla="*/ 6415831 h 8525144"/>
              <a:gd name="connsiteX358" fmla="*/ 6855271 w 8718498"/>
              <a:gd name="connsiteY358" fmla="*/ 5853347 h 8525144"/>
              <a:gd name="connsiteX359" fmla="*/ 6749806 w 8718498"/>
              <a:gd name="connsiteY359" fmla="*/ 5993968 h 8525144"/>
              <a:gd name="connsiteX360" fmla="*/ 6943159 w 8718498"/>
              <a:gd name="connsiteY360" fmla="*/ 5589683 h 8525144"/>
              <a:gd name="connsiteX361" fmla="*/ 6978315 w 8718498"/>
              <a:gd name="connsiteY361" fmla="*/ 5413907 h 85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8718498" h="8525144">
                <a:moveTo>
                  <a:pt x="52733" y="3058506"/>
                </a:moveTo>
                <a:lnTo>
                  <a:pt x="52733" y="2988195"/>
                </a:lnTo>
                <a:lnTo>
                  <a:pt x="35155" y="3005773"/>
                </a:lnTo>
                <a:lnTo>
                  <a:pt x="0" y="2935462"/>
                </a:lnTo>
                <a:lnTo>
                  <a:pt x="70310" y="2900307"/>
                </a:lnTo>
                <a:lnTo>
                  <a:pt x="52733" y="2847574"/>
                </a:lnTo>
                <a:lnTo>
                  <a:pt x="105466" y="2794841"/>
                </a:lnTo>
                <a:lnTo>
                  <a:pt x="123043" y="2812419"/>
                </a:lnTo>
                <a:lnTo>
                  <a:pt x="175776" y="2759686"/>
                </a:lnTo>
                <a:lnTo>
                  <a:pt x="210931" y="2759686"/>
                </a:lnTo>
                <a:lnTo>
                  <a:pt x="210931" y="2724531"/>
                </a:lnTo>
                <a:lnTo>
                  <a:pt x="263664" y="2742109"/>
                </a:lnTo>
                <a:lnTo>
                  <a:pt x="298820" y="2706953"/>
                </a:lnTo>
                <a:lnTo>
                  <a:pt x="316397" y="2759686"/>
                </a:lnTo>
                <a:lnTo>
                  <a:pt x="421863" y="2759686"/>
                </a:lnTo>
                <a:lnTo>
                  <a:pt x="509751" y="2619065"/>
                </a:lnTo>
                <a:lnTo>
                  <a:pt x="597639" y="2636643"/>
                </a:lnTo>
                <a:lnTo>
                  <a:pt x="650372" y="2583910"/>
                </a:lnTo>
                <a:lnTo>
                  <a:pt x="667950" y="2601488"/>
                </a:lnTo>
                <a:lnTo>
                  <a:pt x="667950" y="2566332"/>
                </a:lnTo>
                <a:lnTo>
                  <a:pt x="773415" y="2531177"/>
                </a:lnTo>
                <a:lnTo>
                  <a:pt x="826148" y="2478444"/>
                </a:lnTo>
                <a:lnTo>
                  <a:pt x="949191" y="2443289"/>
                </a:lnTo>
                <a:lnTo>
                  <a:pt x="949191" y="2320246"/>
                </a:lnTo>
                <a:lnTo>
                  <a:pt x="1001924" y="2267513"/>
                </a:lnTo>
                <a:lnTo>
                  <a:pt x="984347" y="2249935"/>
                </a:lnTo>
                <a:lnTo>
                  <a:pt x="1037079" y="2232358"/>
                </a:lnTo>
                <a:lnTo>
                  <a:pt x="1037079" y="2162047"/>
                </a:lnTo>
                <a:lnTo>
                  <a:pt x="984347" y="2039004"/>
                </a:lnTo>
                <a:lnTo>
                  <a:pt x="984347" y="1933538"/>
                </a:lnTo>
                <a:lnTo>
                  <a:pt x="914036" y="1898383"/>
                </a:lnTo>
                <a:lnTo>
                  <a:pt x="914036" y="1863228"/>
                </a:lnTo>
                <a:lnTo>
                  <a:pt x="1142545" y="1792917"/>
                </a:lnTo>
                <a:lnTo>
                  <a:pt x="1283166" y="1828072"/>
                </a:lnTo>
                <a:lnTo>
                  <a:pt x="1300744" y="1810495"/>
                </a:lnTo>
                <a:lnTo>
                  <a:pt x="1248011" y="1757762"/>
                </a:lnTo>
                <a:lnTo>
                  <a:pt x="1248011" y="1722607"/>
                </a:lnTo>
                <a:lnTo>
                  <a:pt x="1353477" y="1406210"/>
                </a:lnTo>
                <a:lnTo>
                  <a:pt x="1476520" y="1458942"/>
                </a:lnTo>
                <a:lnTo>
                  <a:pt x="1634719" y="1476520"/>
                </a:lnTo>
                <a:lnTo>
                  <a:pt x="1705029" y="1441365"/>
                </a:lnTo>
                <a:lnTo>
                  <a:pt x="1740184" y="1406210"/>
                </a:lnTo>
                <a:lnTo>
                  <a:pt x="1705029" y="1212856"/>
                </a:lnTo>
                <a:lnTo>
                  <a:pt x="1775339" y="1142545"/>
                </a:lnTo>
                <a:lnTo>
                  <a:pt x="1810495" y="1160123"/>
                </a:lnTo>
                <a:lnTo>
                  <a:pt x="1863228" y="1124968"/>
                </a:lnTo>
                <a:lnTo>
                  <a:pt x="1898383" y="1054657"/>
                </a:lnTo>
                <a:lnTo>
                  <a:pt x="1880805" y="1037080"/>
                </a:lnTo>
                <a:lnTo>
                  <a:pt x="1915960" y="1001924"/>
                </a:lnTo>
                <a:lnTo>
                  <a:pt x="2021426" y="1001924"/>
                </a:lnTo>
                <a:lnTo>
                  <a:pt x="2056581" y="1124968"/>
                </a:lnTo>
                <a:lnTo>
                  <a:pt x="2144470" y="1160123"/>
                </a:lnTo>
                <a:lnTo>
                  <a:pt x="2179625" y="1230433"/>
                </a:lnTo>
                <a:lnTo>
                  <a:pt x="2285090" y="1230433"/>
                </a:lnTo>
                <a:lnTo>
                  <a:pt x="2302668" y="1283166"/>
                </a:lnTo>
                <a:lnTo>
                  <a:pt x="2355401" y="1265589"/>
                </a:lnTo>
                <a:lnTo>
                  <a:pt x="2355401" y="1300744"/>
                </a:lnTo>
                <a:lnTo>
                  <a:pt x="2408134" y="1335899"/>
                </a:lnTo>
                <a:lnTo>
                  <a:pt x="2443289" y="1458942"/>
                </a:lnTo>
                <a:lnTo>
                  <a:pt x="2478444" y="1458942"/>
                </a:lnTo>
                <a:lnTo>
                  <a:pt x="2496022" y="1511675"/>
                </a:lnTo>
                <a:lnTo>
                  <a:pt x="2496022" y="1564408"/>
                </a:lnTo>
                <a:lnTo>
                  <a:pt x="2460867" y="1599563"/>
                </a:lnTo>
                <a:lnTo>
                  <a:pt x="2478444" y="1652296"/>
                </a:lnTo>
                <a:lnTo>
                  <a:pt x="2443289" y="1705029"/>
                </a:lnTo>
                <a:lnTo>
                  <a:pt x="2460867" y="1828072"/>
                </a:lnTo>
                <a:lnTo>
                  <a:pt x="2478444" y="1810495"/>
                </a:lnTo>
                <a:lnTo>
                  <a:pt x="2531177" y="1845650"/>
                </a:lnTo>
                <a:lnTo>
                  <a:pt x="2548755" y="1828072"/>
                </a:lnTo>
                <a:lnTo>
                  <a:pt x="2654220" y="1863228"/>
                </a:lnTo>
                <a:lnTo>
                  <a:pt x="2829997" y="1863228"/>
                </a:lnTo>
                <a:lnTo>
                  <a:pt x="3023350" y="2003849"/>
                </a:lnTo>
                <a:lnTo>
                  <a:pt x="3111238" y="2003849"/>
                </a:lnTo>
                <a:lnTo>
                  <a:pt x="3093661" y="2056581"/>
                </a:lnTo>
                <a:lnTo>
                  <a:pt x="3128816" y="2056581"/>
                </a:lnTo>
                <a:lnTo>
                  <a:pt x="3146394" y="2144470"/>
                </a:lnTo>
                <a:lnTo>
                  <a:pt x="3251859" y="2302668"/>
                </a:lnTo>
                <a:lnTo>
                  <a:pt x="3357325" y="2285090"/>
                </a:lnTo>
                <a:lnTo>
                  <a:pt x="3691300" y="2337823"/>
                </a:lnTo>
                <a:lnTo>
                  <a:pt x="3972542" y="2337823"/>
                </a:lnTo>
                <a:lnTo>
                  <a:pt x="4095585" y="2425711"/>
                </a:lnTo>
                <a:lnTo>
                  <a:pt x="4113163" y="2408134"/>
                </a:lnTo>
                <a:lnTo>
                  <a:pt x="4201051" y="2460867"/>
                </a:lnTo>
                <a:lnTo>
                  <a:pt x="4376827" y="2478444"/>
                </a:lnTo>
                <a:lnTo>
                  <a:pt x="4394405" y="2513600"/>
                </a:lnTo>
                <a:lnTo>
                  <a:pt x="4464715" y="2531177"/>
                </a:lnTo>
                <a:lnTo>
                  <a:pt x="4517448" y="2478444"/>
                </a:lnTo>
                <a:lnTo>
                  <a:pt x="4816268" y="2355401"/>
                </a:lnTo>
                <a:lnTo>
                  <a:pt x="4992044" y="2372979"/>
                </a:lnTo>
                <a:lnTo>
                  <a:pt x="5185398" y="2320246"/>
                </a:lnTo>
                <a:lnTo>
                  <a:pt x="5326018" y="2179625"/>
                </a:lnTo>
                <a:lnTo>
                  <a:pt x="5396329" y="2162047"/>
                </a:lnTo>
                <a:lnTo>
                  <a:pt x="5449062" y="2109314"/>
                </a:lnTo>
                <a:lnTo>
                  <a:pt x="5378751" y="2003849"/>
                </a:lnTo>
                <a:lnTo>
                  <a:pt x="5396329" y="1915960"/>
                </a:lnTo>
                <a:lnTo>
                  <a:pt x="5449062" y="1845650"/>
                </a:lnTo>
                <a:lnTo>
                  <a:pt x="5677571" y="1915960"/>
                </a:lnTo>
                <a:lnTo>
                  <a:pt x="5747881" y="1880805"/>
                </a:lnTo>
                <a:lnTo>
                  <a:pt x="5835769" y="1775340"/>
                </a:lnTo>
                <a:lnTo>
                  <a:pt x="5958813" y="1775340"/>
                </a:lnTo>
                <a:lnTo>
                  <a:pt x="6064278" y="1687451"/>
                </a:lnTo>
                <a:lnTo>
                  <a:pt x="6046701" y="1669874"/>
                </a:lnTo>
                <a:lnTo>
                  <a:pt x="6134589" y="1581986"/>
                </a:lnTo>
                <a:lnTo>
                  <a:pt x="6204899" y="1581986"/>
                </a:lnTo>
                <a:lnTo>
                  <a:pt x="6222477" y="1529253"/>
                </a:lnTo>
                <a:lnTo>
                  <a:pt x="6292787" y="1546830"/>
                </a:lnTo>
                <a:lnTo>
                  <a:pt x="6327943" y="1511675"/>
                </a:lnTo>
                <a:lnTo>
                  <a:pt x="6415831" y="1494098"/>
                </a:lnTo>
                <a:lnTo>
                  <a:pt x="6450986" y="1529253"/>
                </a:lnTo>
                <a:lnTo>
                  <a:pt x="6574029" y="1511675"/>
                </a:lnTo>
                <a:lnTo>
                  <a:pt x="6556452" y="1423787"/>
                </a:lnTo>
                <a:lnTo>
                  <a:pt x="6380676" y="1248011"/>
                </a:lnTo>
                <a:lnTo>
                  <a:pt x="6292787" y="1230433"/>
                </a:lnTo>
                <a:lnTo>
                  <a:pt x="6222477" y="1300744"/>
                </a:lnTo>
                <a:lnTo>
                  <a:pt x="6064278" y="1265589"/>
                </a:lnTo>
                <a:lnTo>
                  <a:pt x="6011546" y="1318321"/>
                </a:lnTo>
                <a:lnTo>
                  <a:pt x="5958813" y="1265589"/>
                </a:lnTo>
                <a:lnTo>
                  <a:pt x="5958813" y="1230433"/>
                </a:lnTo>
                <a:lnTo>
                  <a:pt x="5993968" y="1195278"/>
                </a:lnTo>
                <a:lnTo>
                  <a:pt x="6117011" y="843726"/>
                </a:lnTo>
                <a:lnTo>
                  <a:pt x="6257632" y="914036"/>
                </a:lnTo>
                <a:lnTo>
                  <a:pt x="6380676" y="826148"/>
                </a:lnTo>
                <a:lnTo>
                  <a:pt x="6486141" y="790993"/>
                </a:lnTo>
                <a:lnTo>
                  <a:pt x="6503719" y="738260"/>
                </a:lnTo>
                <a:lnTo>
                  <a:pt x="6468564" y="738260"/>
                </a:lnTo>
                <a:lnTo>
                  <a:pt x="6468564" y="703105"/>
                </a:lnTo>
                <a:lnTo>
                  <a:pt x="6556452" y="580061"/>
                </a:lnTo>
                <a:lnTo>
                  <a:pt x="6591607" y="439440"/>
                </a:lnTo>
                <a:lnTo>
                  <a:pt x="6644340" y="386708"/>
                </a:lnTo>
                <a:lnTo>
                  <a:pt x="6679495" y="386708"/>
                </a:lnTo>
                <a:lnTo>
                  <a:pt x="6697073" y="333975"/>
                </a:lnTo>
                <a:lnTo>
                  <a:pt x="6679495" y="246087"/>
                </a:lnTo>
                <a:lnTo>
                  <a:pt x="6644340" y="210931"/>
                </a:lnTo>
                <a:lnTo>
                  <a:pt x="6591607" y="228509"/>
                </a:lnTo>
                <a:lnTo>
                  <a:pt x="6591607" y="193354"/>
                </a:lnTo>
                <a:lnTo>
                  <a:pt x="6732228" y="52733"/>
                </a:lnTo>
                <a:lnTo>
                  <a:pt x="6749806" y="70310"/>
                </a:lnTo>
                <a:lnTo>
                  <a:pt x="7031047" y="0"/>
                </a:lnTo>
                <a:lnTo>
                  <a:pt x="7101358" y="0"/>
                </a:lnTo>
                <a:lnTo>
                  <a:pt x="7171668" y="52733"/>
                </a:lnTo>
                <a:lnTo>
                  <a:pt x="7189246" y="35155"/>
                </a:lnTo>
                <a:lnTo>
                  <a:pt x="7224401" y="87888"/>
                </a:lnTo>
                <a:lnTo>
                  <a:pt x="7277134" y="105466"/>
                </a:lnTo>
                <a:lnTo>
                  <a:pt x="7382600" y="105466"/>
                </a:lnTo>
                <a:lnTo>
                  <a:pt x="7382600" y="158199"/>
                </a:lnTo>
                <a:lnTo>
                  <a:pt x="7417755" y="158199"/>
                </a:lnTo>
                <a:lnTo>
                  <a:pt x="7435333" y="228509"/>
                </a:lnTo>
                <a:lnTo>
                  <a:pt x="7488065" y="263664"/>
                </a:lnTo>
                <a:lnTo>
                  <a:pt x="7470488" y="316397"/>
                </a:lnTo>
                <a:lnTo>
                  <a:pt x="7505643" y="333975"/>
                </a:lnTo>
                <a:lnTo>
                  <a:pt x="7488065" y="351552"/>
                </a:lnTo>
                <a:lnTo>
                  <a:pt x="7540798" y="439440"/>
                </a:lnTo>
                <a:lnTo>
                  <a:pt x="7523221" y="457018"/>
                </a:lnTo>
                <a:lnTo>
                  <a:pt x="7558376" y="474596"/>
                </a:lnTo>
                <a:lnTo>
                  <a:pt x="7558376" y="580061"/>
                </a:lnTo>
                <a:lnTo>
                  <a:pt x="7611109" y="632794"/>
                </a:lnTo>
                <a:lnTo>
                  <a:pt x="7628686" y="755838"/>
                </a:lnTo>
                <a:lnTo>
                  <a:pt x="7663842" y="755838"/>
                </a:lnTo>
                <a:lnTo>
                  <a:pt x="7646264" y="843726"/>
                </a:lnTo>
                <a:lnTo>
                  <a:pt x="7698997" y="914036"/>
                </a:lnTo>
                <a:lnTo>
                  <a:pt x="7822040" y="896459"/>
                </a:lnTo>
                <a:lnTo>
                  <a:pt x="7822040" y="931614"/>
                </a:lnTo>
                <a:lnTo>
                  <a:pt x="7927506" y="931614"/>
                </a:lnTo>
                <a:lnTo>
                  <a:pt x="7927506" y="966769"/>
                </a:lnTo>
                <a:lnTo>
                  <a:pt x="7962661" y="966769"/>
                </a:lnTo>
                <a:lnTo>
                  <a:pt x="8032972" y="1054657"/>
                </a:lnTo>
                <a:lnTo>
                  <a:pt x="8103282" y="1054657"/>
                </a:lnTo>
                <a:lnTo>
                  <a:pt x="8068127" y="1107390"/>
                </a:lnTo>
                <a:lnTo>
                  <a:pt x="8120860" y="1177700"/>
                </a:lnTo>
                <a:lnTo>
                  <a:pt x="8085704" y="1212856"/>
                </a:lnTo>
                <a:lnTo>
                  <a:pt x="8156015" y="1318321"/>
                </a:lnTo>
                <a:lnTo>
                  <a:pt x="8349369" y="1300744"/>
                </a:lnTo>
                <a:lnTo>
                  <a:pt x="8437257" y="1212856"/>
                </a:lnTo>
                <a:lnTo>
                  <a:pt x="8472412" y="1230433"/>
                </a:lnTo>
                <a:lnTo>
                  <a:pt x="8595455" y="1160123"/>
                </a:lnTo>
                <a:lnTo>
                  <a:pt x="8718498" y="1160123"/>
                </a:lnTo>
                <a:lnTo>
                  <a:pt x="8665766" y="1177700"/>
                </a:lnTo>
                <a:lnTo>
                  <a:pt x="8648188" y="1265589"/>
                </a:lnTo>
                <a:lnTo>
                  <a:pt x="8683343" y="1300744"/>
                </a:lnTo>
                <a:lnTo>
                  <a:pt x="8577878" y="1406210"/>
                </a:lnTo>
                <a:lnTo>
                  <a:pt x="8595455" y="1423787"/>
                </a:lnTo>
                <a:lnTo>
                  <a:pt x="8542722" y="1546830"/>
                </a:lnTo>
                <a:lnTo>
                  <a:pt x="8560300" y="1599563"/>
                </a:lnTo>
                <a:lnTo>
                  <a:pt x="8437257" y="1828072"/>
                </a:lnTo>
                <a:lnTo>
                  <a:pt x="8384524" y="1845650"/>
                </a:lnTo>
                <a:lnTo>
                  <a:pt x="8261481" y="1792917"/>
                </a:lnTo>
                <a:lnTo>
                  <a:pt x="8226325" y="1828072"/>
                </a:lnTo>
                <a:lnTo>
                  <a:pt x="8243903" y="1845650"/>
                </a:lnTo>
                <a:lnTo>
                  <a:pt x="8138437" y="1880805"/>
                </a:lnTo>
                <a:lnTo>
                  <a:pt x="8191170" y="2056581"/>
                </a:lnTo>
                <a:lnTo>
                  <a:pt x="8191170" y="2162047"/>
                </a:lnTo>
                <a:lnTo>
                  <a:pt x="8156015" y="2267513"/>
                </a:lnTo>
                <a:lnTo>
                  <a:pt x="8068127" y="2302668"/>
                </a:lnTo>
                <a:lnTo>
                  <a:pt x="8085704" y="2355401"/>
                </a:lnTo>
                <a:lnTo>
                  <a:pt x="8032972" y="2302668"/>
                </a:lnTo>
                <a:lnTo>
                  <a:pt x="8032972" y="2267513"/>
                </a:lnTo>
                <a:lnTo>
                  <a:pt x="7980239" y="2249935"/>
                </a:lnTo>
                <a:lnTo>
                  <a:pt x="7962661" y="2337823"/>
                </a:lnTo>
                <a:lnTo>
                  <a:pt x="7927506" y="2372979"/>
                </a:lnTo>
                <a:lnTo>
                  <a:pt x="7909928" y="2355401"/>
                </a:lnTo>
                <a:lnTo>
                  <a:pt x="7857195" y="2443289"/>
                </a:lnTo>
                <a:lnTo>
                  <a:pt x="7716574" y="2443289"/>
                </a:lnTo>
                <a:lnTo>
                  <a:pt x="7769307" y="2531177"/>
                </a:lnTo>
                <a:lnTo>
                  <a:pt x="7734152" y="2566332"/>
                </a:lnTo>
                <a:lnTo>
                  <a:pt x="7611109" y="2548755"/>
                </a:lnTo>
                <a:lnTo>
                  <a:pt x="7575954" y="2513600"/>
                </a:lnTo>
                <a:lnTo>
                  <a:pt x="7593531" y="2496022"/>
                </a:lnTo>
                <a:lnTo>
                  <a:pt x="7558376" y="2496022"/>
                </a:lnTo>
                <a:lnTo>
                  <a:pt x="7575954" y="2478444"/>
                </a:lnTo>
                <a:lnTo>
                  <a:pt x="7523221" y="2496022"/>
                </a:lnTo>
                <a:lnTo>
                  <a:pt x="7435333" y="2654220"/>
                </a:lnTo>
                <a:lnTo>
                  <a:pt x="7312289" y="2706953"/>
                </a:lnTo>
                <a:lnTo>
                  <a:pt x="7206824" y="2794841"/>
                </a:lnTo>
                <a:moveTo>
                  <a:pt x="755838" y="4236206"/>
                </a:moveTo>
                <a:lnTo>
                  <a:pt x="703105" y="4183473"/>
                </a:lnTo>
                <a:lnTo>
                  <a:pt x="703105" y="4148318"/>
                </a:lnTo>
                <a:lnTo>
                  <a:pt x="755838" y="4095585"/>
                </a:lnTo>
                <a:lnTo>
                  <a:pt x="790993" y="4165896"/>
                </a:lnTo>
                <a:lnTo>
                  <a:pt x="826148" y="4130740"/>
                </a:lnTo>
                <a:lnTo>
                  <a:pt x="826148" y="4060430"/>
                </a:lnTo>
                <a:lnTo>
                  <a:pt x="738260" y="3954964"/>
                </a:lnTo>
                <a:lnTo>
                  <a:pt x="738260" y="3884654"/>
                </a:lnTo>
                <a:lnTo>
                  <a:pt x="790993" y="3831921"/>
                </a:lnTo>
                <a:lnTo>
                  <a:pt x="685527" y="3761610"/>
                </a:lnTo>
                <a:lnTo>
                  <a:pt x="650372" y="3620989"/>
                </a:lnTo>
                <a:lnTo>
                  <a:pt x="562484" y="3638567"/>
                </a:lnTo>
                <a:lnTo>
                  <a:pt x="439440" y="3585834"/>
                </a:lnTo>
                <a:lnTo>
                  <a:pt x="439440" y="3550679"/>
                </a:lnTo>
                <a:lnTo>
                  <a:pt x="386708" y="3568257"/>
                </a:lnTo>
                <a:lnTo>
                  <a:pt x="351552" y="3515524"/>
                </a:lnTo>
                <a:lnTo>
                  <a:pt x="369130" y="3462791"/>
                </a:lnTo>
                <a:lnTo>
                  <a:pt x="316397" y="3410058"/>
                </a:lnTo>
                <a:lnTo>
                  <a:pt x="281242" y="3410058"/>
                </a:lnTo>
                <a:lnTo>
                  <a:pt x="281242" y="3374903"/>
                </a:lnTo>
                <a:lnTo>
                  <a:pt x="140621" y="3339748"/>
                </a:lnTo>
                <a:lnTo>
                  <a:pt x="175776" y="3304592"/>
                </a:lnTo>
                <a:lnTo>
                  <a:pt x="210931" y="3322170"/>
                </a:lnTo>
                <a:moveTo>
                  <a:pt x="4728379" y="5818192"/>
                </a:moveTo>
                <a:lnTo>
                  <a:pt x="4693224" y="5818192"/>
                </a:lnTo>
                <a:lnTo>
                  <a:pt x="4710802" y="5765459"/>
                </a:lnTo>
                <a:lnTo>
                  <a:pt x="4675647" y="5765459"/>
                </a:lnTo>
                <a:lnTo>
                  <a:pt x="4710802" y="5695149"/>
                </a:lnTo>
                <a:lnTo>
                  <a:pt x="4675647" y="5659993"/>
                </a:lnTo>
                <a:lnTo>
                  <a:pt x="4587759" y="5677571"/>
                </a:lnTo>
                <a:lnTo>
                  <a:pt x="4517448" y="5607260"/>
                </a:lnTo>
                <a:lnTo>
                  <a:pt x="4482293" y="5607260"/>
                </a:lnTo>
                <a:lnTo>
                  <a:pt x="4447138" y="5677571"/>
                </a:lnTo>
                <a:lnTo>
                  <a:pt x="4359249" y="5677571"/>
                </a:lnTo>
                <a:lnTo>
                  <a:pt x="4306517" y="5730304"/>
                </a:lnTo>
                <a:lnTo>
                  <a:pt x="4271361" y="5695149"/>
                </a:lnTo>
                <a:lnTo>
                  <a:pt x="4236206" y="5695149"/>
                </a:lnTo>
                <a:lnTo>
                  <a:pt x="4183473" y="5747881"/>
                </a:lnTo>
                <a:lnTo>
                  <a:pt x="4130740" y="5695149"/>
                </a:lnTo>
                <a:lnTo>
                  <a:pt x="4095585" y="5695149"/>
                </a:lnTo>
                <a:lnTo>
                  <a:pt x="4078007" y="5747881"/>
                </a:lnTo>
                <a:lnTo>
                  <a:pt x="3990119" y="5730304"/>
                </a:lnTo>
                <a:lnTo>
                  <a:pt x="3990119" y="5941235"/>
                </a:lnTo>
                <a:lnTo>
                  <a:pt x="3919809" y="5923658"/>
                </a:lnTo>
                <a:lnTo>
                  <a:pt x="3919809" y="5853347"/>
                </a:lnTo>
                <a:lnTo>
                  <a:pt x="3779188" y="5888502"/>
                </a:lnTo>
                <a:lnTo>
                  <a:pt x="3779188" y="5853347"/>
                </a:lnTo>
                <a:lnTo>
                  <a:pt x="3744033" y="5853347"/>
                </a:lnTo>
                <a:lnTo>
                  <a:pt x="3726455" y="5800614"/>
                </a:lnTo>
                <a:lnTo>
                  <a:pt x="3656145" y="5800614"/>
                </a:lnTo>
                <a:lnTo>
                  <a:pt x="3656145" y="5695149"/>
                </a:lnTo>
                <a:lnTo>
                  <a:pt x="3691300" y="5659993"/>
                </a:lnTo>
                <a:lnTo>
                  <a:pt x="3603412" y="5624838"/>
                </a:lnTo>
                <a:lnTo>
                  <a:pt x="3603412" y="5554528"/>
                </a:lnTo>
                <a:lnTo>
                  <a:pt x="3568257" y="5519372"/>
                </a:lnTo>
                <a:lnTo>
                  <a:pt x="3603412" y="5484217"/>
                </a:lnTo>
                <a:lnTo>
                  <a:pt x="3497946" y="5484217"/>
                </a:lnTo>
                <a:lnTo>
                  <a:pt x="3427636" y="5519372"/>
                </a:lnTo>
                <a:lnTo>
                  <a:pt x="3410058" y="5501795"/>
                </a:lnTo>
                <a:lnTo>
                  <a:pt x="3445213" y="5466640"/>
                </a:lnTo>
                <a:lnTo>
                  <a:pt x="3410058" y="5431484"/>
                </a:lnTo>
                <a:lnTo>
                  <a:pt x="3445213" y="5361174"/>
                </a:lnTo>
                <a:lnTo>
                  <a:pt x="3427636" y="5343596"/>
                </a:lnTo>
                <a:lnTo>
                  <a:pt x="3568257" y="5202975"/>
                </a:lnTo>
                <a:lnTo>
                  <a:pt x="3550679" y="5185398"/>
                </a:lnTo>
                <a:lnTo>
                  <a:pt x="3585834" y="5115087"/>
                </a:lnTo>
                <a:lnTo>
                  <a:pt x="3585834" y="4974466"/>
                </a:lnTo>
                <a:lnTo>
                  <a:pt x="3533101" y="4921733"/>
                </a:lnTo>
                <a:lnTo>
                  <a:pt x="3533101" y="4956889"/>
                </a:lnTo>
                <a:lnTo>
                  <a:pt x="3497946" y="4921733"/>
                </a:lnTo>
                <a:lnTo>
                  <a:pt x="3497946" y="4851423"/>
                </a:lnTo>
                <a:lnTo>
                  <a:pt x="3427636" y="4816268"/>
                </a:lnTo>
                <a:lnTo>
                  <a:pt x="3427636" y="4781112"/>
                </a:lnTo>
                <a:lnTo>
                  <a:pt x="3392480" y="4816268"/>
                </a:lnTo>
                <a:lnTo>
                  <a:pt x="3410058" y="4833845"/>
                </a:lnTo>
                <a:lnTo>
                  <a:pt x="3374903" y="4833845"/>
                </a:lnTo>
                <a:lnTo>
                  <a:pt x="3392480" y="4886578"/>
                </a:lnTo>
                <a:lnTo>
                  <a:pt x="3339748" y="4921733"/>
                </a:lnTo>
                <a:lnTo>
                  <a:pt x="3216704" y="4833845"/>
                </a:lnTo>
                <a:lnTo>
                  <a:pt x="3146394" y="4833845"/>
                </a:lnTo>
                <a:lnTo>
                  <a:pt x="3093661" y="4851423"/>
                </a:lnTo>
                <a:lnTo>
                  <a:pt x="3093661" y="4886578"/>
                </a:lnTo>
                <a:lnTo>
                  <a:pt x="3040928" y="4921733"/>
                </a:lnTo>
                <a:lnTo>
                  <a:pt x="2953040" y="4939311"/>
                </a:lnTo>
                <a:lnTo>
                  <a:pt x="2847574" y="5044777"/>
                </a:lnTo>
                <a:lnTo>
                  <a:pt x="2777264" y="5062354"/>
                </a:lnTo>
                <a:lnTo>
                  <a:pt x="2636643" y="5062354"/>
                </a:lnTo>
                <a:lnTo>
                  <a:pt x="2636643" y="4956889"/>
                </a:lnTo>
                <a:lnTo>
                  <a:pt x="2566332" y="4956889"/>
                </a:lnTo>
                <a:lnTo>
                  <a:pt x="2548755" y="4869000"/>
                </a:lnTo>
                <a:lnTo>
                  <a:pt x="2460867" y="4886578"/>
                </a:lnTo>
                <a:lnTo>
                  <a:pt x="2302668" y="4833845"/>
                </a:lnTo>
                <a:lnTo>
                  <a:pt x="2232358" y="4904156"/>
                </a:lnTo>
                <a:lnTo>
                  <a:pt x="2197202" y="4992044"/>
                </a:lnTo>
                <a:lnTo>
                  <a:pt x="2162047" y="4956889"/>
                </a:lnTo>
                <a:lnTo>
                  <a:pt x="2179625" y="4869000"/>
                </a:lnTo>
                <a:lnTo>
                  <a:pt x="2144470" y="4851423"/>
                </a:lnTo>
                <a:lnTo>
                  <a:pt x="2109314" y="4886578"/>
                </a:lnTo>
                <a:lnTo>
                  <a:pt x="2021426" y="4904156"/>
                </a:lnTo>
                <a:lnTo>
                  <a:pt x="1951116" y="4904156"/>
                </a:lnTo>
                <a:lnTo>
                  <a:pt x="1863228" y="4851423"/>
                </a:lnTo>
                <a:lnTo>
                  <a:pt x="1828072" y="4886578"/>
                </a:lnTo>
                <a:lnTo>
                  <a:pt x="1792917" y="4851423"/>
                </a:lnTo>
                <a:lnTo>
                  <a:pt x="1792917" y="4886578"/>
                </a:lnTo>
                <a:lnTo>
                  <a:pt x="1722607" y="4816268"/>
                </a:lnTo>
                <a:lnTo>
                  <a:pt x="1669874" y="4833845"/>
                </a:lnTo>
                <a:lnTo>
                  <a:pt x="1652296" y="4763535"/>
                </a:lnTo>
                <a:lnTo>
                  <a:pt x="1599563" y="4781112"/>
                </a:lnTo>
                <a:lnTo>
                  <a:pt x="1511675" y="4693224"/>
                </a:lnTo>
                <a:lnTo>
                  <a:pt x="1511675" y="4658069"/>
                </a:lnTo>
                <a:lnTo>
                  <a:pt x="1441365" y="4693224"/>
                </a:lnTo>
                <a:lnTo>
                  <a:pt x="1353477" y="4605336"/>
                </a:lnTo>
                <a:lnTo>
                  <a:pt x="1318321" y="4605336"/>
                </a:lnTo>
                <a:lnTo>
                  <a:pt x="1318321" y="4570181"/>
                </a:lnTo>
                <a:lnTo>
                  <a:pt x="1300744" y="4587759"/>
                </a:lnTo>
                <a:lnTo>
                  <a:pt x="1283166" y="4552603"/>
                </a:lnTo>
                <a:lnTo>
                  <a:pt x="1248011" y="4552603"/>
                </a:lnTo>
                <a:lnTo>
                  <a:pt x="1230433" y="4499871"/>
                </a:lnTo>
                <a:lnTo>
                  <a:pt x="1142545" y="4482293"/>
                </a:lnTo>
                <a:lnTo>
                  <a:pt x="1107390" y="4552603"/>
                </a:lnTo>
                <a:lnTo>
                  <a:pt x="861303" y="4376827"/>
                </a:lnTo>
                <a:lnTo>
                  <a:pt x="808570" y="4394405"/>
                </a:lnTo>
                <a:lnTo>
                  <a:pt x="755838" y="4341672"/>
                </a:lnTo>
                <a:lnTo>
                  <a:pt x="755838" y="4236206"/>
                </a:lnTo>
                <a:moveTo>
                  <a:pt x="4886578" y="5888502"/>
                </a:moveTo>
                <a:lnTo>
                  <a:pt x="4798690" y="5870925"/>
                </a:lnTo>
                <a:lnTo>
                  <a:pt x="4728379" y="5818192"/>
                </a:lnTo>
                <a:moveTo>
                  <a:pt x="4939311" y="8156015"/>
                </a:moveTo>
                <a:lnTo>
                  <a:pt x="4921733" y="7997817"/>
                </a:lnTo>
                <a:moveTo>
                  <a:pt x="5079932" y="6679495"/>
                </a:moveTo>
                <a:lnTo>
                  <a:pt x="5132665" y="6749806"/>
                </a:lnTo>
                <a:lnTo>
                  <a:pt x="5150242" y="6837694"/>
                </a:lnTo>
                <a:moveTo>
                  <a:pt x="5220553" y="7259557"/>
                </a:moveTo>
                <a:lnTo>
                  <a:pt x="5185398" y="7400178"/>
                </a:lnTo>
                <a:moveTo>
                  <a:pt x="5431484" y="8525145"/>
                </a:moveTo>
                <a:lnTo>
                  <a:pt x="5572105" y="8472412"/>
                </a:lnTo>
                <a:moveTo>
                  <a:pt x="5958813" y="7980239"/>
                </a:moveTo>
                <a:lnTo>
                  <a:pt x="6046701" y="7874773"/>
                </a:lnTo>
                <a:moveTo>
                  <a:pt x="6380676" y="7452910"/>
                </a:moveTo>
                <a:lnTo>
                  <a:pt x="6433408" y="7294712"/>
                </a:lnTo>
                <a:moveTo>
                  <a:pt x="6450986" y="6714650"/>
                </a:moveTo>
                <a:lnTo>
                  <a:pt x="6450986" y="6872849"/>
                </a:lnTo>
                <a:moveTo>
                  <a:pt x="6591607" y="6275210"/>
                </a:moveTo>
                <a:lnTo>
                  <a:pt x="6503719" y="6415831"/>
                </a:lnTo>
                <a:moveTo>
                  <a:pt x="6855271" y="5853347"/>
                </a:moveTo>
                <a:lnTo>
                  <a:pt x="6749806" y="5993968"/>
                </a:lnTo>
                <a:moveTo>
                  <a:pt x="6943159" y="5589683"/>
                </a:moveTo>
                <a:lnTo>
                  <a:pt x="6978315" y="5413907"/>
                </a:lnTo>
              </a:path>
            </a:pathLst>
          </a:custGeom>
          <a:noFill/>
          <a:ln w="3175" cap="rnd">
            <a:solidFill>
              <a:srgbClr val="FFFF00"/>
            </a:solidFill>
            <a:prstDash val="solid"/>
            <a:round/>
          </a:ln>
        </p:spPr>
        <p:txBody>
          <a:bodyPr rtlCol="0" anchor="ctr"/>
          <a:lstStyle/>
          <a:p>
            <a:endParaRPr lang="en-US"/>
          </a:p>
        </p:txBody>
      </p:sp>
      <p:sp>
        <p:nvSpPr>
          <p:cNvPr id="20" name="任意多边形: 形状 19">
            <a:extLst>
              <a:ext uri="{FF2B5EF4-FFF2-40B4-BE49-F238E27FC236}">
                <a16:creationId xmlns:a16="http://schemas.microsoft.com/office/drawing/2014/main" id="{1FD182B2-9079-3601-0AD7-AFF91FE048DF}"/>
              </a:ext>
            </a:extLst>
          </p:cNvPr>
          <p:cNvSpPr/>
          <p:nvPr/>
        </p:nvSpPr>
        <p:spPr>
          <a:xfrm>
            <a:off x="5926020" y="2979296"/>
            <a:ext cx="155269" cy="211731"/>
          </a:xfrm>
          <a:custGeom>
            <a:avLst/>
            <a:gdLst>
              <a:gd name="connsiteX0" fmla="*/ 158199 w 193353"/>
              <a:gd name="connsiteY0" fmla="*/ 263664 h 263664"/>
              <a:gd name="connsiteX1" fmla="*/ 193354 w 193353"/>
              <a:gd name="connsiteY1" fmla="*/ 228509 h 263664"/>
              <a:gd name="connsiteX2" fmla="*/ 158199 w 193353"/>
              <a:gd name="connsiteY2" fmla="*/ 193354 h 263664"/>
              <a:gd name="connsiteX3" fmla="*/ 158199 w 193353"/>
              <a:gd name="connsiteY3" fmla="*/ 52733 h 263664"/>
              <a:gd name="connsiteX4" fmla="*/ 123043 w 193353"/>
              <a:gd name="connsiteY4" fmla="*/ 17578 h 263664"/>
              <a:gd name="connsiteX5" fmla="*/ 70310 w 193353"/>
              <a:gd name="connsiteY5" fmla="*/ 0 h 263664"/>
              <a:gd name="connsiteX6" fmla="*/ 35155 w 193353"/>
              <a:gd name="connsiteY6" fmla="*/ 35155 h 263664"/>
              <a:gd name="connsiteX7" fmla="*/ 0 w 193353"/>
              <a:gd name="connsiteY7" fmla="*/ 0 h 26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53" h="263664">
                <a:moveTo>
                  <a:pt x="158199" y="263664"/>
                </a:moveTo>
                <a:lnTo>
                  <a:pt x="193354" y="228509"/>
                </a:lnTo>
                <a:lnTo>
                  <a:pt x="158199" y="193354"/>
                </a:lnTo>
                <a:lnTo>
                  <a:pt x="158199" y="52733"/>
                </a:lnTo>
                <a:lnTo>
                  <a:pt x="123043" y="17578"/>
                </a:lnTo>
                <a:lnTo>
                  <a:pt x="70310" y="0"/>
                </a:lnTo>
                <a:lnTo>
                  <a:pt x="35155" y="35155"/>
                </a:lnTo>
                <a:lnTo>
                  <a:pt x="0" y="0"/>
                </a:lnTo>
              </a:path>
            </a:pathLst>
          </a:custGeom>
          <a:noFill/>
          <a:ln w="3175" cap="flat">
            <a:solidFill>
              <a:srgbClr val="FFFF00"/>
            </a:solidFill>
            <a:custDash>
              <a:ds d="300000" sp="300000"/>
            </a:custDash>
            <a:round/>
          </a:ln>
        </p:spPr>
        <p:txBody>
          <a:bodyPr rtlCol="0" anchor="ctr"/>
          <a:lstStyle/>
          <a:p>
            <a:endParaRPr lang="en-US"/>
          </a:p>
        </p:txBody>
      </p:sp>
      <p:sp>
        <p:nvSpPr>
          <p:cNvPr id="21" name="任意多边形: 形状 20">
            <a:extLst>
              <a:ext uri="{FF2B5EF4-FFF2-40B4-BE49-F238E27FC236}">
                <a16:creationId xmlns:a16="http://schemas.microsoft.com/office/drawing/2014/main" id="{A9E5DC77-F07F-AFD1-58F5-8BF8CE288255}"/>
              </a:ext>
            </a:extLst>
          </p:cNvPr>
          <p:cNvSpPr/>
          <p:nvPr/>
        </p:nvSpPr>
        <p:spPr>
          <a:xfrm>
            <a:off x="10442964" y="5124844"/>
            <a:ext cx="98808" cy="42346"/>
          </a:xfrm>
          <a:custGeom>
            <a:avLst/>
            <a:gdLst>
              <a:gd name="connsiteX0" fmla="*/ 0 w 123043"/>
              <a:gd name="connsiteY0" fmla="*/ 52733 h 52732"/>
              <a:gd name="connsiteX1" fmla="*/ 0 w 123043"/>
              <a:gd name="connsiteY1" fmla="*/ 52733 h 52732"/>
              <a:gd name="connsiteX2" fmla="*/ 87888 w 123043"/>
              <a:gd name="connsiteY2" fmla="*/ 0 h 52732"/>
              <a:gd name="connsiteX3" fmla="*/ 52733 w 123043"/>
              <a:gd name="connsiteY3" fmla="*/ 0 h 52732"/>
              <a:gd name="connsiteX4" fmla="*/ 35155 w 123043"/>
              <a:gd name="connsiteY4" fmla="*/ 52733 h 52732"/>
              <a:gd name="connsiteX5" fmla="*/ 123043 w 123043"/>
              <a:gd name="connsiteY5" fmla="*/ 52733 h 52732"/>
              <a:gd name="connsiteX6" fmla="*/ 123043 w 123043"/>
              <a:gd name="connsiteY6" fmla="*/ 17578 h 52732"/>
              <a:gd name="connsiteX7" fmla="*/ 87888 w 123043"/>
              <a:gd name="connsiteY7" fmla="*/ 0 h 5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43" h="52732">
                <a:moveTo>
                  <a:pt x="0" y="52733"/>
                </a:moveTo>
                <a:lnTo>
                  <a:pt x="0" y="52733"/>
                </a:lnTo>
                <a:moveTo>
                  <a:pt x="87888" y="0"/>
                </a:moveTo>
                <a:lnTo>
                  <a:pt x="52733" y="0"/>
                </a:lnTo>
                <a:lnTo>
                  <a:pt x="35155" y="52733"/>
                </a:lnTo>
                <a:lnTo>
                  <a:pt x="123043" y="52733"/>
                </a:lnTo>
                <a:lnTo>
                  <a:pt x="123043" y="17578"/>
                </a:lnTo>
                <a:lnTo>
                  <a:pt x="87888" y="0"/>
                </a:lnTo>
              </a:path>
            </a:pathLst>
          </a:custGeom>
          <a:noFill/>
          <a:ln w="3175" cap="rnd">
            <a:solidFill>
              <a:srgbClr val="FFFF00"/>
            </a:solidFill>
            <a:custDash>
              <a:ds d="600000" sp="300000"/>
              <a:ds d="300000" sp="300000"/>
            </a:custDash>
            <a:round/>
          </a:ln>
        </p:spPr>
        <p:txBody>
          <a:bodyPr rtlCol="0" anchor="ctr"/>
          <a:lstStyle/>
          <a:p>
            <a:endParaRPr lang="en-US"/>
          </a:p>
        </p:txBody>
      </p:sp>
      <p:sp>
        <p:nvSpPr>
          <p:cNvPr id="22" name="任意多边形: 形状 21">
            <a:extLst>
              <a:ext uri="{FF2B5EF4-FFF2-40B4-BE49-F238E27FC236}">
                <a16:creationId xmlns:a16="http://schemas.microsoft.com/office/drawing/2014/main" id="{C4F381BF-D773-A52C-290F-F46001006FDC}"/>
              </a:ext>
            </a:extLst>
          </p:cNvPr>
          <p:cNvSpPr/>
          <p:nvPr/>
        </p:nvSpPr>
        <p:spPr>
          <a:xfrm>
            <a:off x="9807768" y="2654641"/>
            <a:ext cx="1877354" cy="4658097"/>
          </a:xfrm>
          <a:custGeom>
            <a:avLst/>
            <a:gdLst>
              <a:gd name="connsiteX0" fmla="*/ 861303 w 2337823"/>
              <a:gd name="connsiteY0" fmla="*/ 3111239 h 5800614"/>
              <a:gd name="connsiteX1" fmla="*/ 861303 w 2337823"/>
              <a:gd name="connsiteY1" fmla="*/ 3076083 h 5800614"/>
              <a:gd name="connsiteX2" fmla="*/ 826148 w 2337823"/>
              <a:gd name="connsiteY2" fmla="*/ 3093661 h 5800614"/>
              <a:gd name="connsiteX3" fmla="*/ 808570 w 2337823"/>
              <a:gd name="connsiteY3" fmla="*/ 3040928 h 5800614"/>
              <a:gd name="connsiteX4" fmla="*/ 790993 w 2337823"/>
              <a:gd name="connsiteY4" fmla="*/ 3128816 h 5800614"/>
              <a:gd name="connsiteX5" fmla="*/ 755838 w 2337823"/>
              <a:gd name="connsiteY5" fmla="*/ 3163971 h 5800614"/>
              <a:gd name="connsiteX6" fmla="*/ 738260 w 2337823"/>
              <a:gd name="connsiteY6" fmla="*/ 3146394 h 5800614"/>
              <a:gd name="connsiteX7" fmla="*/ 738260 w 2337823"/>
              <a:gd name="connsiteY7" fmla="*/ 3181549 h 5800614"/>
              <a:gd name="connsiteX8" fmla="*/ 685527 w 2337823"/>
              <a:gd name="connsiteY8" fmla="*/ 3163971 h 5800614"/>
              <a:gd name="connsiteX9" fmla="*/ 650372 w 2337823"/>
              <a:gd name="connsiteY9" fmla="*/ 3199127 h 5800614"/>
              <a:gd name="connsiteX10" fmla="*/ 597639 w 2337823"/>
              <a:gd name="connsiteY10" fmla="*/ 3181549 h 5800614"/>
              <a:gd name="connsiteX11" fmla="*/ 562484 w 2337823"/>
              <a:gd name="connsiteY11" fmla="*/ 3216704 h 5800614"/>
              <a:gd name="connsiteX12" fmla="*/ 386708 w 2337823"/>
              <a:gd name="connsiteY12" fmla="*/ 3251859 h 5800614"/>
              <a:gd name="connsiteX13" fmla="*/ 316397 w 2337823"/>
              <a:gd name="connsiteY13" fmla="*/ 3304592 h 5800614"/>
              <a:gd name="connsiteX14" fmla="*/ 316397 w 2337823"/>
              <a:gd name="connsiteY14" fmla="*/ 3339748 h 5800614"/>
              <a:gd name="connsiteX15" fmla="*/ 369130 w 2337823"/>
              <a:gd name="connsiteY15" fmla="*/ 3392480 h 5800614"/>
              <a:gd name="connsiteX16" fmla="*/ 333975 w 2337823"/>
              <a:gd name="connsiteY16" fmla="*/ 3427636 h 5800614"/>
              <a:gd name="connsiteX17" fmla="*/ 263664 w 2337823"/>
              <a:gd name="connsiteY17" fmla="*/ 3427636 h 5800614"/>
              <a:gd name="connsiteX18" fmla="*/ 228509 w 2337823"/>
              <a:gd name="connsiteY18" fmla="*/ 3322170 h 5800614"/>
              <a:gd name="connsiteX19" fmla="*/ 263664 w 2337823"/>
              <a:gd name="connsiteY19" fmla="*/ 3251859 h 5800614"/>
              <a:gd name="connsiteX20" fmla="*/ 228509 w 2337823"/>
              <a:gd name="connsiteY20" fmla="*/ 3216704 h 5800614"/>
              <a:gd name="connsiteX21" fmla="*/ 193354 w 2337823"/>
              <a:gd name="connsiteY21" fmla="*/ 3251859 h 5800614"/>
              <a:gd name="connsiteX22" fmla="*/ 158199 w 2337823"/>
              <a:gd name="connsiteY22" fmla="*/ 3251859 h 5800614"/>
              <a:gd name="connsiteX23" fmla="*/ 158199 w 2337823"/>
              <a:gd name="connsiteY23" fmla="*/ 3216704 h 5800614"/>
              <a:gd name="connsiteX24" fmla="*/ 0 w 2337823"/>
              <a:gd name="connsiteY24" fmla="*/ 3234282 h 5800614"/>
              <a:gd name="connsiteX25" fmla="*/ 333975 w 2337823"/>
              <a:gd name="connsiteY25" fmla="*/ 3287015 h 5800614"/>
              <a:gd name="connsiteX26" fmla="*/ 333975 w 2337823"/>
              <a:gd name="connsiteY26" fmla="*/ 3287015 h 5800614"/>
              <a:gd name="connsiteX27" fmla="*/ 333975 w 2337823"/>
              <a:gd name="connsiteY27" fmla="*/ 3287015 h 5800614"/>
              <a:gd name="connsiteX28" fmla="*/ 333975 w 2337823"/>
              <a:gd name="connsiteY28" fmla="*/ 3322170 h 5800614"/>
              <a:gd name="connsiteX29" fmla="*/ 333975 w 2337823"/>
              <a:gd name="connsiteY29" fmla="*/ 3287015 h 5800614"/>
              <a:gd name="connsiteX30" fmla="*/ 790993 w 2337823"/>
              <a:gd name="connsiteY30" fmla="*/ 3128816 h 5800614"/>
              <a:gd name="connsiteX31" fmla="*/ 790993 w 2337823"/>
              <a:gd name="connsiteY31" fmla="*/ 3128816 h 5800614"/>
              <a:gd name="connsiteX32" fmla="*/ 861303 w 2337823"/>
              <a:gd name="connsiteY32" fmla="*/ 3111239 h 5800614"/>
              <a:gd name="connsiteX33" fmla="*/ 861303 w 2337823"/>
              <a:gd name="connsiteY33" fmla="*/ 3111239 h 5800614"/>
              <a:gd name="connsiteX34" fmla="*/ 861303 w 2337823"/>
              <a:gd name="connsiteY34" fmla="*/ 3111239 h 5800614"/>
              <a:gd name="connsiteX35" fmla="*/ 861303 w 2337823"/>
              <a:gd name="connsiteY35" fmla="*/ 3111239 h 5800614"/>
              <a:gd name="connsiteX36" fmla="*/ 861303 w 2337823"/>
              <a:gd name="connsiteY36" fmla="*/ 3111239 h 5800614"/>
              <a:gd name="connsiteX37" fmla="*/ 861303 w 2337823"/>
              <a:gd name="connsiteY37" fmla="*/ 3111239 h 5800614"/>
              <a:gd name="connsiteX38" fmla="*/ 1687451 w 2337823"/>
              <a:gd name="connsiteY38" fmla="*/ 2425711 h 5800614"/>
              <a:gd name="connsiteX39" fmla="*/ 1634719 w 2337823"/>
              <a:gd name="connsiteY39" fmla="*/ 2443289 h 5800614"/>
              <a:gd name="connsiteX40" fmla="*/ 1669874 w 2337823"/>
              <a:gd name="connsiteY40" fmla="*/ 2443289 h 5800614"/>
              <a:gd name="connsiteX41" fmla="*/ 1687451 w 2337823"/>
              <a:gd name="connsiteY41" fmla="*/ 2496022 h 5800614"/>
              <a:gd name="connsiteX42" fmla="*/ 1634719 w 2337823"/>
              <a:gd name="connsiteY42" fmla="*/ 2513600 h 5800614"/>
              <a:gd name="connsiteX43" fmla="*/ 1652296 w 2337823"/>
              <a:gd name="connsiteY43" fmla="*/ 2566332 h 5800614"/>
              <a:gd name="connsiteX44" fmla="*/ 1617141 w 2337823"/>
              <a:gd name="connsiteY44" fmla="*/ 2601488 h 5800614"/>
              <a:gd name="connsiteX45" fmla="*/ 1687451 w 2337823"/>
              <a:gd name="connsiteY45" fmla="*/ 2601488 h 5800614"/>
              <a:gd name="connsiteX46" fmla="*/ 1652296 w 2337823"/>
              <a:gd name="connsiteY46" fmla="*/ 2636643 h 5800614"/>
              <a:gd name="connsiteX47" fmla="*/ 1599563 w 2337823"/>
              <a:gd name="connsiteY47" fmla="*/ 2619065 h 5800614"/>
              <a:gd name="connsiteX48" fmla="*/ 1599563 w 2337823"/>
              <a:gd name="connsiteY48" fmla="*/ 2654220 h 5800614"/>
              <a:gd name="connsiteX49" fmla="*/ 1564408 w 2337823"/>
              <a:gd name="connsiteY49" fmla="*/ 2654220 h 5800614"/>
              <a:gd name="connsiteX50" fmla="*/ 1581986 w 2337823"/>
              <a:gd name="connsiteY50" fmla="*/ 2671798 h 5800614"/>
              <a:gd name="connsiteX51" fmla="*/ 1564408 w 2337823"/>
              <a:gd name="connsiteY51" fmla="*/ 2689376 h 5800614"/>
              <a:gd name="connsiteX52" fmla="*/ 1564408 w 2337823"/>
              <a:gd name="connsiteY52" fmla="*/ 2654220 h 5800614"/>
              <a:gd name="connsiteX53" fmla="*/ 1529253 w 2337823"/>
              <a:gd name="connsiteY53" fmla="*/ 2724531 h 5800614"/>
              <a:gd name="connsiteX54" fmla="*/ 1511675 w 2337823"/>
              <a:gd name="connsiteY54" fmla="*/ 2706953 h 5800614"/>
              <a:gd name="connsiteX55" fmla="*/ 1529253 w 2337823"/>
              <a:gd name="connsiteY55" fmla="*/ 2724531 h 5800614"/>
              <a:gd name="connsiteX56" fmla="*/ 1494098 w 2337823"/>
              <a:gd name="connsiteY56" fmla="*/ 2777264 h 5800614"/>
              <a:gd name="connsiteX57" fmla="*/ 1441365 w 2337823"/>
              <a:gd name="connsiteY57" fmla="*/ 2759686 h 5800614"/>
              <a:gd name="connsiteX58" fmla="*/ 1441365 w 2337823"/>
              <a:gd name="connsiteY58" fmla="*/ 2794841 h 5800614"/>
              <a:gd name="connsiteX59" fmla="*/ 1335899 w 2337823"/>
              <a:gd name="connsiteY59" fmla="*/ 2917885 h 5800614"/>
              <a:gd name="connsiteX60" fmla="*/ 1265589 w 2337823"/>
              <a:gd name="connsiteY60" fmla="*/ 2917885 h 5800614"/>
              <a:gd name="connsiteX61" fmla="*/ 1195278 w 2337823"/>
              <a:gd name="connsiteY61" fmla="*/ 3023350 h 5800614"/>
              <a:gd name="connsiteX62" fmla="*/ 1089812 w 2337823"/>
              <a:gd name="connsiteY62" fmla="*/ 3023350 h 5800614"/>
              <a:gd name="connsiteX63" fmla="*/ 1054657 w 2337823"/>
              <a:gd name="connsiteY63" fmla="*/ 3058506 h 5800614"/>
              <a:gd name="connsiteX64" fmla="*/ 1019502 w 2337823"/>
              <a:gd name="connsiteY64" fmla="*/ 3023350 h 5800614"/>
              <a:gd name="connsiteX65" fmla="*/ 966769 w 2337823"/>
              <a:gd name="connsiteY65" fmla="*/ 3076083 h 5800614"/>
              <a:gd name="connsiteX66" fmla="*/ 931614 w 2337823"/>
              <a:gd name="connsiteY66" fmla="*/ 3040928 h 5800614"/>
              <a:gd name="connsiteX67" fmla="*/ 931614 w 2337823"/>
              <a:gd name="connsiteY67" fmla="*/ 3076083 h 5800614"/>
              <a:gd name="connsiteX68" fmla="*/ 914036 w 2337823"/>
              <a:gd name="connsiteY68" fmla="*/ 3093661 h 5800614"/>
              <a:gd name="connsiteX69" fmla="*/ 914036 w 2337823"/>
              <a:gd name="connsiteY69" fmla="*/ 3058506 h 5800614"/>
              <a:gd name="connsiteX70" fmla="*/ 878881 w 2337823"/>
              <a:gd name="connsiteY70" fmla="*/ 3093661 h 5800614"/>
              <a:gd name="connsiteX71" fmla="*/ 914036 w 2337823"/>
              <a:gd name="connsiteY71" fmla="*/ 3093661 h 5800614"/>
              <a:gd name="connsiteX72" fmla="*/ 861303 w 2337823"/>
              <a:gd name="connsiteY72" fmla="*/ 3111239 h 5800614"/>
              <a:gd name="connsiteX73" fmla="*/ 1687451 w 2337823"/>
              <a:gd name="connsiteY73" fmla="*/ 2425711 h 5800614"/>
              <a:gd name="connsiteX74" fmla="*/ 1687451 w 2337823"/>
              <a:gd name="connsiteY74" fmla="*/ 2425711 h 5800614"/>
              <a:gd name="connsiteX75" fmla="*/ 1951116 w 2337823"/>
              <a:gd name="connsiteY75" fmla="*/ 2039004 h 5800614"/>
              <a:gd name="connsiteX76" fmla="*/ 1915960 w 2337823"/>
              <a:gd name="connsiteY76" fmla="*/ 2109314 h 5800614"/>
              <a:gd name="connsiteX77" fmla="*/ 1933538 w 2337823"/>
              <a:gd name="connsiteY77" fmla="*/ 2162047 h 5800614"/>
              <a:gd name="connsiteX78" fmla="*/ 1880805 w 2337823"/>
              <a:gd name="connsiteY78" fmla="*/ 2214780 h 5800614"/>
              <a:gd name="connsiteX79" fmla="*/ 1863228 w 2337823"/>
              <a:gd name="connsiteY79" fmla="*/ 2197202 h 5800614"/>
              <a:gd name="connsiteX80" fmla="*/ 1845650 w 2337823"/>
              <a:gd name="connsiteY80" fmla="*/ 2249935 h 5800614"/>
              <a:gd name="connsiteX81" fmla="*/ 1828072 w 2337823"/>
              <a:gd name="connsiteY81" fmla="*/ 2232358 h 5800614"/>
              <a:gd name="connsiteX82" fmla="*/ 1687451 w 2337823"/>
              <a:gd name="connsiteY82" fmla="*/ 2460867 h 5800614"/>
              <a:gd name="connsiteX83" fmla="*/ 1669874 w 2337823"/>
              <a:gd name="connsiteY83" fmla="*/ 2443289 h 5800614"/>
              <a:gd name="connsiteX84" fmla="*/ 1705029 w 2337823"/>
              <a:gd name="connsiteY84" fmla="*/ 2408134 h 5800614"/>
              <a:gd name="connsiteX85" fmla="*/ 1687451 w 2337823"/>
              <a:gd name="connsiteY85" fmla="*/ 2425711 h 5800614"/>
              <a:gd name="connsiteX86" fmla="*/ 1915960 w 2337823"/>
              <a:gd name="connsiteY86" fmla="*/ 738260 h 5800614"/>
              <a:gd name="connsiteX87" fmla="*/ 1880805 w 2337823"/>
              <a:gd name="connsiteY87" fmla="*/ 773415 h 5800614"/>
              <a:gd name="connsiteX88" fmla="*/ 1810495 w 2337823"/>
              <a:gd name="connsiteY88" fmla="*/ 773415 h 5800614"/>
              <a:gd name="connsiteX89" fmla="*/ 1828072 w 2337823"/>
              <a:gd name="connsiteY89" fmla="*/ 826148 h 5800614"/>
              <a:gd name="connsiteX90" fmla="*/ 1810495 w 2337823"/>
              <a:gd name="connsiteY90" fmla="*/ 808570 h 5800614"/>
              <a:gd name="connsiteX91" fmla="*/ 1792917 w 2337823"/>
              <a:gd name="connsiteY91" fmla="*/ 861303 h 5800614"/>
              <a:gd name="connsiteX92" fmla="*/ 1740184 w 2337823"/>
              <a:gd name="connsiteY92" fmla="*/ 878881 h 5800614"/>
              <a:gd name="connsiteX93" fmla="*/ 1740184 w 2337823"/>
              <a:gd name="connsiteY93" fmla="*/ 843726 h 5800614"/>
              <a:gd name="connsiteX94" fmla="*/ 1740184 w 2337823"/>
              <a:gd name="connsiteY94" fmla="*/ 878881 h 5800614"/>
              <a:gd name="connsiteX95" fmla="*/ 1581986 w 2337823"/>
              <a:gd name="connsiteY95" fmla="*/ 1072235 h 5800614"/>
              <a:gd name="connsiteX96" fmla="*/ 1757762 w 2337823"/>
              <a:gd name="connsiteY96" fmla="*/ 1212856 h 5800614"/>
              <a:gd name="connsiteX97" fmla="*/ 1828072 w 2337823"/>
              <a:gd name="connsiteY97" fmla="*/ 1388632 h 5800614"/>
              <a:gd name="connsiteX98" fmla="*/ 1828072 w 2337823"/>
              <a:gd name="connsiteY98" fmla="*/ 1458942 h 5800614"/>
              <a:gd name="connsiteX99" fmla="*/ 1915960 w 2337823"/>
              <a:gd name="connsiteY99" fmla="*/ 1529253 h 5800614"/>
              <a:gd name="connsiteX100" fmla="*/ 1898383 w 2337823"/>
              <a:gd name="connsiteY100" fmla="*/ 1546830 h 5800614"/>
              <a:gd name="connsiteX101" fmla="*/ 1968693 w 2337823"/>
              <a:gd name="connsiteY101" fmla="*/ 1581986 h 5800614"/>
              <a:gd name="connsiteX102" fmla="*/ 1968693 w 2337823"/>
              <a:gd name="connsiteY102" fmla="*/ 1617141 h 5800614"/>
              <a:gd name="connsiteX103" fmla="*/ 1880805 w 2337823"/>
              <a:gd name="connsiteY103" fmla="*/ 1581986 h 5800614"/>
              <a:gd name="connsiteX104" fmla="*/ 1845650 w 2337823"/>
              <a:gd name="connsiteY104" fmla="*/ 1617141 h 5800614"/>
              <a:gd name="connsiteX105" fmla="*/ 1880805 w 2337823"/>
              <a:gd name="connsiteY105" fmla="*/ 1652296 h 5800614"/>
              <a:gd name="connsiteX106" fmla="*/ 1880805 w 2337823"/>
              <a:gd name="connsiteY106" fmla="*/ 1652296 h 5800614"/>
              <a:gd name="connsiteX107" fmla="*/ 1986271 w 2337823"/>
              <a:gd name="connsiteY107" fmla="*/ 1740184 h 5800614"/>
              <a:gd name="connsiteX108" fmla="*/ 1968693 w 2337823"/>
              <a:gd name="connsiteY108" fmla="*/ 1757762 h 5800614"/>
              <a:gd name="connsiteX109" fmla="*/ 2003848 w 2337823"/>
              <a:gd name="connsiteY109" fmla="*/ 1792917 h 5800614"/>
              <a:gd name="connsiteX110" fmla="*/ 1933538 w 2337823"/>
              <a:gd name="connsiteY110" fmla="*/ 1757762 h 5800614"/>
              <a:gd name="connsiteX111" fmla="*/ 1845650 w 2337823"/>
              <a:gd name="connsiteY111" fmla="*/ 1810495 h 5800614"/>
              <a:gd name="connsiteX112" fmla="*/ 1898383 w 2337823"/>
              <a:gd name="connsiteY112" fmla="*/ 1828072 h 5800614"/>
              <a:gd name="connsiteX113" fmla="*/ 1968693 w 2337823"/>
              <a:gd name="connsiteY113" fmla="*/ 1915960 h 5800614"/>
              <a:gd name="connsiteX114" fmla="*/ 2003848 w 2337823"/>
              <a:gd name="connsiteY114" fmla="*/ 1915960 h 5800614"/>
              <a:gd name="connsiteX115" fmla="*/ 1951116 w 2337823"/>
              <a:gd name="connsiteY115" fmla="*/ 1951116 h 5800614"/>
              <a:gd name="connsiteX116" fmla="*/ 1986271 w 2337823"/>
              <a:gd name="connsiteY116" fmla="*/ 1968693 h 5800614"/>
              <a:gd name="connsiteX117" fmla="*/ 1968693 w 2337823"/>
              <a:gd name="connsiteY117" fmla="*/ 2039004 h 5800614"/>
              <a:gd name="connsiteX118" fmla="*/ 1915960 w 2337823"/>
              <a:gd name="connsiteY118" fmla="*/ 738260 h 5800614"/>
              <a:gd name="connsiteX119" fmla="*/ 1915960 w 2337823"/>
              <a:gd name="connsiteY119" fmla="*/ 738260 h 5800614"/>
              <a:gd name="connsiteX120" fmla="*/ 1915960 w 2337823"/>
              <a:gd name="connsiteY120" fmla="*/ 738260 h 5800614"/>
              <a:gd name="connsiteX121" fmla="*/ 1915960 w 2337823"/>
              <a:gd name="connsiteY121" fmla="*/ 738260 h 5800614"/>
              <a:gd name="connsiteX122" fmla="*/ 2021426 w 2337823"/>
              <a:gd name="connsiteY122" fmla="*/ 281242 h 5800614"/>
              <a:gd name="connsiteX123" fmla="*/ 1968693 w 2337823"/>
              <a:gd name="connsiteY123" fmla="*/ 351552 h 5800614"/>
              <a:gd name="connsiteX124" fmla="*/ 1898383 w 2337823"/>
              <a:gd name="connsiteY124" fmla="*/ 386708 h 5800614"/>
              <a:gd name="connsiteX125" fmla="*/ 1845650 w 2337823"/>
              <a:gd name="connsiteY125" fmla="*/ 369130 h 5800614"/>
              <a:gd name="connsiteX126" fmla="*/ 1933538 w 2337823"/>
              <a:gd name="connsiteY126" fmla="*/ 316397 h 5800614"/>
              <a:gd name="connsiteX127" fmla="*/ 1933538 w 2337823"/>
              <a:gd name="connsiteY127" fmla="*/ 281242 h 5800614"/>
              <a:gd name="connsiteX128" fmla="*/ 1915960 w 2337823"/>
              <a:gd name="connsiteY128" fmla="*/ 298820 h 5800614"/>
              <a:gd name="connsiteX129" fmla="*/ 1863228 w 2337823"/>
              <a:gd name="connsiteY129" fmla="*/ 246087 h 5800614"/>
              <a:gd name="connsiteX130" fmla="*/ 1898383 w 2337823"/>
              <a:gd name="connsiteY130" fmla="*/ 246087 h 5800614"/>
              <a:gd name="connsiteX131" fmla="*/ 1898383 w 2337823"/>
              <a:gd name="connsiteY131" fmla="*/ 210931 h 5800614"/>
              <a:gd name="connsiteX132" fmla="*/ 2021426 w 2337823"/>
              <a:gd name="connsiteY132" fmla="*/ 87888 h 5800614"/>
              <a:gd name="connsiteX133" fmla="*/ 2003848 w 2337823"/>
              <a:gd name="connsiteY133" fmla="*/ 35155 h 5800614"/>
              <a:gd name="connsiteX134" fmla="*/ 1986271 w 2337823"/>
              <a:gd name="connsiteY134" fmla="*/ 52733 h 5800614"/>
              <a:gd name="connsiteX135" fmla="*/ 1951116 w 2337823"/>
              <a:gd name="connsiteY135" fmla="*/ 17578 h 5800614"/>
              <a:gd name="connsiteX136" fmla="*/ 1863228 w 2337823"/>
              <a:gd name="connsiteY136" fmla="*/ 0 h 5800614"/>
              <a:gd name="connsiteX137" fmla="*/ 1775339 w 2337823"/>
              <a:gd name="connsiteY137" fmla="*/ 87888 h 5800614"/>
              <a:gd name="connsiteX138" fmla="*/ 1775339 w 2337823"/>
              <a:gd name="connsiteY138" fmla="*/ 123043 h 5800614"/>
              <a:gd name="connsiteX139" fmla="*/ 1652296 w 2337823"/>
              <a:gd name="connsiteY139" fmla="*/ 175776 h 5800614"/>
              <a:gd name="connsiteX140" fmla="*/ 1599563 w 2337823"/>
              <a:gd name="connsiteY140" fmla="*/ 228509 h 5800614"/>
              <a:gd name="connsiteX141" fmla="*/ 1599563 w 2337823"/>
              <a:gd name="connsiteY141" fmla="*/ 263664 h 5800614"/>
              <a:gd name="connsiteX142" fmla="*/ 1494098 w 2337823"/>
              <a:gd name="connsiteY142" fmla="*/ 333975 h 5800614"/>
              <a:gd name="connsiteX143" fmla="*/ 1494098 w 2337823"/>
              <a:gd name="connsiteY143" fmla="*/ 369130 h 5800614"/>
              <a:gd name="connsiteX144" fmla="*/ 1441365 w 2337823"/>
              <a:gd name="connsiteY144" fmla="*/ 351552 h 5800614"/>
              <a:gd name="connsiteX145" fmla="*/ 1441365 w 2337823"/>
              <a:gd name="connsiteY145" fmla="*/ 316397 h 5800614"/>
              <a:gd name="connsiteX146" fmla="*/ 1406209 w 2337823"/>
              <a:gd name="connsiteY146" fmla="*/ 316397 h 5800614"/>
              <a:gd name="connsiteX147" fmla="*/ 1371054 w 2337823"/>
              <a:gd name="connsiteY147" fmla="*/ 386708 h 5800614"/>
              <a:gd name="connsiteX148" fmla="*/ 1371054 w 2337823"/>
              <a:gd name="connsiteY148" fmla="*/ 457018 h 5800614"/>
              <a:gd name="connsiteX149" fmla="*/ 1406209 w 2337823"/>
              <a:gd name="connsiteY149" fmla="*/ 457018 h 5800614"/>
              <a:gd name="connsiteX150" fmla="*/ 1406209 w 2337823"/>
              <a:gd name="connsiteY150" fmla="*/ 492173 h 5800614"/>
              <a:gd name="connsiteX151" fmla="*/ 1529253 w 2337823"/>
              <a:gd name="connsiteY151" fmla="*/ 509751 h 5800614"/>
              <a:gd name="connsiteX152" fmla="*/ 1581986 w 2337823"/>
              <a:gd name="connsiteY152" fmla="*/ 562484 h 5800614"/>
              <a:gd name="connsiteX153" fmla="*/ 1599563 w 2337823"/>
              <a:gd name="connsiteY153" fmla="*/ 544906 h 5800614"/>
              <a:gd name="connsiteX154" fmla="*/ 1599563 w 2337823"/>
              <a:gd name="connsiteY154" fmla="*/ 580061 h 5800614"/>
              <a:gd name="connsiteX155" fmla="*/ 1546830 w 2337823"/>
              <a:gd name="connsiteY155" fmla="*/ 597639 h 5800614"/>
              <a:gd name="connsiteX156" fmla="*/ 1546830 w 2337823"/>
              <a:gd name="connsiteY156" fmla="*/ 632794 h 5800614"/>
              <a:gd name="connsiteX157" fmla="*/ 1599563 w 2337823"/>
              <a:gd name="connsiteY157" fmla="*/ 685527 h 5800614"/>
              <a:gd name="connsiteX158" fmla="*/ 1669874 w 2337823"/>
              <a:gd name="connsiteY158" fmla="*/ 685527 h 5800614"/>
              <a:gd name="connsiteX159" fmla="*/ 1669874 w 2337823"/>
              <a:gd name="connsiteY159" fmla="*/ 650372 h 5800614"/>
              <a:gd name="connsiteX160" fmla="*/ 1740184 w 2337823"/>
              <a:gd name="connsiteY160" fmla="*/ 597639 h 5800614"/>
              <a:gd name="connsiteX161" fmla="*/ 1722607 w 2337823"/>
              <a:gd name="connsiteY161" fmla="*/ 580061 h 5800614"/>
              <a:gd name="connsiteX162" fmla="*/ 1792917 w 2337823"/>
              <a:gd name="connsiteY162" fmla="*/ 562484 h 5800614"/>
              <a:gd name="connsiteX163" fmla="*/ 1898383 w 2337823"/>
              <a:gd name="connsiteY163" fmla="*/ 597639 h 5800614"/>
              <a:gd name="connsiteX164" fmla="*/ 1898383 w 2337823"/>
              <a:gd name="connsiteY164" fmla="*/ 632794 h 5800614"/>
              <a:gd name="connsiteX165" fmla="*/ 2003848 w 2337823"/>
              <a:gd name="connsiteY165" fmla="*/ 615217 h 5800614"/>
              <a:gd name="connsiteX166" fmla="*/ 2074159 w 2337823"/>
              <a:gd name="connsiteY166" fmla="*/ 650372 h 5800614"/>
              <a:gd name="connsiteX167" fmla="*/ 2021426 w 2337823"/>
              <a:gd name="connsiteY167" fmla="*/ 738260 h 5800614"/>
              <a:gd name="connsiteX168" fmla="*/ 1915960 w 2337823"/>
              <a:gd name="connsiteY168" fmla="*/ 738260 h 5800614"/>
              <a:gd name="connsiteX169" fmla="*/ 1915960 w 2337823"/>
              <a:gd name="connsiteY169" fmla="*/ 738260 h 5800614"/>
              <a:gd name="connsiteX170" fmla="*/ 1915960 w 2337823"/>
              <a:gd name="connsiteY170" fmla="*/ 738260 h 5800614"/>
              <a:gd name="connsiteX171" fmla="*/ 1951116 w 2337823"/>
              <a:gd name="connsiteY171" fmla="*/ 2039004 h 5800614"/>
              <a:gd name="connsiteX172" fmla="*/ 1951116 w 2337823"/>
              <a:gd name="connsiteY172" fmla="*/ 2039004 h 5800614"/>
              <a:gd name="connsiteX173" fmla="*/ 1951116 w 2337823"/>
              <a:gd name="connsiteY173" fmla="*/ 2039004 h 5800614"/>
              <a:gd name="connsiteX174" fmla="*/ 1951116 w 2337823"/>
              <a:gd name="connsiteY174" fmla="*/ 2039004 h 5800614"/>
              <a:gd name="connsiteX175" fmla="*/ 1951116 w 2337823"/>
              <a:gd name="connsiteY175" fmla="*/ 2039004 h 5800614"/>
              <a:gd name="connsiteX176" fmla="*/ 1951116 w 2337823"/>
              <a:gd name="connsiteY176" fmla="*/ 2039004 h 5800614"/>
              <a:gd name="connsiteX177" fmla="*/ 1968693 w 2337823"/>
              <a:gd name="connsiteY177" fmla="*/ 2039004 h 5800614"/>
              <a:gd name="connsiteX178" fmla="*/ 1951116 w 2337823"/>
              <a:gd name="connsiteY178" fmla="*/ 2039004 h 5800614"/>
              <a:gd name="connsiteX179" fmla="*/ 1968693 w 2337823"/>
              <a:gd name="connsiteY179" fmla="*/ 2039004 h 5800614"/>
              <a:gd name="connsiteX180" fmla="*/ 1968693 w 2337823"/>
              <a:gd name="connsiteY180" fmla="*/ 2039004 h 5800614"/>
              <a:gd name="connsiteX181" fmla="*/ 2003848 w 2337823"/>
              <a:gd name="connsiteY181" fmla="*/ 1898383 h 5800614"/>
              <a:gd name="connsiteX182" fmla="*/ 2003848 w 2337823"/>
              <a:gd name="connsiteY182" fmla="*/ 1898383 h 5800614"/>
              <a:gd name="connsiteX183" fmla="*/ 2003848 w 2337823"/>
              <a:gd name="connsiteY183" fmla="*/ 1898383 h 5800614"/>
              <a:gd name="connsiteX184" fmla="*/ 2003848 w 2337823"/>
              <a:gd name="connsiteY184" fmla="*/ 1898383 h 5800614"/>
              <a:gd name="connsiteX185" fmla="*/ 2003848 w 2337823"/>
              <a:gd name="connsiteY185" fmla="*/ 1898383 h 5800614"/>
              <a:gd name="connsiteX186" fmla="*/ 2003848 w 2337823"/>
              <a:gd name="connsiteY186" fmla="*/ 1898383 h 5800614"/>
              <a:gd name="connsiteX187" fmla="*/ 2021426 w 2337823"/>
              <a:gd name="connsiteY187" fmla="*/ 1898383 h 5800614"/>
              <a:gd name="connsiteX188" fmla="*/ 2003848 w 2337823"/>
              <a:gd name="connsiteY188" fmla="*/ 1898383 h 5800614"/>
              <a:gd name="connsiteX189" fmla="*/ 2003848 w 2337823"/>
              <a:gd name="connsiteY189" fmla="*/ 1898383 h 5800614"/>
              <a:gd name="connsiteX190" fmla="*/ 1968693 w 2337823"/>
              <a:gd name="connsiteY190" fmla="*/ 1863228 h 5800614"/>
              <a:gd name="connsiteX191" fmla="*/ 2003848 w 2337823"/>
              <a:gd name="connsiteY191" fmla="*/ 1863228 h 5800614"/>
              <a:gd name="connsiteX192" fmla="*/ 2021426 w 2337823"/>
              <a:gd name="connsiteY192" fmla="*/ 1898383 h 5800614"/>
              <a:gd name="connsiteX193" fmla="*/ 2021426 w 2337823"/>
              <a:gd name="connsiteY193" fmla="*/ 1898383 h 5800614"/>
              <a:gd name="connsiteX194" fmla="*/ 2021426 w 2337823"/>
              <a:gd name="connsiteY194" fmla="*/ 1898383 h 5800614"/>
              <a:gd name="connsiteX195" fmla="*/ 2021426 w 2337823"/>
              <a:gd name="connsiteY195" fmla="*/ 1863228 h 5800614"/>
              <a:gd name="connsiteX196" fmla="*/ 2039004 w 2337823"/>
              <a:gd name="connsiteY196" fmla="*/ 1845650 h 5800614"/>
              <a:gd name="connsiteX197" fmla="*/ 2021426 w 2337823"/>
              <a:gd name="connsiteY197" fmla="*/ 1863228 h 5800614"/>
              <a:gd name="connsiteX198" fmla="*/ 2021426 w 2337823"/>
              <a:gd name="connsiteY198" fmla="*/ 1863228 h 5800614"/>
              <a:gd name="connsiteX199" fmla="*/ 2021426 w 2337823"/>
              <a:gd name="connsiteY199" fmla="*/ 1863228 h 5800614"/>
              <a:gd name="connsiteX200" fmla="*/ 2021426 w 2337823"/>
              <a:gd name="connsiteY200" fmla="*/ 281242 h 5800614"/>
              <a:gd name="connsiteX201" fmla="*/ 2021426 w 2337823"/>
              <a:gd name="connsiteY201" fmla="*/ 281242 h 5800614"/>
              <a:gd name="connsiteX202" fmla="*/ 2320246 w 2337823"/>
              <a:gd name="connsiteY202" fmla="*/ 140621 h 5800614"/>
              <a:gd name="connsiteX203" fmla="*/ 2285090 w 2337823"/>
              <a:gd name="connsiteY203" fmla="*/ 210931 h 5800614"/>
              <a:gd name="connsiteX204" fmla="*/ 2179625 w 2337823"/>
              <a:gd name="connsiteY204" fmla="*/ 210931 h 5800614"/>
              <a:gd name="connsiteX205" fmla="*/ 2021426 w 2337823"/>
              <a:gd name="connsiteY205" fmla="*/ 281242 h 5800614"/>
              <a:gd name="connsiteX206" fmla="*/ 2039004 w 2337823"/>
              <a:gd name="connsiteY206" fmla="*/ 1775340 h 5800614"/>
              <a:gd name="connsiteX207" fmla="*/ 2039004 w 2337823"/>
              <a:gd name="connsiteY207" fmla="*/ 1775340 h 5800614"/>
              <a:gd name="connsiteX208" fmla="*/ 2039004 w 2337823"/>
              <a:gd name="connsiteY208" fmla="*/ 1775340 h 5800614"/>
              <a:gd name="connsiteX209" fmla="*/ 2039004 w 2337823"/>
              <a:gd name="connsiteY209" fmla="*/ 1775340 h 5800614"/>
              <a:gd name="connsiteX210" fmla="*/ 2074159 w 2337823"/>
              <a:gd name="connsiteY210" fmla="*/ 1757762 h 5800614"/>
              <a:gd name="connsiteX211" fmla="*/ 2074159 w 2337823"/>
              <a:gd name="connsiteY211" fmla="*/ 1757762 h 5800614"/>
              <a:gd name="connsiteX212" fmla="*/ 123043 w 2337823"/>
              <a:gd name="connsiteY212" fmla="*/ 3216704 h 5800614"/>
              <a:gd name="connsiteX213" fmla="*/ 123043 w 2337823"/>
              <a:gd name="connsiteY213" fmla="*/ 3216704 h 5800614"/>
              <a:gd name="connsiteX214" fmla="*/ 158199 w 2337823"/>
              <a:gd name="connsiteY214" fmla="*/ 3304592 h 5800614"/>
              <a:gd name="connsiteX215" fmla="*/ 158199 w 2337823"/>
              <a:gd name="connsiteY215" fmla="*/ 3304592 h 5800614"/>
              <a:gd name="connsiteX216" fmla="*/ 210931 w 2337823"/>
              <a:gd name="connsiteY216" fmla="*/ 3480369 h 5800614"/>
              <a:gd name="connsiteX217" fmla="*/ 210931 w 2337823"/>
              <a:gd name="connsiteY217" fmla="*/ 3480369 h 5800614"/>
              <a:gd name="connsiteX218" fmla="*/ 210931 w 2337823"/>
              <a:gd name="connsiteY218" fmla="*/ 5308441 h 5800614"/>
              <a:gd name="connsiteX219" fmla="*/ 228509 w 2337823"/>
              <a:gd name="connsiteY219" fmla="*/ 5273286 h 5800614"/>
              <a:gd name="connsiteX220" fmla="*/ 281242 w 2337823"/>
              <a:gd name="connsiteY220" fmla="*/ 5290863 h 5800614"/>
              <a:gd name="connsiteX221" fmla="*/ 263664 w 2337823"/>
              <a:gd name="connsiteY221" fmla="*/ 5273286 h 5800614"/>
              <a:gd name="connsiteX222" fmla="*/ 210931 w 2337823"/>
              <a:gd name="connsiteY222" fmla="*/ 5308441 h 5800614"/>
              <a:gd name="connsiteX223" fmla="*/ 228509 w 2337823"/>
              <a:gd name="connsiteY223" fmla="*/ 3744033 h 5800614"/>
              <a:gd name="connsiteX224" fmla="*/ 87888 w 2337823"/>
              <a:gd name="connsiteY224" fmla="*/ 3673722 h 5800614"/>
              <a:gd name="connsiteX225" fmla="*/ 87888 w 2337823"/>
              <a:gd name="connsiteY225" fmla="*/ 3568257 h 5800614"/>
              <a:gd name="connsiteX226" fmla="*/ 175776 w 2337823"/>
              <a:gd name="connsiteY226" fmla="*/ 3480369 h 5800614"/>
              <a:gd name="connsiteX227" fmla="*/ 386708 w 2337823"/>
              <a:gd name="connsiteY227" fmla="*/ 3427636 h 5800614"/>
              <a:gd name="connsiteX228" fmla="*/ 439440 w 2337823"/>
              <a:gd name="connsiteY228" fmla="*/ 3497946 h 5800614"/>
              <a:gd name="connsiteX229" fmla="*/ 386708 w 2337823"/>
              <a:gd name="connsiteY229" fmla="*/ 3550679 h 5800614"/>
              <a:gd name="connsiteX230" fmla="*/ 351552 w 2337823"/>
              <a:gd name="connsiteY230" fmla="*/ 3656145 h 5800614"/>
              <a:gd name="connsiteX231" fmla="*/ 246087 w 2337823"/>
              <a:gd name="connsiteY231" fmla="*/ 3708878 h 5800614"/>
              <a:gd name="connsiteX232" fmla="*/ 228509 w 2337823"/>
              <a:gd name="connsiteY232" fmla="*/ 3744033 h 5800614"/>
              <a:gd name="connsiteX233" fmla="*/ 281242 w 2337823"/>
              <a:gd name="connsiteY233" fmla="*/ 5238130 h 5800614"/>
              <a:gd name="connsiteX234" fmla="*/ 298820 w 2337823"/>
              <a:gd name="connsiteY234" fmla="*/ 5220553 h 5800614"/>
              <a:gd name="connsiteX235" fmla="*/ 281242 w 2337823"/>
              <a:gd name="connsiteY235" fmla="*/ 5238130 h 5800614"/>
              <a:gd name="connsiteX236" fmla="*/ 333975 w 2337823"/>
              <a:gd name="connsiteY236" fmla="*/ 3357325 h 5800614"/>
              <a:gd name="connsiteX237" fmla="*/ 333975 w 2337823"/>
              <a:gd name="connsiteY237" fmla="*/ 3357325 h 5800614"/>
              <a:gd name="connsiteX238" fmla="*/ 351552 w 2337823"/>
              <a:gd name="connsiteY238" fmla="*/ 3287015 h 5800614"/>
              <a:gd name="connsiteX239" fmla="*/ 351552 w 2337823"/>
              <a:gd name="connsiteY239" fmla="*/ 3287015 h 5800614"/>
              <a:gd name="connsiteX240" fmla="*/ 351552 w 2337823"/>
              <a:gd name="connsiteY240" fmla="*/ 5238130 h 5800614"/>
              <a:gd name="connsiteX241" fmla="*/ 351552 w 2337823"/>
              <a:gd name="connsiteY241" fmla="*/ 5238130 h 5800614"/>
              <a:gd name="connsiteX242" fmla="*/ 351552 w 2337823"/>
              <a:gd name="connsiteY242" fmla="*/ 5202975 h 5800614"/>
              <a:gd name="connsiteX243" fmla="*/ 369130 w 2337823"/>
              <a:gd name="connsiteY243" fmla="*/ 5185398 h 5800614"/>
              <a:gd name="connsiteX244" fmla="*/ 351552 w 2337823"/>
              <a:gd name="connsiteY244" fmla="*/ 5202975 h 5800614"/>
              <a:gd name="connsiteX245" fmla="*/ 369130 w 2337823"/>
              <a:gd name="connsiteY245" fmla="*/ 3304592 h 5800614"/>
              <a:gd name="connsiteX246" fmla="*/ 369130 w 2337823"/>
              <a:gd name="connsiteY246" fmla="*/ 3269437 h 5800614"/>
              <a:gd name="connsiteX247" fmla="*/ 369130 w 2337823"/>
              <a:gd name="connsiteY247" fmla="*/ 3304592 h 5800614"/>
              <a:gd name="connsiteX248" fmla="*/ 369130 w 2337823"/>
              <a:gd name="connsiteY248" fmla="*/ 3410058 h 5800614"/>
              <a:gd name="connsiteX249" fmla="*/ 369130 w 2337823"/>
              <a:gd name="connsiteY249" fmla="*/ 3410058 h 5800614"/>
              <a:gd name="connsiteX250" fmla="*/ 369130 w 2337823"/>
              <a:gd name="connsiteY250" fmla="*/ 5202975 h 5800614"/>
              <a:gd name="connsiteX251" fmla="*/ 369130 w 2337823"/>
              <a:gd name="connsiteY251" fmla="*/ 5202975 h 5800614"/>
              <a:gd name="connsiteX252" fmla="*/ 369130 w 2337823"/>
              <a:gd name="connsiteY252" fmla="*/ 3322170 h 5800614"/>
              <a:gd name="connsiteX253" fmla="*/ 369130 w 2337823"/>
              <a:gd name="connsiteY253" fmla="*/ 3322170 h 5800614"/>
              <a:gd name="connsiteX254" fmla="*/ 457018 w 2337823"/>
              <a:gd name="connsiteY254" fmla="*/ 4078008 h 5800614"/>
              <a:gd name="connsiteX255" fmla="*/ 457018 w 2337823"/>
              <a:gd name="connsiteY255" fmla="*/ 4078008 h 5800614"/>
              <a:gd name="connsiteX256" fmla="*/ 492173 w 2337823"/>
              <a:gd name="connsiteY256" fmla="*/ 3902231 h 5800614"/>
              <a:gd name="connsiteX257" fmla="*/ 509751 w 2337823"/>
              <a:gd name="connsiteY257" fmla="*/ 3884654 h 5800614"/>
              <a:gd name="connsiteX258" fmla="*/ 492173 w 2337823"/>
              <a:gd name="connsiteY258" fmla="*/ 3902231 h 5800614"/>
              <a:gd name="connsiteX259" fmla="*/ 492173 w 2337823"/>
              <a:gd name="connsiteY259" fmla="*/ 5132665 h 5800614"/>
              <a:gd name="connsiteX260" fmla="*/ 492173 w 2337823"/>
              <a:gd name="connsiteY260" fmla="*/ 5132665 h 5800614"/>
              <a:gd name="connsiteX261" fmla="*/ 492173 w 2337823"/>
              <a:gd name="connsiteY261" fmla="*/ 3990119 h 5800614"/>
              <a:gd name="connsiteX262" fmla="*/ 492173 w 2337823"/>
              <a:gd name="connsiteY262" fmla="*/ 3990119 h 5800614"/>
              <a:gd name="connsiteX263" fmla="*/ 492173 w 2337823"/>
              <a:gd name="connsiteY263" fmla="*/ 5027199 h 5800614"/>
              <a:gd name="connsiteX264" fmla="*/ 492173 w 2337823"/>
              <a:gd name="connsiteY264" fmla="*/ 5027199 h 5800614"/>
              <a:gd name="connsiteX265" fmla="*/ 509751 w 2337823"/>
              <a:gd name="connsiteY265" fmla="*/ 5273286 h 5800614"/>
              <a:gd name="connsiteX266" fmla="*/ 509751 w 2337823"/>
              <a:gd name="connsiteY266" fmla="*/ 5273286 h 5800614"/>
              <a:gd name="connsiteX267" fmla="*/ 509751 w 2337823"/>
              <a:gd name="connsiteY267" fmla="*/ 5238130 h 5800614"/>
              <a:gd name="connsiteX268" fmla="*/ 509751 w 2337823"/>
              <a:gd name="connsiteY268" fmla="*/ 5238130 h 5800614"/>
              <a:gd name="connsiteX269" fmla="*/ 509751 w 2337823"/>
              <a:gd name="connsiteY269" fmla="*/ 3990119 h 5800614"/>
              <a:gd name="connsiteX270" fmla="*/ 509751 w 2337823"/>
              <a:gd name="connsiteY270" fmla="*/ 3990119 h 5800614"/>
              <a:gd name="connsiteX271" fmla="*/ 509751 w 2337823"/>
              <a:gd name="connsiteY271" fmla="*/ 3972542 h 5800614"/>
              <a:gd name="connsiteX272" fmla="*/ 509751 w 2337823"/>
              <a:gd name="connsiteY272" fmla="*/ 3972542 h 5800614"/>
              <a:gd name="connsiteX273" fmla="*/ 509751 w 2337823"/>
              <a:gd name="connsiteY273" fmla="*/ 5220553 h 5800614"/>
              <a:gd name="connsiteX274" fmla="*/ 527329 w 2337823"/>
              <a:gd name="connsiteY274" fmla="*/ 5238130 h 5800614"/>
              <a:gd name="connsiteX275" fmla="*/ 509751 w 2337823"/>
              <a:gd name="connsiteY275" fmla="*/ 5220553 h 5800614"/>
              <a:gd name="connsiteX276" fmla="*/ 509751 w 2337823"/>
              <a:gd name="connsiteY276" fmla="*/ 4025275 h 5800614"/>
              <a:gd name="connsiteX277" fmla="*/ 509751 w 2337823"/>
              <a:gd name="connsiteY277" fmla="*/ 4025275 h 5800614"/>
              <a:gd name="connsiteX278" fmla="*/ 509751 w 2337823"/>
              <a:gd name="connsiteY278" fmla="*/ 5115087 h 5800614"/>
              <a:gd name="connsiteX279" fmla="*/ 527329 w 2337823"/>
              <a:gd name="connsiteY279" fmla="*/ 5132665 h 5800614"/>
              <a:gd name="connsiteX280" fmla="*/ 509751 w 2337823"/>
              <a:gd name="connsiteY280" fmla="*/ 5115087 h 5800614"/>
              <a:gd name="connsiteX281" fmla="*/ 509751 w 2337823"/>
              <a:gd name="connsiteY281" fmla="*/ 3972542 h 5800614"/>
              <a:gd name="connsiteX282" fmla="*/ 509751 w 2337823"/>
              <a:gd name="connsiteY282" fmla="*/ 3972542 h 5800614"/>
              <a:gd name="connsiteX283" fmla="*/ 527329 w 2337823"/>
              <a:gd name="connsiteY283" fmla="*/ 5255708 h 5800614"/>
              <a:gd name="connsiteX284" fmla="*/ 527329 w 2337823"/>
              <a:gd name="connsiteY284" fmla="*/ 5255708 h 5800614"/>
              <a:gd name="connsiteX285" fmla="*/ 527329 w 2337823"/>
              <a:gd name="connsiteY285" fmla="*/ 3972542 h 5800614"/>
              <a:gd name="connsiteX286" fmla="*/ 527329 w 2337823"/>
              <a:gd name="connsiteY286" fmla="*/ 3972542 h 5800614"/>
              <a:gd name="connsiteX287" fmla="*/ 527329 w 2337823"/>
              <a:gd name="connsiteY287" fmla="*/ 4025275 h 5800614"/>
              <a:gd name="connsiteX288" fmla="*/ 544906 w 2337823"/>
              <a:gd name="connsiteY288" fmla="*/ 4007697 h 5800614"/>
              <a:gd name="connsiteX289" fmla="*/ 527329 w 2337823"/>
              <a:gd name="connsiteY289" fmla="*/ 4025275 h 5800614"/>
              <a:gd name="connsiteX290" fmla="*/ 527329 w 2337823"/>
              <a:gd name="connsiteY290" fmla="*/ 3990119 h 5800614"/>
              <a:gd name="connsiteX291" fmla="*/ 544906 w 2337823"/>
              <a:gd name="connsiteY291" fmla="*/ 3972542 h 5800614"/>
              <a:gd name="connsiteX292" fmla="*/ 527329 w 2337823"/>
              <a:gd name="connsiteY292" fmla="*/ 3990119 h 5800614"/>
              <a:gd name="connsiteX293" fmla="*/ 527329 w 2337823"/>
              <a:gd name="connsiteY293" fmla="*/ 4042852 h 5800614"/>
              <a:gd name="connsiteX294" fmla="*/ 527329 w 2337823"/>
              <a:gd name="connsiteY294" fmla="*/ 4042852 h 5800614"/>
              <a:gd name="connsiteX295" fmla="*/ 562484 w 2337823"/>
              <a:gd name="connsiteY295" fmla="*/ 5202975 h 5800614"/>
              <a:gd name="connsiteX296" fmla="*/ 562484 w 2337823"/>
              <a:gd name="connsiteY296" fmla="*/ 5202975 h 5800614"/>
              <a:gd name="connsiteX297" fmla="*/ 562484 w 2337823"/>
              <a:gd name="connsiteY297" fmla="*/ 4007697 h 5800614"/>
              <a:gd name="connsiteX298" fmla="*/ 562484 w 2337823"/>
              <a:gd name="connsiteY298" fmla="*/ 4007697 h 5800614"/>
              <a:gd name="connsiteX299" fmla="*/ 562484 w 2337823"/>
              <a:gd name="connsiteY299" fmla="*/ 5800614 h 5800614"/>
              <a:gd name="connsiteX300" fmla="*/ 562484 w 2337823"/>
              <a:gd name="connsiteY300" fmla="*/ 5800614 h 5800614"/>
              <a:gd name="connsiteX301" fmla="*/ 597639 w 2337823"/>
              <a:gd name="connsiteY301" fmla="*/ 5097510 h 5800614"/>
              <a:gd name="connsiteX302" fmla="*/ 597639 w 2337823"/>
              <a:gd name="connsiteY302" fmla="*/ 5097510 h 5800614"/>
              <a:gd name="connsiteX303" fmla="*/ 597639 w 2337823"/>
              <a:gd name="connsiteY303" fmla="*/ 5097510 h 5800614"/>
              <a:gd name="connsiteX304" fmla="*/ 597639 w 2337823"/>
              <a:gd name="connsiteY304" fmla="*/ 5097510 h 5800614"/>
              <a:gd name="connsiteX305" fmla="*/ 597639 w 2337823"/>
              <a:gd name="connsiteY305" fmla="*/ 5800614 h 5800614"/>
              <a:gd name="connsiteX306" fmla="*/ 597639 w 2337823"/>
              <a:gd name="connsiteY306" fmla="*/ 5800614 h 5800614"/>
              <a:gd name="connsiteX307" fmla="*/ 597639 w 2337823"/>
              <a:gd name="connsiteY307" fmla="*/ 3937387 h 5800614"/>
              <a:gd name="connsiteX308" fmla="*/ 597639 w 2337823"/>
              <a:gd name="connsiteY308" fmla="*/ 3937387 h 5800614"/>
              <a:gd name="connsiteX309" fmla="*/ 597639 w 2337823"/>
              <a:gd name="connsiteY309" fmla="*/ 4095585 h 5800614"/>
              <a:gd name="connsiteX310" fmla="*/ 597639 w 2337823"/>
              <a:gd name="connsiteY310" fmla="*/ 4095585 h 5800614"/>
              <a:gd name="connsiteX311" fmla="*/ 597639 w 2337823"/>
              <a:gd name="connsiteY311" fmla="*/ 3902231 h 5800614"/>
              <a:gd name="connsiteX312" fmla="*/ 615217 w 2337823"/>
              <a:gd name="connsiteY312" fmla="*/ 3919809 h 5800614"/>
              <a:gd name="connsiteX313" fmla="*/ 597639 w 2337823"/>
              <a:gd name="connsiteY313" fmla="*/ 3902231 h 5800614"/>
              <a:gd name="connsiteX314" fmla="*/ 597639 w 2337823"/>
              <a:gd name="connsiteY314" fmla="*/ 5079932 h 5800614"/>
              <a:gd name="connsiteX315" fmla="*/ 615217 w 2337823"/>
              <a:gd name="connsiteY315" fmla="*/ 5097510 h 5800614"/>
              <a:gd name="connsiteX316" fmla="*/ 597639 w 2337823"/>
              <a:gd name="connsiteY316" fmla="*/ 5079932 h 5800614"/>
              <a:gd name="connsiteX317" fmla="*/ 597639 w 2337823"/>
              <a:gd name="connsiteY317" fmla="*/ 5783037 h 5800614"/>
              <a:gd name="connsiteX318" fmla="*/ 597639 w 2337823"/>
              <a:gd name="connsiteY318" fmla="*/ 5783037 h 5800614"/>
              <a:gd name="connsiteX319" fmla="*/ 615217 w 2337823"/>
              <a:gd name="connsiteY319" fmla="*/ 5079932 h 5800614"/>
              <a:gd name="connsiteX320" fmla="*/ 615217 w 2337823"/>
              <a:gd name="connsiteY320" fmla="*/ 5079932 h 5800614"/>
              <a:gd name="connsiteX321" fmla="*/ 615217 w 2337823"/>
              <a:gd name="connsiteY321" fmla="*/ 5554528 h 5800614"/>
              <a:gd name="connsiteX322" fmla="*/ 615217 w 2337823"/>
              <a:gd name="connsiteY322" fmla="*/ 5554528 h 5800614"/>
              <a:gd name="connsiteX323" fmla="*/ 615217 w 2337823"/>
              <a:gd name="connsiteY323" fmla="*/ 3919809 h 5800614"/>
              <a:gd name="connsiteX324" fmla="*/ 615217 w 2337823"/>
              <a:gd name="connsiteY324" fmla="*/ 3919809 h 5800614"/>
              <a:gd name="connsiteX325" fmla="*/ 615217 w 2337823"/>
              <a:gd name="connsiteY325" fmla="*/ 3937387 h 5800614"/>
              <a:gd name="connsiteX326" fmla="*/ 615217 w 2337823"/>
              <a:gd name="connsiteY326" fmla="*/ 3937387 h 5800614"/>
              <a:gd name="connsiteX327" fmla="*/ 632794 w 2337823"/>
              <a:gd name="connsiteY327" fmla="*/ 4007697 h 5800614"/>
              <a:gd name="connsiteX328" fmla="*/ 615217 w 2337823"/>
              <a:gd name="connsiteY328" fmla="*/ 4025275 h 5800614"/>
              <a:gd name="connsiteX329" fmla="*/ 632794 w 2337823"/>
              <a:gd name="connsiteY329" fmla="*/ 4007697 h 5800614"/>
              <a:gd name="connsiteX330" fmla="*/ 632794 w 2337823"/>
              <a:gd name="connsiteY330" fmla="*/ 3216704 h 5800614"/>
              <a:gd name="connsiteX331" fmla="*/ 632794 w 2337823"/>
              <a:gd name="connsiteY331" fmla="*/ 3216704 h 5800614"/>
              <a:gd name="connsiteX332" fmla="*/ 632794 w 2337823"/>
              <a:gd name="connsiteY332" fmla="*/ 5536950 h 5800614"/>
              <a:gd name="connsiteX333" fmla="*/ 632794 w 2337823"/>
              <a:gd name="connsiteY333" fmla="*/ 5536950 h 5800614"/>
              <a:gd name="connsiteX334" fmla="*/ 632794 w 2337823"/>
              <a:gd name="connsiteY334" fmla="*/ 4060430 h 5800614"/>
              <a:gd name="connsiteX335" fmla="*/ 650372 w 2337823"/>
              <a:gd name="connsiteY335" fmla="*/ 4042852 h 5800614"/>
              <a:gd name="connsiteX336" fmla="*/ 632794 w 2337823"/>
              <a:gd name="connsiteY336" fmla="*/ 4060430 h 5800614"/>
              <a:gd name="connsiteX337" fmla="*/ 632794 w 2337823"/>
              <a:gd name="connsiteY337" fmla="*/ 3990119 h 5800614"/>
              <a:gd name="connsiteX338" fmla="*/ 650372 w 2337823"/>
              <a:gd name="connsiteY338" fmla="*/ 3972542 h 5800614"/>
              <a:gd name="connsiteX339" fmla="*/ 632794 w 2337823"/>
              <a:gd name="connsiteY339" fmla="*/ 3990119 h 5800614"/>
              <a:gd name="connsiteX340" fmla="*/ 632794 w 2337823"/>
              <a:gd name="connsiteY340" fmla="*/ 4992044 h 5800614"/>
              <a:gd name="connsiteX341" fmla="*/ 632794 w 2337823"/>
              <a:gd name="connsiteY341" fmla="*/ 4992044 h 5800614"/>
              <a:gd name="connsiteX342" fmla="*/ 632794 w 2337823"/>
              <a:gd name="connsiteY342" fmla="*/ 5554528 h 5800614"/>
              <a:gd name="connsiteX343" fmla="*/ 650372 w 2337823"/>
              <a:gd name="connsiteY343" fmla="*/ 5536950 h 5800614"/>
              <a:gd name="connsiteX344" fmla="*/ 632794 w 2337823"/>
              <a:gd name="connsiteY344" fmla="*/ 5554528 h 5800614"/>
              <a:gd name="connsiteX345" fmla="*/ 632794 w 2337823"/>
              <a:gd name="connsiteY345" fmla="*/ 5519372 h 5800614"/>
              <a:gd name="connsiteX346" fmla="*/ 650372 w 2337823"/>
              <a:gd name="connsiteY346" fmla="*/ 5536950 h 5800614"/>
              <a:gd name="connsiteX347" fmla="*/ 632794 w 2337823"/>
              <a:gd name="connsiteY347" fmla="*/ 5519372 h 5800614"/>
              <a:gd name="connsiteX348" fmla="*/ 650372 w 2337823"/>
              <a:gd name="connsiteY348" fmla="*/ 5097510 h 5800614"/>
              <a:gd name="connsiteX349" fmla="*/ 650372 w 2337823"/>
              <a:gd name="connsiteY349" fmla="*/ 5097510 h 5800614"/>
              <a:gd name="connsiteX350" fmla="*/ 650372 w 2337823"/>
              <a:gd name="connsiteY350" fmla="*/ 5501795 h 5800614"/>
              <a:gd name="connsiteX351" fmla="*/ 650372 w 2337823"/>
              <a:gd name="connsiteY351" fmla="*/ 5501795 h 5800614"/>
              <a:gd name="connsiteX352" fmla="*/ 650372 w 2337823"/>
              <a:gd name="connsiteY352" fmla="*/ 5624838 h 5800614"/>
              <a:gd name="connsiteX353" fmla="*/ 650372 w 2337823"/>
              <a:gd name="connsiteY353" fmla="*/ 5624838 h 5800614"/>
              <a:gd name="connsiteX354" fmla="*/ 650372 w 2337823"/>
              <a:gd name="connsiteY354" fmla="*/ 3216704 h 5800614"/>
              <a:gd name="connsiteX355" fmla="*/ 650372 w 2337823"/>
              <a:gd name="connsiteY355" fmla="*/ 3216704 h 5800614"/>
              <a:gd name="connsiteX356" fmla="*/ 650372 w 2337823"/>
              <a:gd name="connsiteY356" fmla="*/ 5554528 h 5800614"/>
              <a:gd name="connsiteX357" fmla="*/ 650372 w 2337823"/>
              <a:gd name="connsiteY357" fmla="*/ 5554528 h 5800614"/>
              <a:gd name="connsiteX358" fmla="*/ 650372 w 2337823"/>
              <a:gd name="connsiteY358" fmla="*/ 5589683 h 5800614"/>
              <a:gd name="connsiteX359" fmla="*/ 650372 w 2337823"/>
              <a:gd name="connsiteY359" fmla="*/ 5589683 h 5800614"/>
              <a:gd name="connsiteX360" fmla="*/ 650372 w 2337823"/>
              <a:gd name="connsiteY360" fmla="*/ 3990119 h 5800614"/>
              <a:gd name="connsiteX361" fmla="*/ 667950 w 2337823"/>
              <a:gd name="connsiteY361" fmla="*/ 4007697 h 5800614"/>
              <a:gd name="connsiteX362" fmla="*/ 650372 w 2337823"/>
              <a:gd name="connsiteY362" fmla="*/ 3990119 h 5800614"/>
              <a:gd name="connsiteX363" fmla="*/ 650372 w 2337823"/>
              <a:gd name="connsiteY363" fmla="*/ 5624838 h 5800614"/>
              <a:gd name="connsiteX364" fmla="*/ 650372 w 2337823"/>
              <a:gd name="connsiteY364" fmla="*/ 5624838 h 5800614"/>
              <a:gd name="connsiteX365" fmla="*/ 667950 w 2337823"/>
              <a:gd name="connsiteY365" fmla="*/ 3199127 h 5800614"/>
              <a:gd name="connsiteX366" fmla="*/ 650372 w 2337823"/>
              <a:gd name="connsiteY366" fmla="*/ 3216704 h 5800614"/>
              <a:gd name="connsiteX367" fmla="*/ 667950 w 2337823"/>
              <a:gd name="connsiteY367" fmla="*/ 3199127 h 5800614"/>
              <a:gd name="connsiteX368" fmla="*/ 667950 w 2337823"/>
              <a:gd name="connsiteY368" fmla="*/ 4007697 h 5800614"/>
              <a:gd name="connsiteX369" fmla="*/ 667950 w 2337823"/>
              <a:gd name="connsiteY369" fmla="*/ 4007697 h 5800614"/>
              <a:gd name="connsiteX370" fmla="*/ 667950 w 2337823"/>
              <a:gd name="connsiteY370" fmla="*/ 3954964 h 5800614"/>
              <a:gd name="connsiteX371" fmla="*/ 667950 w 2337823"/>
              <a:gd name="connsiteY371" fmla="*/ 3954964 h 5800614"/>
              <a:gd name="connsiteX372" fmla="*/ 685527 w 2337823"/>
              <a:gd name="connsiteY372" fmla="*/ 3216704 h 5800614"/>
              <a:gd name="connsiteX373" fmla="*/ 667950 w 2337823"/>
              <a:gd name="connsiteY373" fmla="*/ 3199127 h 5800614"/>
              <a:gd name="connsiteX374" fmla="*/ 685527 w 2337823"/>
              <a:gd name="connsiteY374" fmla="*/ 3216704 h 5800614"/>
              <a:gd name="connsiteX375" fmla="*/ 685527 w 2337823"/>
              <a:gd name="connsiteY375" fmla="*/ 5079932 h 5800614"/>
              <a:gd name="connsiteX376" fmla="*/ 685527 w 2337823"/>
              <a:gd name="connsiteY376" fmla="*/ 5079932 h 5800614"/>
              <a:gd name="connsiteX377" fmla="*/ 685527 w 2337823"/>
              <a:gd name="connsiteY377" fmla="*/ 3216704 h 5800614"/>
              <a:gd name="connsiteX378" fmla="*/ 685527 w 2337823"/>
              <a:gd name="connsiteY378" fmla="*/ 3216704 h 5800614"/>
              <a:gd name="connsiteX379" fmla="*/ 685527 w 2337823"/>
              <a:gd name="connsiteY379" fmla="*/ 3937387 h 5800614"/>
              <a:gd name="connsiteX380" fmla="*/ 685527 w 2337823"/>
              <a:gd name="connsiteY380" fmla="*/ 3937387 h 5800614"/>
              <a:gd name="connsiteX381" fmla="*/ 685527 w 2337823"/>
              <a:gd name="connsiteY381" fmla="*/ 5238130 h 5800614"/>
              <a:gd name="connsiteX382" fmla="*/ 685527 w 2337823"/>
              <a:gd name="connsiteY382" fmla="*/ 5238130 h 5800614"/>
              <a:gd name="connsiteX383" fmla="*/ 685527 w 2337823"/>
              <a:gd name="connsiteY383" fmla="*/ 4992044 h 5800614"/>
              <a:gd name="connsiteX384" fmla="*/ 685527 w 2337823"/>
              <a:gd name="connsiteY384" fmla="*/ 4992044 h 5800614"/>
              <a:gd name="connsiteX385" fmla="*/ 685527 w 2337823"/>
              <a:gd name="connsiteY385" fmla="*/ 4992044 h 5800614"/>
              <a:gd name="connsiteX386" fmla="*/ 685527 w 2337823"/>
              <a:gd name="connsiteY386" fmla="*/ 4992044 h 5800614"/>
              <a:gd name="connsiteX387" fmla="*/ 703105 w 2337823"/>
              <a:gd name="connsiteY387" fmla="*/ 5642416 h 5800614"/>
              <a:gd name="connsiteX388" fmla="*/ 703105 w 2337823"/>
              <a:gd name="connsiteY388" fmla="*/ 5642416 h 5800614"/>
              <a:gd name="connsiteX389" fmla="*/ 703105 w 2337823"/>
              <a:gd name="connsiteY389" fmla="*/ 5150242 h 5800614"/>
              <a:gd name="connsiteX390" fmla="*/ 703105 w 2337823"/>
              <a:gd name="connsiteY390" fmla="*/ 5150242 h 5800614"/>
              <a:gd name="connsiteX391" fmla="*/ 703105 w 2337823"/>
              <a:gd name="connsiteY391" fmla="*/ 3533101 h 5800614"/>
              <a:gd name="connsiteX392" fmla="*/ 703105 w 2337823"/>
              <a:gd name="connsiteY392" fmla="*/ 3533101 h 5800614"/>
              <a:gd name="connsiteX393" fmla="*/ 703105 w 2337823"/>
              <a:gd name="connsiteY393" fmla="*/ 4974466 h 5800614"/>
              <a:gd name="connsiteX394" fmla="*/ 703105 w 2337823"/>
              <a:gd name="connsiteY394" fmla="*/ 4974466 h 5800614"/>
              <a:gd name="connsiteX395" fmla="*/ 703105 w 2337823"/>
              <a:gd name="connsiteY395" fmla="*/ 3181549 h 5800614"/>
              <a:gd name="connsiteX396" fmla="*/ 703105 w 2337823"/>
              <a:gd name="connsiteY396" fmla="*/ 3181549 h 5800614"/>
              <a:gd name="connsiteX397" fmla="*/ 720682 w 2337823"/>
              <a:gd name="connsiteY397" fmla="*/ 3163971 h 5800614"/>
              <a:gd name="connsiteX398" fmla="*/ 720682 w 2337823"/>
              <a:gd name="connsiteY398" fmla="*/ 3163971 h 5800614"/>
              <a:gd name="connsiteX399" fmla="*/ 720682 w 2337823"/>
              <a:gd name="connsiteY399" fmla="*/ 3181549 h 5800614"/>
              <a:gd name="connsiteX400" fmla="*/ 720682 w 2337823"/>
              <a:gd name="connsiteY400" fmla="*/ 3181549 h 5800614"/>
              <a:gd name="connsiteX401" fmla="*/ 738260 w 2337823"/>
              <a:gd name="connsiteY401" fmla="*/ 3163971 h 5800614"/>
              <a:gd name="connsiteX402" fmla="*/ 738260 w 2337823"/>
              <a:gd name="connsiteY402" fmla="*/ 3163971 h 5800614"/>
              <a:gd name="connsiteX403" fmla="*/ 738260 w 2337823"/>
              <a:gd name="connsiteY403" fmla="*/ 5449062 h 5800614"/>
              <a:gd name="connsiteX404" fmla="*/ 738260 w 2337823"/>
              <a:gd name="connsiteY404" fmla="*/ 5449062 h 5800614"/>
              <a:gd name="connsiteX405" fmla="*/ 738260 w 2337823"/>
              <a:gd name="connsiteY405" fmla="*/ 5202975 h 5800614"/>
              <a:gd name="connsiteX406" fmla="*/ 738260 w 2337823"/>
              <a:gd name="connsiteY406" fmla="*/ 5202975 h 5800614"/>
              <a:gd name="connsiteX407" fmla="*/ 738260 w 2337823"/>
              <a:gd name="connsiteY407" fmla="*/ 5202975 h 5800614"/>
              <a:gd name="connsiteX408" fmla="*/ 755838 w 2337823"/>
              <a:gd name="connsiteY408" fmla="*/ 5185398 h 5800614"/>
              <a:gd name="connsiteX409" fmla="*/ 738260 w 2337823"/>
              <a:gd name="connsiteY409" fmla="*/ 5202975 h 5800614"/>
              <a:gd name="connsiteX410" fmla="*/ 790993 w 2337823"/>
              <a:gd name="connsiteY410" fmla="*/ 3128816 h 5800614"/>
              <a:gd name="connsiteX411" fmla="*/ 790993 w 2337823"/>
              <a:gd name="connsiteY411" fmla="*/ 3128816 h 5800614"/>
              <a:gd name="connsiteX412" fmla="*/ 790993 w 2337823"/>
              <a:gd name="connsiteY412" fmla="*/ 4886578 h 5800614"/>
              <a:gd name="connsiteX413" fmla="*/ 790993 w 2337823"/>
              <a:gd name="connsiteY413" fmla="*/ 4886578 h 5800614"/>
              <a:gd name="connsiteX414" fmla="*/ 790993 w 2337823"/>
              <a:gd name="connsiteY414" fmla="*/ 5361174 h 5800614"/>
              <a:gd name="connsiteX415" fmla="*/ 790993 w 2337823"/>
              <a:gd name="connsiteY415" fmla="*/ 5361174 h 5800614"/>
              <a:gd name="connsiteX416" fmla="*/ 790993 w 2337823"/>
              <a:gd name="connsiteY416" fmla="*/ 5079932 h 5800614"/>
              <a:gd name="connsiteX417" fmla="*/ 808570 w 2337823"/>
              <a:gd name="connsiteY417" fmla="*/ 5062354 h 5800614"/>
              <a:gd name="connsiteX418" fmla="*/ 790993 w 2337823"/>
              <a:gd name="connsiteY418" fmla="*/ 5079932 h 5800614"/>
              <a:gd name="connsiteX419" fmla="*/ 808570 w 2337823"/>
              <a:gd name="connsiteY419" fmla="*/ 5044777 h 5800614"/>
              <a:gd name="connsiteX420" fmla="*/ 808570 w 2337823"/>
              <a:gd name="connsiteY420" fmla="*/ 5044777 h 5800614"/>
              <a:gd name="connsiteX421" fmla="*/ 808570 w 2337823"/>
              <a:gd name="connsiteY421" fmla="*/ 3163971 h 5800614"/>
              <a:gd name="connsiteX422" fmla="*/ 808570 w 2337823"/>
              <a:gd name="connsiteY422" fmla="*/ 3163971 h 5800614"/>
              <a:gd name="connsiteX423" fmla="*/ 808570 w 2337823"/>
              <a:gd name="connsiteY423" fmla="*/ 4113163 h 5800614"/>
              <a:gd name="connsiteX424" fmla="*/ 808570 w 2337823"/>
              <a:gd name="connsiteY424" fmla="*/ 4113163 h 5800614"/>
              <a:gd name="connsiteX425" fmla="*/ 808570 w 2337823"/>
              <a:gd name="connsiteY425" fmla="*/ 3163971 h 5800614"/>
              <a:gd name="connsiteX426" fmla="*/ 808570 w 2337823"/>
              <a:gd name="connsiteY426" fmla="*/ 3163971 h 5800614"/>
              <a:gd name="connsiteX427" fmla="*/ 808570 w 2337823"/>
              <a:gd name="connsiteY427" fmla="*/ 3163971 h 5800614"/>
              <a:gd name="connsiteX428" fmla="*/ 808570 w 2337823"/>
              <a:gd name="connsiteY428" fmla="*/ 3163971 h 5800614"/>
              <a:gd name="connsiteX429" fmla="*/ 808570 w 2337823"/>
              <a:gd name="connsiteY429" fmla="*/ 3163971 h 5800614"/>
              <a:gd name="connsiteX430" fmla="*/ 808570 w 2337823"/>
              <a:gd name="connsiteY430" fmla="*/ 3163971 h 5800614"/>
              <a:gd name="connsiteX431" fmla="*/ 808570 w 2337823"/>
              <a:gd name="connsiteY431" fmla="*/ 5273286 h 5800614"/>
              <a:gd name="connsiteX432" fmla="*/ 826148 w 2337823"/>
              <a:gd name="connsiteY432" fmla="*/ 5255708 h 5800614"/>
              <a:gd name="connsiteX433" fmla="*/ 808570 w 2337823"/>
              <a:gd name="connsiteY433" fmla="*/ 5273286 h 5800614"/>
              <a:gd name="connsiteX434" fmla="*/ 826148 w 2337823"/>
              <a:gd name="connsiteY434" fmla="*/ 5308441 h 5800614"/>
              <a:gd name="connsiteX435" fmla="*/ 826148 w 2337823"/>
              <a:gd name="connsiteY435" fmla="*/ 5308441 h 5800614"/>
              <a:gd name="connsiteX436" fmla="*/ 826148 w 2337823"/>
              <a:gd name="connsiteY436" fmla="*/ 3093661 h 5800614"/>
              <a:gd name="connsiteX437" fmla="*/ 826148 w 2337823"/>
              <a:gd name="connsiteY437" fmla="*/ 3093661 h 5800614"/>
              <a:gd name="connsiteX438" fmla="*/ 826148 w 2337823"/>
              <a:gd name="connsiteY438" fmla="*/ 3146394 h 5800614"/>
              <a:gd name="connsiteX439" fmla="*/ 826148 w 2337823"/>
              <a:gd name="connsiteY439" fmla="*/ 3146394 h 5800614"/>
              <a:gd name="connsiteX440" fmla="*/ 826148 w 2337823"/>
              <a:gd name="connsiteY440" fmla="*/ 3585834 h 5800614"/>
              <a:gd name="connsiteX441" fmla="*/ 826148 w 2337823"/>
              <a:gd name="connsiteY441" fmla="*/ 3585834 h 5800614"/>
              <a:gd name="connsiteX442" fmla="*/ 826148 w 2337823"/>
              <a:gd name="connsiteY442" fmla="*/ 3128816 h 5800614"/>
              <a:gd name="connsiteX443" fmla="*/ 861303 w 2337823"/>
              <a:gd name="connsiteY443" fmla="*/ 3128816 h 5800614"/>
              <a:gd name="connsiteX444" fmla="*/ 826148 w 2337823"/>
              <a:gd name="connsiteY444" fmla="*/ 3128816 h 5800614"/>
              <a:gd name="connsiteX445" fmla="*/ 826148 w 2337823"/>
              <a:gd name="connsiteY445" fmla="*/ 4921733 h 5800614"/>
              <a:gd name="connsiteX446" fmla="*/ 826148 w 2337823"/>
              <a:gd name="connsiteY446" fmla="*/ 4921733 h 5800614"/>
              <a:gd name="connsiteX447" fmla="*/ 826148 w 2337823"/>
              <a:gd name="connsiteY447" fmla="*/ 4130740 h 5800614"/>
              <a:gd name="connsiteX448" fmla="*/ 826148 w 2337823"/>
              <a:gd name="connsiteY448" fmla="*/ 4130740 h 5800614"/>
              <a:gd name="connsiteX449" fmla="*/ 826148 w 2337823"/>
              <a:gd name="connsiteY449" fmla="*/ 4095585 h 5800614"/>
              <a:gd name="connsiteX450" fmla="*/ 843726 w 2337823"/>
              <a:gd name="connsiteY450" fmla="*/ 4113163 h 5800614"/>
              <a:gd name="connsiteX451" fmla="*/ 826148 w 2337823"/>
              <a:gd name="connsiteY451" fmla="*/ 4095585 h 5800614"/>
              <a:gd name="connsiteX452" fmla="*/ 826148 w 2337823"/>
              <a:gd name="connsiteY452" fmla="*/ 5220553 h 5800614"/>
              <a:gd name="connsiteX453" fmla="*/ 843726 w 2337823"/>
              <a:gd name="connsiteY453" fmla="*/ 5202975 h 5800614"/>
              <a:gd name="connsiteX454" fmla="*/ 826148 w 2337823"/>
              <a:gd name="connsiteY454" fmla="*/ 5220553 h 5800614"/>
              <a:gd name="connsiteX455" fmla="*/ 826148 w 2337823"/>
              <a:gd name="connsiteY455" fmla="*/ 5273286 h 5800614"/>
              <a:gd name="connsiteX456" fmla="*/ 914036 w 2337823"/>
              <a:gd name="connsiteY456" fmla="*/ 5220553 h 5800614"/>
              <a:gd name="connsiteX457" fmla="*/ 931614 w 2337823"/>
              <a:gd name="connsiteY457" fmla="*/ 5238130 h 5800614"/>
              <a:gd name="connsiteX458" fmla="*/ 896459 w 2337823"/>
              <a:gd name="connsiteY458" fmla="*/ 5273286 h 5800614"/>
              <a:gd name="connsiteX459" fmla="*/ 826148 w 2337823"/>
              <a:gd name="connsiteY459" fmla="*/ 5273286 h 5800614"/>
              <a:gd name="connsiteX460" fmla="*/ 843726 w 2337823"/>
              <a:gd name="connsiteY460" fmla="*/ 5079932 h 5800614"/>
              <a:gd name="connsiteX461" fmla="*/ 826148 w 2337823"/>
              <a:gd name="connsiteY461" fmla="*/ 5097510 h 5800614"/>
              <a:gd name="connsiteX462" fmla="*/ 843726 w 2337823"/>
              <a:gd name="connsiteY462" fmla="*/ 5079932 h 5800614"/>
              <a:gd name="connsiteX463" fmla="*/ 843726 w 2337823"/>
              <a:gd name="connsiteY463" fmla="*/ 4078008 h 5800614"/>
              <a:gd name="connsiteX464" fmla="*/ 843726 w 2337823"/>
              <a:gd name="connsiteY464" fmla="*/ 4078008 h 5800614"/>
              <a:gd name="connsiteX465" fmla="*/ 843726 w 2337823"/>
              <a:gd name="connsiteY465" fmla="*/ 5097510 h 5800614"/>
              <a:gd name="connsiteX466" fmla="*/ 843726 w 2337823"/>
              <a:gd name="connsiteY466" fmla="*/ 5097510 h 5800614"/>
              <a:gd name="connsiteX467" fmla="*/ 843726 w 2337823"/>
              <a:gd name="connsiteY467" fmla="*/ 5079932 h 5800614"/>
              <a:gd name="connsiteX468" fmla="*/ 861303 w 2337823"/>
              <a:gd name="connsiteY468" fmla="*/ 5097510 h 5800614"/>
              <a:gd name="connsiteX469" fmla="*/ 843726 w 2337823"/>
              <a:gd name="connsiteY469" fmla="*/ 5079932 h 5800614"/>
              <a:gd name="connsiteX470" fmla="*/ 843726 w 2337823"/>
              <a:gd name="connsiteY470" fmla="*/ 4148318 h 5800614"/>
              <a:gd name="connsiteX471" fmla="*/ 843726 w 2337823"/>
              <a:gd name="connsiteY471" fmla="*/ 4148318 h 5800614"/>
              <a:gd name="connsiteX472" fmla="*/ 861303 w 2337823"/>
              <a:gd name="connsiteY472" fmla="*/ 4921733 h 5800614"/>
              <a:gd name="connsiteX473" fmla="*/ 861303 w 2337823"/>
              <a:gd name="connsiteY473" fmla="*/ 4921733 h 5800614"/>
              <a:gd name="connsiteX474" fmla="*/ 861303 w 2337823"/>
              <a:gd name="connsiteY474" fmla="*/ 4798690 h 5800614"/>
              <a:gd name="connsiteX475" fmla="*/ 861303 w 2337823"/>
              <a:gd name="connsiteY475" fmla="*/ 4798690 h 5800614"/>
              <a:gd name="connsiteX476" fmla="*/ 861303 w 2337823"/>
              <a:gd name="connsiteY476" fmla="*/ 5202975 h 5800614"/>
              <a:gd name="connsiteX477" fmla="*/ 861303 w 2337823"/>
              <a:gd name="connsiteY477" fmla="*/ 5202975 h 5800614"/>
              <a:gd name="connsiteX478" fmla="*/ 861303 w 2337823"/>
              <a:gd name="connsiteY478" fmla="*/ 4060430 h 5800614"/>
              <a:gd name="connsiteX479" fmla="*/ 861303 w 2337823"/>
              <a:gd name="connsiteY479" fmla="*/ 4060430 h 5800614"/>
              <a:gd name="connsiteX480" fmla="*/ 861303 w 2337823"/>
              <a:gd name="connsiteY480" fmla="*/ 3128816 h 5800614"/>
              <a:gd name="connsiteX481" fmla="*/ 861303 w 2337823"/>
              <a:gd name="connsiteY481" fmla="*/ 3128816 h 5800614"/>
              <a:gd name="connsiteX482" fmla="*/ 878881 w 2337823"/>
              <a:gd name="connsiteY482" fmla="*/ 3163971 h 5800614"/>
              <a:gd name="connsiteX483" fmla="*/ 878881 w 2337823"/>
              <a:gd name="connsiteY483" fmla="*/ 3163971 h 5800614"/>
              <a:gd name="connsiteX484" fmla="*/ 878881 w 2337823"/>
              <a:gd name="connsiteY484" fmla="*/ 5009621 h 5800614"/>
              <a:gd name="connsiteX485" fmla="*/ 878881 w 2337823"/>
              <a:gd name="connsiteY485" fmla="*/ 5009621 h 5800614"/>
              <a:gd name="connsiteX486" fmla="*/ 878881 w 2337823"/>
              <a:gd name="connsiteY486" fmla="*/ 3111239 h 5800614"/>
              <a:gd name="connsiteX487" fmla="*/ 878881 w 2337823"/>
              <a:gd name="connsiteY487" fmla="*/ 3111239 h 5800614"/>
              <a:gd name="connsiteX488" fmla="*/ 878881 w 2337823"/>
              <a:gd name="connsiteY488" fmla="*/ 3163971 h 5800614"/>
              <a:gd name="connsiteX489" fmla="*/ 878881 w 2337823"/>
              <a:gd name="connsiteY489" fmla="*/ 3163971 h 5800614"/>
              <a:gd name="connsiteX490" fmla="*/ 878881 w 2337823"/>
              <a:gd name="connsiteY490" fmla="*/ 5097510 h 5800614"/>
              <a:gd name="connsiteX491" fmla="*/ 878881 w 2337823"/>
              <a:gd name="connsiteY491" fmla="*/ 5097510 h 5800614"/>
              <a:gd name="connsiteX492" fmla="*/ 878881 w 2337823"/>
              <a:gd name="connsiteY492" fmla="*/ 4042852 h 5800614"/>
              <a:gd name="connsiteX493" fmla="*/ 878881 w 2337823"/>
              <a:gd name="connsiteY493" fmla="*/ 4042852 h 5800614"/>
              <a:gd name="connsiteX494" fmla="*/ 878881 w 2337823"/>
              <a:gd name="connsiteY494" fmla="*/ 3146394 h 5800614"/>
              <a:gd name="connsiteX495" fmla="*/ 878881 w 2337823"/>
              <a:gd name="connsiteY495" fmla="*/ 3146394 h 5800614"/>
              <a:gd name="connsiteX496" fmla="*/ 878881 w 2337823"/>
              <a:gd name="connsiteY496" fmla="*/ 4130740 h 5800614"/>
              <a:gd name="connsiteX497" fmla="*/ 878881 w 2337823"/>
              <a:gd name="connsiteY497" fmla="*/ 4130740 h 5800614"/>
              <a:gd name="connsiteX498" fmla="*/ 878881 w 2337823"/>
              <a:gd name="connsiteY498" fmla="*/ 4886578 h 5800614"/>
              <a:gd name="connsiteX499" fmla="*/ 878881 w 2337823"/>
              <a:gd name="connsiteY499" fmla="*/ 4886578 h 5800614"/>
              <a:gd name="connsiteX500" fmla="*/ 878881 w 2337823"/>
              <a:gd name="connsiteY500" fmla="*/ 4956889 h 5800614"/>
              <a:gd name="connsiteX501" fmla="*/ 878881 w 2337823"/>
              <a:gd name="connsiteY501" fmla="*/ 4956889 h 5800614"/>
              <a:gd name="connsiteX502" fmla="*/ 878881 w 2337823"/>
              <a:gd name="connsiteY502" fmla="*/ 3128816 h 5800614"/>
              <a:gd name="connsiteX503" fmla="*/ 878881 w 2337823"/>
              <a:gd name="connsiteY503" fmla="*/ 3128816 h 5800614"/>
              <a:gd name="connsiteX504" fmla="*/ 878881 w 2337823"/>
              <a:gd name="connsiteY504" fmla="*/ 4113163 h 5800614"/>
              <a:gd name="connsiteX505" fmla="*/ 896459 w 2337823"/>
              <a:gd name="connsiteY505" fmla="*/ 4130740 h 5800614"/>
              <a:gd name="connsiteX506" fmla="*/ 878881 w 2337823"/>
              <a:gd name="connsiteY506" fmla="*/ 4113163 h 5800614"/>
              <a:gd name="connsiteX507" fmla="*/ 896459 w 2337823"/>
              <a:gd name="connsiteY507" fmla="*/ 4974466 h 5800614"/>
              <a:gd name="connsiteX508" fmla="*/ 896459 w 2337823"/>
              <a:gd name="connsiteY508" fmla="*/ 4974466 h 5800614"/>
              <a:gd name="connsiteX509" fmla="*/ 896459 w 2337823"/>
              <a:gd name="connsiteY509" fmla="*/ 4728380 h 5800614"/>
              <a:gd name="connsiteX510" fmla="*/ 896459 w 2337823"/>
              <a:gd name="connsiteY510" fmla="*/ 4728380 h 5800614"/>
              <a:gd name="connsiteX511" fmla="*/ 896459 w 2337823"/>
              <a:gd name="connsiteY511" fmla="*/ 3076083 h 5800614"/>
              <a:gd name="connsiteX512" fmla="*/ 896459 w 2337823"/>
              <a:gd name="connsiteY512" fmla="*/ 3076083 h 5800614"/>
              <a:gd name="connsiteX513" fmla="*/ 896459 w 2337823"/>
              <a:gd name="connsiteY513" fmla="*/ 4781112 h 5800614"/>
              <a:gd name="connsiteX514" fmla="*/ 896459 w 2337823"/>
              <a:gd name="connsiteY514" fmla="*/ 4781112 h 5800614"/>
              <a:gd name="connsiteX515" fmla="*/ 896459 w 2337823"/>
              <a:gd name="connsiteY515" fmla="*/ 3111239 h 5800614"/>
              <a:gd name="connsiteX516" fmla="*/ 896459 w 2337823"/>
              <a:gd name="connsiteY516" fmla="*/ 3111239 h 5800614"/>
              <a:gd name="connsiteX517" fmla="*/ 896459 w 2337823"/>
              <a:gd name="connsiteY517" fmla="*/ 4904156 h 5800614"/>
              <a:gd name="connsiteX518" fmla="*/ 896459 w 2337823"/>
              <a:gd name="connsiteY518" fmla="*/ 4904156 h 5800614"/>
              <a:gd name="connsiteX519" fmla="*/ 896459 w 2337823"/>
              <a:gd name="connsiteY519" fmla="*/ 4816268 h 5800614"/>
              <a:gd name="connsiteX520" fmla="*/ 896459 w 2337823"/>
              <a:gd name="connsiteY520" fmla="*/ 4816268 h 5800614"/>
              <a:gd name="connsiteX521" fmla="*/ 896459 w 2337823"/>
              <a:gd name="connsiteY521" fmla="*/ 4710802 h 5800614"/>
              <a:gd name="connsiteX522" fmla="*/ 896459 w 2337823"/>
              <a:gd name="connsiteY522" fmla="*/ 4710802 h 5800614"/>
              <a:gd name="connsiteX523" fmla="*/ 914036 w 2337823"/>
              <a:gd name="connsiteY523" fmla="*/ 4042852 h 5800614"/>
              <a:gd name="connsiteX524" fmla="*/ 914036 w 2337823"/>
              <a:gd name="connsiteY524" fmla="*/ 4042852 h 5800614"/>
              <a:gd name="connsiteX525" fmla="*/ 914036 w 2337823"/>
              <a:gd name="connsiteY525" fmla="*/ 4939311 h 5800614"/>
              <a:gd name="connsiteX526" fmla="*/ 914036 w 2337823"/>
              <a:gd name="connsiteY526" fmla="*/ 4939311 h 5800614"/>
              <a:gd name="connsiteX527" fmla="*/ 914036 w 2337823"/>
              <a:gd name="connsiteY527" fmla="*/ 4113163 h 5800614"/>
              <a:gd name="connsiteX528" fmla="*/ 914036 w 2337823"/>
              <a:gd name="connsiteY528" fmla="*/ 4113163 h 5800614"/>
              <a:gd name="connsiteX529" fmla="*/ 914036 w 2337823"/>
              <a:gd name="connsiteY529" fmla="*/ 4956889 h 5800614"/>
              <a:gd name="connsiteX530" fmla="*/ 914036 w 2337823"/>
              <a:gd name="connsiteY530" fmla="*/ 4956889 h 5800614"/>
              <a:gd name="connsiteX531" fmla="*/ 914036 w 2337823"/>
              <a:gd name="connsiteY531" fmla="*/ 4798690 h 5800614"/>
              <a:gd name="connsiteX532" fmla="*/ 914036 w 2337823"/>
              <a:gd name="connsiteY532" fmla="*/ 4798690 h 5800614"/>
              <a:gd name="connsiteX533" fmla="*/ 914036 w 2337823"/>
              <a:gd name="connsiteY533" fmla="*/ 4816268 h 5800614"/>
              <a:gd name="connsiteX534" fmla="*/ 914036 w 2337823"/>
              <a:gd name="connsiteY534" fmla="*/ 4816268 h 5800614"/>
              <a:gd name="connsiteX535" fmla="*/ 914036 w 2337823"/>
              <a:gd name="connsiteY535" fmla="*/ 4939311 h 5800614"/>
              <a:gd name="connsiteX536" fmla="*/ 914036 w 2337823"/>
              <a:gd name="connsiteY536" fmla="*/ 4939311 h 5800614"/>
              <a:gd name="connsiteX537" fmla="*/ 914036 w 2337823"/>
              <a:gd name="connsiteY537" fmla="*/ 5202975 h 5800614"/>
              <a:gd name="connsiteX538" fmla="*/ 931614 w 2337823"/>
              <a:gd name="connsiteY538" fmla="*/ 5185398 h 5800614"/>
              <a:gd name="connsiteX539" fmla="*/ 914036 w 2337823"/>
              <a:gd name="connsiteY539" fmla="*/ 5202975 h 5800614"/>
              <a:gd name="connsiteX540" fmla="*/ 931614 w 2337823"/>
              <a:gd name="connsiteY540" fmla="*/ 4939311 h 5800614"/>
              <a:gd name="connsiteX541" fmla="*/ 931614 w 2337823"/>
              <a:gd name="connsiteY541" fmla="*/ 4939311 h 5800614"/>
              <a:gd name="connsiteX542" fmla="*/ 931614 w 2337823"/>
              <a:gd name="connsiteY542" fmla="*/ 4939311 h 5800614"/>
              <a:gd name="connsiteX543" fmla="*/ 931614 w 2337823"/>
              <a:gd name="connsiteY543" fmla="*/ 4939311 h 5800614"/>
              <a:gd name="connsiteX544" fmla="*/ 931614 w 2337823"/>
              <a:gd name="connsiteY544" fmla="*/ 4728380 h 5800614"/>
              <a:gd name="connsiteX545" fmla="*/ 931614 w 2337823"/>
              <a:gd name="connsiteY545" fmla="*/ 4728380 h 5800614"/>
              <a:gd name="connsiteX546" fmla="*/ 931614 w 2337823"/>
              <a:gd name="connsiteY546" fmla="*/ 4939311 h 5800614"/>
              <a:gd name="connsiteX547" fmla="*/ 931614 w 2337823"/>
              <a:gd name="connsiteY547" fmla="*/ 4939311 h 5800614"/>
              <a:gd name="connsiteX548" fmla="*/ 931614 w 2337823"/>
              <a:gd name="connsiteY548" fmla="*/ 5097510 h 5800614"/>
              <a:gd name="connsiteX549" fmla="*/ 949191 w 2337823"/>
              <a:gd name="connsiteY549" fmla="*/ 5079932 h 5800614"/>
              <a:gd name="connsiteX550" fmla="*/ 931614 w 2337823"/>
              <a:gd name="connsiteY550" fmla="*/ 5097510 h 5800614"/>
              <a:gd name="connsiteX551" fmla="*/ 931614 w 2337823"/>
              <a:gd name="connsiteY551" fmla="*/ 4113163 h 5800614"/>
              <a:gd name="connsiteX552" fmla="*/ 931614 w 2337823"/>
              <a:gd name="connsiteY552" fmla="*/ 4113163 h 5800614"/>
              <a:gd name="connsiteX553" fmla="*/ 931614 w 2337823"/>
              <a:gd name="connsiteY553" fmla="*/ 4939311 h 5800614"/>
              <a:gd name="connsiteX554" fmla="*/ 949191 w 2337823"/>
              <a:gd name="connsiteY554" fmla="*/ 4921733 h 5800614"/>
              <a:gd name="connsiteX555" fmla="*/ 931614 w 2337823"/>
              <a:gd name="connsiteY555" fmla="*/ 4939311 h 5800614"/>
              <a:gd name="connsiteX556" fmla="*/ 931614 w 2337823"/>
              <a:gd name="connsiteY556" fmla="*/ 4728380 h 5800614"/>
              <a:gd name="connsiteX557" fmla="*/ 949191 w 2337823"/>
              <a:gd name="connsiteY557" fmla="*/ 4710802 h 5800614"/>
              <a:gd name="connsiteX558" fmla="*/ 931614 w 2337823"/>
              <a:gd name="connsiteY558" fmla="*/ 4728380 h 5800614"/>
              <a:gd name="connsiteX559" fmla="*/ 931614 w 2337823"/>
              <a:gd name="connsiteY559" fmla="*/ 3093661 h 5800614"/>
              <a:gd name="connsiteX560" fmla="*/ 931614 w 2337823"/>
              <a:gd name="connsiteY560" fmla="*/ 3093661 h 5800614"/>
              <a:gd name="connsiteX561" fmla="*/ 949191 w 2337823"/>
              <a:gd name="connsiteY561" fmla="*/ 5273286 h 5800614"/>
              <a:gd name="connsiteX562" fmla="*/ 949191 w 2337823"/>
              <a:gd name="connsiteY562" fmla="*/ 5273286 h 5800614"/>
              <a:gd name="connsiteX563" fmla="*/ 949191 w 2337823"/>
              <a:gd name="connsiteY563" fmla="*/ 5185398 h 5800614"/>
              <a:gd name="connsiteX564" fmla="*/ 949191 w 2337823"/>
              <a:gd name="connsiteY564" fmla="*/ 5185398 h 5800614"/>
              <a:gd name="connsiteX565" fmla="*/ 949191 w 2337823"/>
              <a:gd name="connsiteY565" fmla="*/ 4869000 h 5800614"/>
              <a:gd name="connsiteX566" fmla="*/ 949191 w 2337823"/>
              <a:gd name="connsiteY566" fmla="*/ 4869000 h 5800614"/>
              <a:gd name="connsiteX567" fmla="*/ 949191 w 2337823"/>
              <a:gd name="connsiteY567" fmla="*/ 4710802 h 5800614"/>
              <a:gd name="connsiteX568" fmla="*/ 949191 w 2337823"/>
              <a:gd name="connsiteY568" fmla="*/ 4710802 h 5800614"/>
              <a:gd name="connsiteX569" fmla="*/ 949191 w 2337823"/>
              <a:gd name="connsiteY569" fmla="*/ 4781112 h 5800614"/>
              <a:gd name="connsiteX570" fmla="*/ 966769 w 2337823"/>
              <a:gd name="connsiteY570" fmla="*/ 4763535 h 5800614"/>
              <a:gd name="connsiteX571" fmla="*/ 949191 w 2337823"/>
              <a:gd name="connsiteY571" fmla="*/ 4781112 h 5800614"/>
              <a:gd name="connsiteX572" fmla="*/ 949191 w 2337823"/>
              <a:gd name="connsiteY572" fmla="*/ 4025275 h 5800614"/>
              <a:gd name="connsiteX573" fmla="*/ 949191 w 2337823"/>
              <a:gd name="connsiteY573" fmla="*/ 4025275 h 5800614"/>
              <a:gd name="connsiteX574" fmla="*/ 949191 w 2337823"/>
              <a:gd name="connsiteY574" fmla="*/ 4956889 h 5800614"/>
              <a:gd name="connsiteX575" fmla="*/ 949191 w 2337823"/>
              <a:gd name="connsiteY575" fmla="*/ 4956889 h 5800614"/>
              <a:gd name="connsiteX576" fmla="*/ 966769 w 2337823"/>
              <a:gd name="connsiteY576" fmla="*/ 5185398 h 5800614"/>
              <a:gd name="connsiteX577" fmla="*/ 966769 w 2337823"/>
              <a:gd name="connsiteY577" fmla="*/ 5185398 h 5800614"/>
              <a:gd name="connsiteX578" fmla="*/ 966769 w 2337823"/>
              <a:gd name="connsiteY578" fmla="*/ 4763535 h 5800614"/>
              <a:gd name="connsiteX579" fmla="*/ 966769 w 2337823"/>
              <a:gd name="connsiteY579" fmla="*/ 4763535 h 5800614"/>
              <a:gd name="connsiteX580" fmla="*/ 966769 w 2337823"/>
              <a:gd name="connsiteY580" fmla="*/ 4078008 h 5800614"/>
              <a:gd name="connsiteX581" fmla="*/ 966769 w 2337823"/>
              <a:gd name="connsiteY581" fmla="*/ 4078008 h 5800614"/>
              <a:gd name="connsiteX582" fmla="*/ 966769 w 2337823"/>
              <a:gd name="connsiteY582" fmla="*/ 4816268 h 5800614"/>
              <a:gd name="connsiteX583" fmla="*/ 966769 w 2337823"/>
              <a:gd name="connsiteY583" fmla="*/ 4816268 h 5800614"/>
              <a:gd name="connsiteX584" fmla="*/ 966769 w 2337823"/>
              <a:gd name="connsiteY584" fmla="*/ 5326019 h 5800614"/>
              <a:gd name="connsiteX585" fmla="*/ 966769 w 2337823"/>
              <a:gd name="connsiteY585" fmla="*/ 5326019 h 5800614"/>
              <a:gd name="connsiteX586" fmla="*/ 966769 w 2337823"/>
              <a:gd name="connsiteY586" fmla="*/ 5220553 h 5800614"/>
              <a:gd name="connsiteX587" fmla="*/ 966769 w 2337823"/>
              <a:gd name="connsiteY587" fmla="*/ 5220553 h 5800614"/>
              <a:gd name="connsiteX588" fmla="*/ 984347 w 2337823"/>
              <a:gd name="connsiteY588" fmla="*/ 4798690 h 5800614"/>
              <a:gd name="connsiteX589" fmla="*/ 984347 w 2337823"/>
              <a:gd name="connsiteY589" fmla="*/ 4798690 h 5800614"/>
              <a:gd name="connsiteX590" fmla="*/ 984347 w 2337823"/>
              <a:gd name="connsiteY590" fmla="*/ 4042852 h 5800614"/>
              <a:gd name="connsiteX591" fmla="*/ 984347 w 2337823"/>
              <a:gd name="connsiteY591" fmla="*/ 4042852 h 5800614"/>
              <a:gd name="connsiteX592" fmla="*/ 984347 w 2337823"/>
              <a:gd name="connsiteY592" fmla="*/ 5290863 h 5800614"/>
              <a:gd name="connsiteX593" fmla="*/ 984347 w 2337823"/>
              <a:gd name="connsiteY593" fmla="*/ 5290863 h 5800614"/>
              <a:gd name="connsiteX594" fmla="*/ 984347 w 2337823"/>
              <a:gd name="connsiteY594" fmla="*/ 4763535 h 5800614"/>
              <a:gd name="connsiteX595" fmla="*/ 984347 w 2337823"/>
              <a:gd name="connsiteY595" fmla="*/ 4763535 h 5800614"/>
              <a:gd name="connsiteX596" fmla="*/ 1019502 w 2337823"/>
              <a:gd name="connsiteY596" fmla="*/ 5150242 h 5800614"/>
              <a:gd name="connsiteX597" fmla="*/ 1037079 w 2337823"/>
              <a:gd name="connsiteY597" fmla="*/ 5167820 h 5800614"/>
              <a:gd name="connsiteX598" fmla="*/ 1019502 w 2337823"/>
              <a:gd name="connsiteY598" fmla="*/ 5150242 h 5800614"/>
              <a:gd name="connsiteX599" fmla="*/ 1019502 w 2337823"/>
              <a:gd name="connsiteY599" fmla="*/ 5132665 h 5800614"/>
              <a:gd name="connsiteX600" fmla="*/ 1037079 w 2337823"/>
              <a:gd name="connsiteY600" fmla="*/ 5150242 h 5800614"/>
              <a:gd name="connsiteX601" fmla="*/ 1019502 w 2337823"/>
              <a:gd name="connsiteY601" fmla="*/ 5132665 h 5800614"/>
              <a:gd name="connsiteX602" fmla="*/ 1037079 w 2337823"/>
              <a:gd name="connsiteY602" fmla="*/ 4904156 h 5800614"/>
              <a:gd name="connsiteX603" fmla="*/ 1037079 w 2337823"/>
              <a:gd name="connsiteY603" fmla="*/ 4904156 h 5800614"/>
              <a:gd name="connsiteX604" fmla="*/ 1037079 w 2337823"/>
              <a:gd name="connsiteY604" fmla="*/ 4359250 h 5800614"/>
              <a:gd name="connsiteX605" fmla="*/ 1037079 w 2337823"/>
              <a:gd name="connsiteY605" fmla="*/ 4359250 h 5800614"/>
              <a:gd name="connsiteX606" fmla="*/ 1054657 w 2337823"/>
              <a:gd name="connsiteY606" fmla="*/ 5009621 h 5800614"/>
              <a:gd name="connsiteX607" fmla="*/ 1054657 w 2337823"/>
              <a:gd name="connsiteY607" fmla="*/ 5009621 h 5800614"/>
              <a:gd name="connsiteX608" fmla="*/ 1054657 w 2337823"/>
              <a:gd name="connsiteY608" fmla="*/ 4939311 h 5800614"/>
              <a:gd name="connsiteX609" fmla="*/ 1054657 w 2337823"/>
              <a:gd name="connsiteY609" fmla="*/ 4939311 h 5800614"/>
              <a:gd name="connsiteX610" fmla="*/ 1054657 w 2337823"/>
              <a:gd name="connsiteY610" fmla="*/ 5150242 h 5800614"/>
              <a:gd name="connsiteX611" fmla="*/ 1072235 w 2337823"/>
              <a:gd name="connsiteY611" fmla="*/ 5132665 h 5800614"/>
              <a:gd name="connsiteX612" fmla="*/ 1054657 w 2337823"/>
              <a:gd name="connsiteY612" fmla="*/ 5150242 h 5800614"/>
              <a:gd name="connsiteX613" fmla="*/ 1089812 w 2337823"/>
              <a:gd name="connsiteY613" fmla="*/ 4851423 h 5800614"/>
              <a:gd name="connsiteX614" fmla="*/ 1089812 w 2337823"/>
              <a:gd name="connsiteY614" fmla="*/ 4851423 h 5800614"/>
              <a:gd name="connsiteX615" fmla="*/ 1089812 w 2337823"/>
              <a:gd name="connsiteY615" fmla="*/ 4851423 h 5800614"/>
              <a:gd name="connsiteX616" fmla="*/ 1089812 w 2337823"/>
              <a:gd name="connsiteY616" fmla="*/ 4851423 h 5800614"/>
              <a:gd name="connsiteX617" fmla="*/ 1089812 w 2337823"/>
              <a:gd name="connsiteY617" fmla="*/ 4851423 h 5800614"/>
              <a:gd name="connsiteX618" fmla="*/ 1089812 w 2337823"/>
              <a:gd name="connsiteY618" fmla="*/ 4851423 h 5800614"/>
              <a:gd name="connsiteX619" fmla="*/ 1089812 w 2337823"/>
              <a:gd name="connsiteY619" fmla="*/ 4869000 h 5800614"/>
              <a:gd name="connsiteX620" fmla="*/ 1107390 w 2337823"/>
              <a:gd name="connsiteY620" fmla="*/ 4851423 h 5800614"/>
              <a:gd name="connsiteX621" fmla="*/ 1089812 w 2337823"/>
              <a:gd name="connsiteY621" fmla="*/ 4869000 h 5800614"/>
              <a:gd name="connsiteX622" fmla="*/ 1107390 w 2337823"/>
              <a:gd name="connsiteY622" fmla="*/ 4851423 h 5800614"/>
              <a:gd name="connsiteX623" fmla="*/ 1107390 w 2337823"/>
              <a:gd name="connsiteY623" fmla="*/ 4851423 h 5800614"/>
              <a:gd name="connsiteX624" fmla="*/ 1107390 w 2337823"/>
              <a:gd name="connsiteY624" fmla="*/ 4974466 h 5800614"/>
              <a:gd name="connsiteX625" fmla="*/ 1124968 w 2337823"/>
              <a:gd name="connsiteY625" fmla="*/ 4956889 h 5800614"/>
              <a:gd name="connsiteX626" fmla="*/ 1107390 w 2337823"/>
              <a:gd name="connsiteY626" fmla="*/ 4974466 h 5800614"/>
              <a:gd name="connsiteX627" fmla="*/ 1107390 w 2337823"/>
              <a:gd name="connsiteY627" fmla="*/ 4798690 h 5800614"/>
              <a:gd name="connsiteX628" fmla="*/ 1107390 w 2337823"/>
              <a:gd name="connsiteY628" fmla="*/ 4798690 h 5800614"/>
              <a:gd name="connsiteX629" fmla="*/ 1124968 w 2337823"/>
              <a:gd name="connsiteY629" fmla="*/ 3304592 h 5800614"/>
              <a:gd name="connsiteX630" fmla="*/ 1124968 w 2337823"/>
              <a:gd name="connsiteY630" fmla="*/ 3304592 h 5800614"/>
              <a:gd name="connsiteX631" fmla="*/ 1124968 w 2337823"/>
              <a:gd name="connsiteY631" fmla="*/ 3287015 h 5800614"/>
              <a:gd name="connsiteX632" fmla="*/ 1142545 w 2337823"/>
              <a:gd name="connsiteY632" fmla="*/ 3304592 h 5800614"/>
              <a:gd name="connsiteX633" fmla="*/ 1124968 w 2337823"/>
              <a:gd name="connsiteY633" fmla="*/ 3287015 h 5800614"/>
              <a:gd name="connsiteX634" fmla="*/ 1124968 w 2337823"/>
              <a:gd name="connsiteY634" fmla="*/ 5027199 h 5800614"/>
              <a:gd name="connsiteX635" fmla="*/ 1124968 w 2337823"/>
              <a:gd name="connsiteY635" fmla="*/ 5027199 h 5800614"/>
              <a:gd name="connsiteX636" fmla="*/ 1142545 w 2337823"/>
              <a:gd name="connsiteY636" fmla="*/ 4921733 h 5800614"/>
              <a:gd name="connsiteX637" fmla="*/ 1142545 w 2337823"/>
              <a:gd name="connsiteY637" fmla="*/ 4921733 h 5800614"/>
              <a:gd name="connsiteX638" fmla="*/ 1160123 w 2337823"/>
              <a:gd name="connsiteY638" fmla="*/ 4992044 h 5800614"/>
              <a:gd name="connsiteX639" fmla="*/ 1160123 w 2337823"/>
              <a:gd name="connsiteY639" fmla="*/ 4992044 h 5800614"/>
              <a:gd name="connsiteX640" fmla="*/ 1177700 w 2337823"/>
              <a:gd name="connsiteY640" fmla="*/ 5079932 h 5800614"/>
              <a:gd name="connsiteX641" fmla="*/ 1177700 w 2337823"/>
              <a:gd name="connsiteY641" fmla="*/ 5079932 h 5800614"/>
              <a:gd name="connsiteX642" fmla="*/ 1195278 w 2337823"/>
              <a:gd name="connsiteY642" fmla="*/ 4956889 h 5800614"/>
              <a:gd name="connsiteX643" fmla="*/ 1195278 w 2337823"/>
              <a:gd name="connsiteY643" fmla="*/ 4956889 h 5800614"/>
              <a:gd name="connsiteX644" fmla="*/ 1195278 w 2337823"/>
              <a:gd name="connsiteY644" fmla="*/ 5044777 h 5800614"/>
              <a:gd name="connsiteX645" fmla="*/ 1195278 w 2337823"/>
              <a:gd name="connsiteY645" fmla="*/ 5044777 h 5800614"/>
              <a:gd name="connsiteX646" fmla="*/ 1195278 w 2337823"/>
              <a:gd name="connsiteY646" fmla="*/ 4956889 h 5800614"/>
              <a:gd name="connsiteX647" fmla="*/ 1195278 w 2337823"/>
              <a:gd name="connsiteY647" fmla="*/ 4956889 h 5800614"/>
              <a:gd name="connsiteX648" fmla="*/ 1195278 w 2337823"/>
              <a:gd name="connsiteY648" fmla="*/ 4869000 h 5800614"/>
              <a:gd name="connsiteX649" fmla="*/ 1230433 w 2337823"/>
              <a:gd name="connsiteY649" fmla="*/ 4869000 h 5800614"/>
              <a:gd name="connsiteX650" fmla="*/ 1195278 w 2337823"/>
              <a:gd name="connsiteY650" fmla="*/ 4869000 h 5800614"/>
              <a:gd name="connsiteX651" fmla="*/ 1212856 w 2337823"/>
              <a:gd name="connsiteY651" fmla="*/ 4956889 h 5800614"/>
              <a:gd name="connsiteX652" fmla="*/ 1212856 w 2337823"/>
              <a:gd name="connsiteY652" fmla="*/ 4956889 h 5800614"/>
              <a:gd name="connsiteX653" fmla="*/ 1230433 w 2337823"/>
              <a:gd name="connsiteY653" fmla="*/ 4851423 h 5800614"/>
              <a:gd name="connsiteX654" fmla="*/ 1230433 w 2337823"/>
              <a:gd name="connsiteY654" fmla="*/ 4851423 h 5800614"/>
              <a:gd name="connsiteX655" fmla="*/ 1230433 w 2337823"/>
              <a:gd name="connsiteY655" fmla="*/ 4007697 h 5800614"/>
              <a:gd name="connsiteX656" fmla="*/ 1230433 w 2337823"/>
              <a:gd name="connsiteY656" fmla="*/ 4007697 h 5800614"/>
              <a:gd name="connsiteX657" fmla="*/ 1230433 w 2337823"/>
              <a:gd name="connsiteY657" fmla="*/ 4710802 h 5800614"/>
              <a:gd name="connsiteX658" fmla="*/ 1248011 w 2337823"/>
              <a:gd name="connsiteY658" fmla="*/ 4728380 h 5800614"/>
              <a:gd name="connsiteX659" fmla="*/ 1230433 w 2337823"/>
              <a:gd name="connsiteY659" fmla="*/ 4710802 h 5800614"/>
              <a:gd name="connsiteX660" fmla="*/ 1230433 w 2337823"/>
              <a:gd name="connsiteY660" fmla="*/ 3357325 h 5800614"/>
              <a:gd name="connsiteX661" fmla="*/ 1230433 w 2337823"/>
              <a:gd name="connsiteY661" fmla="*/ 3357325 h 5800614"/>
              <a:gd name="connsiteX662" fmla="*/ 1230433 w 2337823"/>
              <a:gd name="connsiteY662" fmla="*/ 5062354 h 5800614"/>
              <a:gd name="connsiteX663" fmla="*/ 1230433 w 2337823"/>
              <a:gd name="connsiteY663" fmla="*/ 5062354 h 5800614"/>
              <a:gd name="connsiteX664" fmla="*/ 1248011 w 2337823"/>
              <a:gd name="connsiteY664" fmla="*/ 3339748 h 5800614"/>
              <a:gd name="connsiteX665" fmla="*/ 1248011 w 2337823"/>
              <a:gd name="connsiteY665" fmla="*/ 3374903 h 5800614"/>
              <a:gd name="connsiteX666" fmla="*/ 1248011 w 2337823"/>
              <a:gd name="connsiteY666" fmla="*/ 3339748 h 5800614"/>
              <a:gd name="connsiteX667" fmla="*/ 1248011 w 2337823"/>
              <a:gd name="connsiteY667" fmla="*/ 4851423 h 5800614"/>
              <a:gd name="connsiteX668" fmla="*/ 1248011 w 2337823"/>
              <a:gd name="connsiteY668" fmla="*/ 4851423 h 5800614"/>
              <a:gd name="connsiteX669" fmla="*/ 1300744 w 2337823"/>
              <a:gd name="connsiteY669" fmla="*/ 2935462 h 5800614"/>
              <a:gd name="connsiteX670" fmla="*/ 1265589 w 2337823"/>
              <a:gd name="connsiteY670" fmla="*/ 2935462 h 5800614"/>
              <a:gd name="connsiteX671" fmla="*/ 1300744 w 2337823"/>
              <a:gd name="connsiteY671" fmla="*/ 2935462 h 5800614"/>
              <a:gd name="connsiteX672" fmla="*/ 1300744 w 2337823"/>
              <a:gd name="connsiteY672" fmla="*/ 4833845 h 5800614"/>
              <a:gd name="connsiteX673" fmla="*/ 1300744 w 2337823"/>
              <a:gd name="connsiteY673" fmla="*/ 4833845 h 5800614"/>
              <a:gd name="connsiteX674" fmla="*/ 1300744 w 2337823"/>
              <a:gd name="connsiteY674" fmla="*/ 4816268 h 5800614"/>
              <a:gd name="connsiteX675" fmla="*/ 1300744 w 2337823"/>
              <a:gd name="connsiteY675" fmla="*/ 4816268 h 5800614"/>
              <a:gd name="connsiteX676" fmla="*/ 1318321 w 2337823"/>
              <a:gd name="connsiteY676" fmla="*/ 4886578 h 5800614"/>
              <a:gd name="connsiteX677" fmla="*/ 1318321 w 2337823"/>
              <a:gd name="connsiteY677" fmla="*/ 4886578 h 5800614"/>
              <a:gd name="connsiteX678" fmla="*/ 1318321 w 2337823"/>
              <a:gd name="connsiteY678" fmla="*/ 4833845 h 5800614"/>
              <a:gd name="connsiteX679" fmla="*/ 1335899 w 2337823"/>
              <a:gd name="connsiteY679" fmla="*/ 4816268 h 5800614"/>
              <a:gd name="connsiteX680" fmla="*/ 1318321 w 2337823"/>
              <a:gd name="connsiteY680" fmla="*/ 4833845 h 5800614"/>
              <a:gd name="connsiteX681" fmla="*/ 1318321 w 2337823"/>
              <a:gd name="connsiteY681" fmla="*/ 4763535 h 5800614"/>
              <a:gd name="connsiteX682" fmla="*/ 1318321 w 2337823"/>
              <a:gd name="connsiteY682" fmla="*/ 4763535 h 5800614"/>
              <a:gd name="connsiteX683" fmla="*/ 1318321 w 2337823"/>
              <a:gd name="connsiteY683" fmla="*/ 4921733 h 5800614"/>
              <a:gd name="connsiteX684" fmla="*/ 1318321 w 2337823"/>
              <a:gd name="connsiteY684" fmla="*/ 4921733 h 5800614"/>
              <a:gd name="connsiteX685" fmla="*/ 1335899 w 2337823"/>
              <a:gd name="connsiteY685" fmla="*/ 4781112 h 5800614"/>
              <a:gd name="connsiteX686" fmla="*/ 1335899 w 2337823"/>
              <a:gd name="connsiteY686" fmla="*/ 4781112 h 5800614"/>
              <a:gd name="connsiteX687" fmla="*/ 1371054 w 2337823"/>
              <a:gd name="connsiteY687" fmla="*/ 4833845 h 5800614"/>
              <a:gd name="connsiteX688" fmla="*/ 1371054 w 2337823"/>
              <a:gd name="connsiteY688" fmla="*/ 4833845 h 5800614"/>
              <a:gd name="connsiteX689" fmla="*/ 1371054 w 2337823"/>
              <a:gd name="connsiteY689" fmla="*/ 4781112 h 5800614"/>
              <a:gd name="connsiteX690" fmla="*/ 1371054 w 2337823"/>
              <a:gd name="connsiteY690" fmla="*/ 4781112 h 5800614"/>
              <a:gd name="connsiteX691" fmla="*/ 1371054 w 2337823"/>
              <a:gd name="connsiteY691" fmla="*/ 4183473 h 5800614"/>
              <a:gd name="connsiteX692" fmla="*/ 1388632 w 2337823"/>
              <a:gd name="connsiteY692" fmla="*/ 4165896 h 5800614"/>
              <a:gd name="connsiteX693" fmla="*/ 1371054 w 2337823"/>
              <a:gd name="connsiteY693" fmla="*/ 4183473 h 5800614"/>
              <a:gd name="connsiteX694" fmla="*/ 1388632 w 2337823"/>
              <a:gd name="connsiteY694" fmla="*/ 4816268 h 5800614"/>
              <a:gd name="connsiteX695" fmla="*/ 1388632 w 2337823"/>
              <a:gd name="connsiteY695" fmla="*/ 4816268 h 5800614"/>
              <a:gd name="connsiteX696" fmla="*/ 1423787 w 2337823"/>
              <a:gd name="connsiteY696" fmla="*/ 2777264 h 5800614"/>
              <a:gd name="connsiteX697" fmla="*/ 1423787 w 2337823"/>
              <a:gd name="connsiteY697" fmla="*/ 2777264 h 5800614"/>
              <a:gd name="connsiteX698" fmla="*/ 1441365 w 2337823"/>
              <a:gd name="connsiteY698" fmla="*/ 2777264 h 5800614"/>
              <a:gd name="connsiteX699" fmla="*/ 1423787 w 2337823"/>
              <a:gd name="connsiteY699" fmla="*/ 2759686 h 5800614"/>
              <a:gd name="connsiteX700" fmla="*/ 1441365 w 2337823"/>
              <a:gd name="connsiteY700" fmla="*/ 2777264 h 5800614"/>
              <a:gd name="connsiteX701" fmla="*/ 1441365 w 2337823"/>
              <a:gd name="connsiteY701" fmla="*/ 2794841 h 5800614"/>
              <a:gd name="connsiteX702" fmla="*/ 1458942 w 2337823"/>
              <a:gd name="connsiteY702" fmla="*/ 2777264 h 5800614"/>
              <a:gd name="connsiteX703" fmla="*/ 1441365 w 2337823"/>
              <a:gd name="connsiteY703" fmla="*/ 2794841 h 5800614"/>
              <a:gd name="connsiteX704" fmla="*/ 1476520 w 2337823"/>
              <a:gd name="connsiteY704" fmla="*/ 2777264 h 5800614"/>
              <a:gd name="connsiteX705" fmla="*/ 1458942 w 2337823"/>
              <a:gd name="connsiteY705" fmla="*/ 2794841 h 5800614"/>
              <a:gd name="connsiteX706" fmla="*/ 1476520 w 2337823"/>
              <a:gd name="connsiteY706" fmla="*/ 2777264 h 5800614"/>
              <a:gd name="connsiteX707" fmla="*/ 1511675 w 2337823"/>
              <a:gd name="connsiteY707" fmla="*/ 333975 h 5800614"/>
              <a:gd name="connsiteX708" fmla="*/ 1511675 w 2337823"/>
              <a:gd name="connsiteY708" fmla="*/ 333975 h 5800614"/>
              <a:gd name="connsiteX709" fmla="*/ 1529253 w 2337823"/>
              <a:gd name="connsiteY709" fmla="*/ 316397 h 5800614"/>
              <a:gd name="connsiteX710" fmla="*/ 1529253 w 2337823"/>
              <a:gd name="connsiteY710" fmla="*/ 316397 h 5800614"/>
              <a:gd name="connsiteX711" fmla="*/ 1529253 w 2337823"/>
              <a:gd name="connsiteY711" fmla="*/ 316397 h 5800614"/>
              <a:gd name="connsiteX712" fmla="*/ 1546830 w 2337823"/>
              <a:gd name="connsiteY712" fmla="*/ 333975 h 5800614"/>
              <a:gd name="connsiteX713" fmla="*/ 1529253 w 2337823"/>
              <a:gd name="connsiteY713" fmla="*/ 316397 h 5800614"/>
              <a:gd name="connsiteX714" fmla="*/ 1617141 w 2337823"/>
              <a:gd name="connsiteY714" fmla="*/ 2970618 h 5800614"/>
              <a:gd name="connsiteX715" fmla="*/ 1617141 w 2337823"/>
              <a:gd name="connsiteY715" fmla="*/ 2970618 h 5800614"/>
              <a:gd name="connsiteX716" fmla="*/ 1617141 w 2337823"/>
              <a:gd name="connsiteY716" fmla="*/ 2671798 h 5800614"/>
              <a:gd name="connsiteX717" fmla="*/ 1634719 w 2337823"/>
              <a:gd name="connsiteY717" fmla="*/ 2654220 h 5800614"/>
              <a:gd name="connsiteX718" fmla="*/ 1617141 w 2337823"/>
              <a:gd name="connsiteY718" fmla="*/ 2671798 h 5800614"/>
              <a:gd name="connsiteX719" fmla="*/ 1634719 w 2337823"/>
              <a:gd name="connsiteY719" fmla="*/ 2953040 h 5800614"/>
              <a:gd name="connsiteX720" fmla="*/ 1634719 w 2337823"/>
              <a:gd name="connsiteY720" fmla="*/ 2953040 h 5800614"/>
              <a:gd name="connsiteX721" fmla="*/ 1634719 w 2337823"/>
              <a:gd name="connsiteY721" fmla="*/ 2900307 h 5800614"/>
              <a:gd name="connsiteX722" fmla="*/ 1634719 w 2337823"/>
              <a:gd name="connsiteY722" fmla="*/ 2900307 h 5800614"/>
              <a:gd name="connsiteX723" fmla="*/ 1634719 w 2337823"/>
              <a:gd name="connsiteY723" fmla="*/ 2900307 h 5800614"/>
              <a:gd name="connsiteX724" fmla="*/ 1634719 w 2337823"/>
              <a:gd name="connsiteY724" fmla="*/ 2900307 h 5800614"/>
              <a:gd name="connsiteX725" fmla="*/ 1634719 w 2337823"/>
              <a:gd name="connsiteY725" fmla="*/ 2601488 h 5800614"/>
              <a:gd name="connsiteX726" fmla="*/ 1634719 w 2337823"/>
              <a:gd name="connsiteY726" fmla="*/ 2601488 h 5800614"/>
              <a:gd name="connsiteX727" fmla="*/ 1652296 w 2337823"/>
              <a:gd name="connsiteY727" fmla="*/ 2513600 h 5800614"/>
              <a:gd name="connsiteX728" fmla="*/ 1652296 w 2337823"/>
              <a:gd name="connsiteY728" fmla="*/ 2513600 h 5800614"/>
              <a:gd name="connsiteX729" fmla="*/ 1652296 w 2337823"/>
              <a:gd name="connsiteY729" fmla="*/ 2917885 h 5800614"/>
              <a:gd name="connsiteX730" fmla="*/ 1634719 w 2337823"/>
              <a:gd name="connsiteY730" fmla="*/ 2935462 h 5800614"/>
              <a:gd name="connsiteX731" fmla="*/ 1652296 w 2337823"/>
              <a:gd name="connsiteY731" fmla="*/ 2917885 h 5800614"/>
              <a:gd name="connsiteX732" fmla="*/ 1652296 w 2337823"/>
              <a:gd name="connsiteY732" fmla="*/ 2583910 h 5800614"/>
              <a:gd name="connsiteX733" fmla="*/ 1652296 w 2337823"/>
              <a:gd name="connsiteY733" fmla="*/ 2583910 h 5800614"/>
              <a:gd name="connsiteX734" fmla="*/ 1652296 w 2337823"/>
              <a:gd name="connsiteY734" fmla="*/ 2601488 h 5800614"/>
              <a:gd name="connsiteX735" fmla="*/ 1652296 w 2337823"/>
              <a:gd name="connsiteY735" fmla="*/ 2601488 h 5800614"/>
              <a:gd name="connsiteX736" fmla="*/ 1652296 w 2337823"/>
              <a:gd name="connsiteY736" fmla="*/ 2443289 h 5800614"/>
              <a:gd name="connsiteX737" fmla="*/ 1669874 w 2337823"/>
              <a:gd name="connsiteY737" fmla="*/ 2425711 h 5800614"/>
              <a:gd name="connsiteX738" fmla="*/ 1652296 w 2337823"/>
              <a:gd name="connsiteY738" fmla="*/ 2443289 h 5800614"/>
              <a:gd name="connsiteX739" fmla="*/ 1652296 w 2337823"/>
              <a:gd name="connsiteY739" fmla="*/ 2636643 h 5800614"/>
              <a:gd name="connsiteX740" fmla="*/ 1652296 w 2337823"/>
              <a:gd name="connsiteY740" fmla="*/ 2636643 h 5800614"/>
              <a:gd name="connsiteX741" fmla="*/ 1652296 w 2337823"/>
              <a:gd name="connsiteY741" fmla="*/ 2636643 h 5800614"/>
              <a:gd name="connsiteX742" fmla="*/ 1652296 w 2337823"/>
              <a:gd name="connsiteY742" fmla="*/ 2636643 h 5800614"/>
              <a:gd name="connsiteX743" fmla="*/ 1669874 w 2337823"/>
              <a:gd name="connsiteY743" fmla="*/ 2443289 h 5800614"/>
              <a:gd name="connsiteX744" fmla="*/ 1669874 w 2337823"/>
              <a:gd name="connsiteY744" fmla="*/ 2443289 h 5800614"/>
              <a:gd name="connsiteX745" fmla="*/ 1687451 w 2337823"/>
              <a:gd name="connsiteY745" fmla="*/ 2601488 h 5800614"/>
              <a:gd name="connsiteX746" fmla="*/ 1687451 w 2337823"/>
              <a:gd name="connsiteY746" fmla="*/ 2601488 h 5800614"/>
              <a:gd name="connsiteX747" fmla="*/ 1687451 w 2337823"/>
              <a:gd name="connsiteY747" fmla="*/ 2513600 h 5800614"/>
              <a:gd name="connsiteX748" fmla="*/ 1687451 w 2337823"/>
              <a:gd name="connsiteY748" fmla="*/ 2513600 h 5800614"/>
              <a:gd name="connsiteX749" fmla="*/ 1687451 w 2337823"/>
              <a:gd name="connsiteY749" fmla="*/ 2548755 h 5800614"/>
              <a:gd name="connsiteX750" fmla="*/ 1687451 w 2337823"/>
              <a:gd name="connsiteY750" fmla="*/ 2548755 h 5800614"/>
              <a:gd name="connsiteX751" fmla="*/ 1705029 w 2337823"/>
              <a:gd name="connsiteY751" fmla="*/ 2935462 h 5800614"/>
              <a:gd name="connsiteX752" fmla="*/ 1705029 w 2337823"/>
              <a:gd name="connsiteY752" fmla="*/ 2935462 h 5800614"/>
              <a:gd name="connsiteX753" fmla="*/ 1705029 w 2337823"/>
              <a:gd name="connsiteY753" fmla="*/ 2496022 h 5800614"/>
              <a:gd name="connsiteX754" fmla="*/ 1687451 w 2337823"/>
              <a:gd name="connsiteY754" fmla="*/ 2513600 h 5800614"/>
              <a:gd name="connsiteX755" fmla="*/ 1705029 w 2337823"/>
              <a:gd name="connsiteY755" fmla="*/ 2496022 h 5800614"/>
              <a:gd name="connsiteX756" fmla="*/ 1705029 w 2337823"/>
              <a:gd name="connsiteY756" fmla="*/ 2460867 h 5800614"/>
              <a:gd name="connsiteX757" fmla="*/ 1705029 w 2337823"/>
              <a:gd name="connsiteY757" fmla="*/ 2460867 h 5800614"/>
              <a:gd name="connsiteX758" fmla="*/ 1722607 w 2337823"/>
              <a:gd name="connsiteY758" fmla="*/ 2460867 h 5800614"/>
              <a:gd name="connsiteX759" fmla="*/ 1722607 w 2337823"/>
              <a:gd name="connsiteY759" fmla="*/ 2460867 h 5800614"/>
              <a:gd name="connsiteX760" fmla="*/ 1722607 w 2337823"/>
              <a:gd name="connsiteY760" fmla="*/ 2443289 h 5800614"/>
              <a:gd name="connsiteX761" fmla="*/ 1722607 w 2337823"/>
              <a:gd name="connsiteY761" fmla="*/ 2443289 h 5800614"/>
              <a:gd name="connsiteX762" fmla="*/ 1722607 w 2337823"/>
              <a:gd name="connsiteY762" fmla="*/ 2408134 h 5800614"/>
              <a:gd name="connsiteX763" fmla="*/ 1722607 w 2337823"/>
              <a:gd name="connsiteY763" fmla="*/ 2408134 h 5800614"/>
              <a:gd name="connsiteX764" fmla="*/ 1722607 w 2337823"/>
              <a:gd name="connsiteY764" fmla="*/ 931614 h 5800614"/>
              <a:gd name="connsiteX765" fmla="*/ 1722607 w 2337823"/>
              <a:gd name="connsiteY765" fmla="*/ 931614 h 5800614"/>
              <a:gd name="connsiteX766" fmla="*/ 1740184 w 2337823"/>
              <a:gd name="connsiteY766" fmla="*/ 2390556 h 5800614"/>
              <a:gd name="connsiteX767" fmla="*/ 1740184 w 2337823"/>
              <a:gd name="connsiteY767" fmla="*/ 2390556 h 5800614"/>
              <a:gd name="connsiteX768" fmla="*/ 1740184 w 2337823"/>
              <a:gd name="connsiteY768" fmla="*/ 3111239 h 5800614"/>
              <a:gd name="connsiteX769" fmla="*/ 1740184 w 2337823"/>
              <a:gd name="connsiteY769" fmla="*/ 3111239 h 5800614"/>
              <a:gd name="connsiteX770" fmla="*/ 1740184 w 2337823"/>
              <a:gd name="connsiteY770" fmla="*/ 2390556 h 5800614"/>
              <a:gd name="connsiteX771" fmla="*/ 1740184 w 2337823"/>
              <a:gd name="connsiteY771" fmla="*/ 2390556 h 5800614"/>
              <a:gd name="connsiteX772" fmla="*/ 1757762 w 2337823"/>
              <a:gd name="connsiteY772" fmla="*/ 580061 h 5800614"/>
              <a:gd name="connsiteX773" fmla="*/ 1757762 w 2337823"/>
              <a:gd name="connsiteY773" fmla="*/ 580061 h 5800614"/>
              <a:gd name="connsiteX774" fmla="*/ 1775339 w 2337823"/>
              <a:gd name="connsiteY774" fmla="*/ 2478444 h 5800614"/>
              <a:gd name="connsiteX775" fmla="*/ 1775339 w 2337823"/>
              <a:gd name="connsiteY775" fmla="*/ 2478444 h 5800614"/>
              <a:gd name="connsiteX776" fmla="*/ 1792917 w 2337823"/>
              <a:gd name="connsiteY776" fmla="*/ 544906 h 5800614"/>
              <a:gd name="connsiteX777" fmla="*/ 1775339 w 2337823"/>
              <a:gd name="connsiteY777" fmla="*/ 527329 h 5800614"/>
              <a:gd name="connsiteX778" fmla="*/ 1792917 w 2337823"/>
              <a:gd name="connsiteY778" fmla="*/ 544906 h 5800614"/>
              <a:gd name="connsiteX779" fmla="*/ 1792917 w 2337823"/>
              <a:gd name="connsiteY779" fmla="*/ 3163971 h 5800614"/>
              <a:gd name="connsiteX780" fmla="*/ 1722607 w 2337823"/>
              <a:gd name="connsiteY780" fmla="*/ 3040928 h 5800614"/>
              <a:gd name="connsiteX781" fmla="*/ 1705029 w 2337823"/>
              <a:gd name="connsiteY781" fmla="*/ 2917885 h 5800614"/>
              <a:gd name="connsiteX782" fmla="*/ 1810495 w 2337823"/>
              <a:gd name="connsiteY782" fmla="*/ 2742109 h 5800614"/>
              <a:gd name="connsiteX783" fmla="*/ 1898383 w 2337823"/>
              <a:gd name="connsiteY783" fmla="*/ 2654220 h 5800614"/>
              <a:gd name="connsiteX784" fmla="*/ 1933538 w 2337823"/>
              <a:gd name="connsiteY784" fmla="*/ 2654220 h 5800614"/>
              <a:gd name="connsiteX785" fmla="*/ 1968693 w 2337823"/>
              <a:gd name="connsiteY785" fmla="*/ 2689376 h 5800614"/>
              <a:gd name="connsiteX786" fmla="*/ 1968693 w 2337823"/>
              <a:gd name="connsiteY786" fmla="*/ 2777264 h 5800614"/>
              <a:gd name="connsiteX787" fmla="*/ 1898383 w 2337823"/>
              <a:gd name="connsiteY787" fmla="*/ 2988195 h 5800614"/>
              <a:gd name="connsiteX788" fmla="*/ 1828072 w 2337823"/>
              <a:gd name="connsiteY788" fmla="*/ 3076083 h 5800614"/>
              <a:gd name="connsiteX789" fmla="*/ 1828072 w 2337823"/>
              <a:gd name="connsiteY789" fmla="*/ 3181549 h 5800614"/>
              <a:gd name="connsiteX790" fmla="*/ 1792917 w 2337823"/>
              <a:gd name="connsiteY790" fmla="*/ 3163971 h 5800614"/>
              <a:gd name="connsiteX791" fmla="*/ 1792917 w 2337823"/>
              <a:gd name="connsiteY791" fmla="*/ 527329 h 5800614"/>
              <a:gd name="connsiteX792" fmla="*/ 1792917 w 2337823"/>
              <a:gd name="connsiteY792" fmla="*/ 527329 h 5800614"/>
              <a:gd name="connsiteX793" fmla="*/ 1792917 w 2337823"/>
              <a:gd name="connsiteY793" fmla="*/ 544906 h 5800614"/>
              <a:gd name="connsiteX794" fmla="*/ 1792917 w 2337823"/>
              <a:gd name="connsiteY794" fmla="*/ 544906 h 5800614"/>
              <a:gd name="connsiteX795" fmla="*/ 1810495 w 2337823"/>
              <a:gd name="connsiteY795" fmla="*/ 509751 h 5800614"/>
              <a:gd name="connsiteX796" fmla="*/ 1810495 w 2337823"/>
              <a:gd name="connsiteY796" fmla="*/ 509751 h 5800614"/>
              <a:gd name="connsiteX797" fmla="*/ 1810495 w 2337823"/>
              <a:gd name="connsiteY797" fmla="*/ 70310 h 5800614"/>
              <a:gd name="connsiteX798" fmla="*/ 1810495 w 2337823"/>
              <a:gd name="connsiteY798" fmla="*/ 70310 h 5800614"/>
              <a:gd name="connsiteX799" fmla="*/ 1810495 w 2337823"/>
              <a:gd name="connsiteY799" fmla="*/ 474596 h 5800614"/>
              <a:gd name="connsiteX800" fmla="*/ 1810495 w 2337823"/>
              <a:gd name="connsiteY800" fmla="*/ 474596 h 5800614"/>
              <a:gd name="connsiteX801" fmla="*/ 1828072 w 2337823"/>
              <a:gd name="connsiteY801" fmla="*/ 457018 h 5800614"/>
              <a:gd name="connsiteX802" fmla="*/ 1828072 w 2337823"/>
              <a:gd name="connsiteY802" fmla="*/ 457018 h 5800614"/>
              <a:gd name="connsiteX803" fmla="*/ 1828072 w 2337823"/>
              <a:gd name="connsiteY803" fmla="*/ 474596 h 5800614"/>
              <a:gd name="connsiteX804" fmla="*/ 1828072 w 2337823"/>
              <a:gd name="connsiteY804" fmla="*/ 474596 h 5800614"/>
              <a:gd name="connsiteX805" fmla="*/ 1845650 w 2337823"/>
              <a:gd name="connsiteY805" fmla="*/ 808570 h 5800614"/>
              <a:gd name="connsiteX806" fmla="*/ 1845650 w 2337823"/>
              <a:gd name="connsiteY806" fmla="*/ 808570 h 5800614"/>
              <a:gd name="connsiteX807" fmla="*/ 1845650 w 2337823"/>
              <a:gd name="connsiteY807" fmla="*/ 2232358 h 5800614"/>
              <a:gd name="connsiteX808" fmla="*/ 1845650 w 2337823"/>
              <a:gd name="connsiteY808" fmla="*/ 2232358 h 5800614"/>
              <a:gd name="connsiteX809" fmla="*/ 1845650 w 2337823"/>
              <a:gd name="connsiteY809" fmla="*/ 2302668 h 5800614"/>
              <a:gd name="connsiteX810" fmla="*/ 1845650 w 2337823"/>
              <a:gd name="connsiteY810" fmla="*/ 2302668 h 5800614"/>
              <a:gd name="connsiteX811" fmla="*/ 1845650 w 2337823"/>
              <a:gd name="connsiteY811" fmla="*/ 2232358 h 5800614"/>
              <a:gd name="connsiteX812" fmla="*/ 1863228 w 2337823"/>
              <a:gd name="connsiteY812" fmla="*/ 2214780 h 5800614"/>
              <a:gd name="connsiteX813" fmla="*/ 1845650 w 2337823"/>
              <a:gd name="connsiteY813" fmla="*/ 2232358 h 5800614"/>
              <a:gd name="connsiteX814" fmla="*/ 1863228 w 2337823"/>
              <a:gd name="connsiteY814" fmla="*/ 2232358 h 5800614"/>
              <a:gd name="connsiteX815" fmla="*/ 1880805 w 2337823"/>
              <a:gd name="connsiteY815" fmla="*/ 2214780 h 5800614"/>
              <a:gd name="connsiteX816" fmla="*/ 1863228 w 2337823"/>
              <a:gd name="connsiteY816" fmla="*/ 2232358 h 5800614"/>
              <a:gd name="connsiteX817" fmla="*/ 1898383 w 2337823"/>
              <a:gd name="connsiteY817" fmla="*/ 1599563 h 5800614"/>
              <a:gd name="connsiteX818" fmla="*/ 1986271 w 2337823"/>
              <a:gd name="connsiteY818" fmla="*/ 1652296 h 5800614"/>
              <a:gd name="connsiteX819" fmla="*/ 1968693 w 2337823"/>
              <a:gd name="connsiteY819" fmla="*/ 1669874 h 5800614"/>
              <a:gd name="connsiteX820" fmla="*/ 1863228 w 2337823"/>
              <a:gd name="connsiteY820" fmla="*/ 1599563 h 5800614"/>
              <a:gd name="connsiteX821" fmla="*/ 1898383 w 2337823"/>
              <a:gd name="connsiteY821" fmla="*/ 1599563 h 5800614"/>
              <a:gd name="connsiteX822" fmla="*/ 1898383 w 2337823"/>
              <a:gd name="connsiteY822" fmla="*/ 1476520 h 5800614"/>
              <a:gd name="connsiteX823" fmla="*/ 1898383 w 2337823"/>
              <a:gd name="connsiteY823" fmla="*/ 1476520 h 5800614"/>
              <a:gd name="connsiteX824" fmla="*/ 1898383 w 2337823"/>
              <a:gd name="connsiteY824" fmla="*/ 3058506 h 5800614"/>
              <a:gd name="connsiteX825" fmla="*/ 1898383 w 2337823"/>
              <a:gd name="connsiteY825" fmla="*/ 3058506 h 5800614"/>
              <a:gd name="connsiteX826" fmla="*/ 1915960 w 2337823"/>
              <a:gd name="connsiteY826" fmla="*/ 3146394 h 5800614"/>
              <a:gd name="connsiteX827" fmla="*/ 1915960 w 2337823"/>
              <a:gd name="connsiteY827" fmla="*/ 3146394 h 5800614"/>
              <a:gd name="connsiteX828" fmla="*/ 1933538 w 2337823"/>
              <a:gd name="connsiteY828" fmla="*/ 3163971 h 5800614"/>
              <a:gd name="connsiteX829" fmla="*/ 1933538 w 2337823"/>
              <a:gd name="connsiteY829" fmla="*/ 3163971 h 5800614"/>
              <a:gd name="connsiteX830" fmla="*/ 1933538 w 2337823"/>
              <a:gd name="connsiteY830" fmla="*/ 1652296 h 5800614"/>
              <a:gd name="connsiteX831" fmla="*/ 1933538 w 2337823"/>
              <a:gd name="connsiteY831" fmla="*/ 1652296 h 5800614"/>
              <a:gd name="connsiteX832" fmla="*/ 1933538 w 2337823"/>
              <a:gd name="connsiteY832" fmla="*/ 2039004 h 5800614"/>
              <a:gd name="connsiteX833" fmla="*/ 1933538 w 2337823"/>
              <a:gd name="connsiteY833" fmla="*/ 2039004 h 5800614"/>
              <a:gd name="connsiteX834" fmla="*/ 1951116 w 2337823"/>
              <a:gd name="connsiteY834" fmla="*/ 2109314 h 5800614"/>
              <a:gd name="connsiteX835" fmla="*/ 1951116 w 2337823"/>
              <a:gd name="connsiteY835" fmla="*/ 2109314 h 5800614"/>
              <a:gd name="connsiteX836" fmla="*/ 1951116 w 2337823"/>
              <a:gd name="connsiteY836" fmla="*/ 1687451 h 5800614"/>
              <a:gd name="connsiteX837" fmla="*/ 1915960 w 2337823"/>
              <a:gd name="connsiteY837" fmla="*/ 1669874 h 5800614"/>
              <a:gd name="connsiteX838" fmla="*/ 1951116 w 2337823"/>
              <a:gd name="connsiteY838" fmla="*/ 1687451 h 5800614"/>
              <a:gd name="connsiteX839" fmla="*/ 1951116 w 2337823"/>
              <a:gd name="connsiteY839" fmla="*/ 1669874 h 5800614"/>
              <a:gd name="connsiteX840" fmla="*/ 1986271 w 2337823"/>
              <a:gd name="connsiteY840" fmla="*/ 1687451 h 5800614"/>
              <a:gd name="connsiteX841" fmla="*/ 1951116 w 2337823"/>
              <a:gd name="connsiteY841" fmla="*/ 1669874 h 5800614"/>
              <a:gd name="connsiteX842" fmla="*/ 1951116 w 2337823"/>
              <a:gd name="connsiteY842" fmla="*/ 1880805 h 5800614"/>
              <a:gd name="connsiteX843" fmla="*/ 1951116 w 2337823"/>
              <a:gd name="connsiteY843" fmla="*/ 1880805 h 5800614"/>
              <a:gd name="connsiteX844" fmla="*/ 1951116 w 2337823"/>
              <a:gd name="connsiteY844" fmla="*/ 2091737 h 5800614"/>
              <a:gd name="connsiteX845" fmla="*/ 1951116 w 2337823"/>
              <a:gd name="connsiteY845" fmla="*/ 2091737 h 5800614"/>
              <a:gd name="connsiteX846" fmla="*/ 1951116 w 2337823"/>
              <a:gd name="connsiteY846" fmla="*/ 2109314 h 5800614"/>
              <a:gd name="connsiteX847" fmla="*/ 1968693 w 2337823"/>
              <a:gd name="connsiteY847" fmla="*/ 2091737 h 5800614"/>
              <a:gd name="connsiteX848" fmla="*/ 1951116 w 2337823"/>
              <a:gd name="connsiteY848" fmla="*/ 2109314 h 5800614"/>
              <a:gd name="connsiteX849" fmla="*/ 1968693 w 2337823"/>
              <a:gd name="connsiteY849" fmla="*/ 2144470 h 5800614"/>
              <a:gd name="connsiteX850" fmla="*/ 1968693 w 2337823"/>
              <a:gd name="connsiteY850" fmla="*/ 2144470 h 5800614"/>
              <a:gd name="connsiteX851" fmla="*/ 1968693 w 2337823"/>
              <a:gd name="connsiteY851" fmla="*/ 1880805 h 5800614"/>
              <a:gd name="connsiteX852" fmla="*/ 1951116 w 2337823"/>
              <a:gd name="connsiteY852" fmla="*/ 1898383 h 5800614"/>
              <a:gd name="connsiteX853" fmla="*/ 1968693 w 2337823"/>
              <a:gd name="connsiteY853" fmla="*/ 1880805 h 5800614"/>
              <a:gd name="connsiteX854" fmla="*/ 1968693 w 2337823"/>
              <a:gd name="connsiteY854" fmla="*/ 1687451 h 5800614"/>
              <a:gd name="connsiteX855" fmla="*/ 1968693 w 2337823"/>
              <a:gd name="connsiteY855" fmla="*/ 1687451 h 5800614"/>
              <a:gd name="connsiteX856" fmla="*/ 1968693 w 2337823"/>
              <a:gd name="connsiteY856" fmla="*/ 2144470 h 5800614"/>
              <a:gd name="connsiteX857" fmla="*/ 1968693 w 2337823"/>
              <a:gd name="connsiteY857" fmla="*/ 2144470 h 5800614"/>
              <a:gd name="connsiteX858" fmla="*/ 1968693 w 2337823"/>
              <a:gd name="connsiteY858" fmla="*/ 2619065 h 5800614"/>
              <a:gd name="connsiteX859" fmla="*/ 1968693 w 2337823"/>
              <a:gd name="connsiteY859" fmla="*/ 2619065 h 5800614"/>
              <a:gd name="connsiteX860" fmla="*/ 1968693 w 2337823"/>
              <a:gd name="connsiteY860" fmla="*/ 2724531 h 5800614"/>
              <a:gd name="connsiteX861" fmla="*/ 1968693 w 2337823"/>
              <a:gd name="connsiteY861" fmla="*/ 2724531 h 5800614"/>
              <a:gd name="connsiteX862" fmla="*/ 1968693 w 2337823"/>
              <a:gd name="connsiteY862" fmla="*/ 1880805 h 5800614"/>
              <a:gd name="connsiteX863" fmla="*/ 1968693 w 2337823"/>
              <a:gd name="connsiteY863" fmla="*/ 1880805 h 5800614"/>
              <a:gd name="connsiteX864" fmla="*/ 1968693 w 2337823"/>
              <a:gd name="connsiteY864" fmla="*/ 1705029 h 5800614"/>
              <a:gd name="connsiteX865" fmla="*/ 1986271 w 2337823"/>
              <a:gd name="connsiteY865" fmla="*/ 1687451 h 5800614"/>
              <a:gd name="connsiteX866" fmla="*/ 1968693 w 2337823"/>
              <a:gd name="connsiteY866" fmla="*/ 1705029 h 5800614"/>
              <a:gd name="connsiteX867" fmla="*/ 1968693 w 2337823"/>
              <a:gd name="connsiteY867" fmla="*/ 1845650 h 5800614"/>
              <a:gd name="connsiteX868" fmla="*/ 1968693 w 2337823"/>
              <a:gd name="connsiteY868" fmla="*/ 1845650 h 5800614"/>
              <a:gd name="connsiteX869" fmla="*/ 1986271 w 2337823"/>
              <a:gd name="connsiteY869" fmla="*/ 2039004 h 5800614"/>
              <a:gd name="connsiteX870" fmla="*/ 1986271 w 2337823"/>
              <a:gd name="connsiteY870" fmla="*/ 2039004 h 5800614"/>
              <a:gd name="connsiteX871" fmla="*/ 1986271 w 2337823"/>
              <a:gd name="connsiteY871" fmla="*/ 1933538 h 5800614"/>
              <a:gd name="connsiteX872" fmla="*/ 1986271 w 2337823"/>
              <a:gd name="connsiteY872" fmla="*/ 1933538 h 5800614"/>
              <a:gd name="connsiteX873" fmla="*/ 1986271 w 2337823"/>
              <a:gd name="connsiteY873" fmla="*/ 1898383 h 5800614"/>
              <a:gd name="connsiteX874" fmla="*/ 1986271 w 2337823"/>
              <a:gd name="connsiteY874" fmla="*/ 1898383 h 5800614"/>
              <a:gd name="connsiteX875" fmla="*/ 1986271 w 2337823"/>
              <a:gd name="connsiteY875" fmla="*/ 1863228 h 5800614"/>
              <a:gd name="connsiteX876" fmla="*/ 1986271 w 2337823"/>
              <a:gd name="connsiteY876" fmla="*/ 1863228 h 5800614"/>
              <a:gd name="connsiteX877" fmla="*/ 1986271 w 2337823"/>
              <a:gd name="connsiteY877" fmla="*/ 1792917 h 5800614"/>
              <a:gd name="connsiteX878" fmla="*/ 1986271 w 2337823"/>
              <a:gd name="connsiteY878" fmla="*/ 1792917 h 5800614"/>
              <a:gd name="connsiteX879" fmla="*/ 1986271 w 2337823"/>
              <a:gd name="connsiteY879" fmla="*/ 1898383 h 5800614"/>
              <a:gd name="connsiteX880" fmla="*/ 1986271 w 2337823"/>
              <a:gd name="connsiteY880" fmla="*/ 1898383 h 5800614"/>
              <a:gd name="connsiteX881" fmla="*/ 1986271 w 2337823"/>
              <a:gd name="connsiteY881" fmla="*/ 1898383 h 5800614"/>
              <a:gd name="connsiteX882" fmla="*/ 1986271 w 2337823"/>
              <a:gd name="connsiteY882" fmla="*/ 1898383 h 5800614"/>
              <a:gd name="connsiteX883" fmla="*/ 2003848 w 2337823"/>
              <a:gd name="connsiteY883" fmla="*/ 1898383 h 5800614"/>
              <a:gd name="connsiteX884" fmla="*/ 2003848 w 2337823"/>
              <a:gd name="connsiteY884" fmla="*/ 1898383 h 5800614"/>
              <a:gd name="connsiteX885" fmla="*/ 2003848 w 2337823"/>
              <a:gd name="connsiteY885" fmla="*/ 1898383 h 5800614"/>
              <a:gd name="connsiteX886" fmla="*/ 2003848 w 2337823"/>
              <a:gd name="connsiteY886" fmla="*/ 1898383 h 5800614"/>
              <a:gd name="connsiteX887" fmla="*/ 2003848 w 2337823"/>
              <a:gd name="connsiteY887" fmla="*/ 1863228 h 5800614"/>
              <a:gd name="connsiteX888" fmla="*/ 2003848 w 2337823"/>
              <a:gd name="connsiteY888" fmla="*/ 1863228 h 5800614"/>
              <a:gd name="connsiteX889" fmla="*/ 2003848 w 2337823"/>
              <a:gd name="connsiteY889" fmla="*/ 1845650 h 5800614"/>
              <a:gd name="connsiteX890" fmla="*/ 2021426 w 2337823"/>
              <a:gd name="connsiteY890" fmla="*/ 1863228 h 5800614"/>
              <a:gd name="connsiteX891" fmla="*/ 2003848 w 2337823"/>
              <a:gd name="connsiteY891" fmla="*/ 1845650 h 5800614"/>
              <a:gd name="connsiteX892" fmla="*/ 2003848 w 2337823"/>
              <a:gd name="connsiteY892" fmla="*/ 1863228 h 5800614"/>
              <a:gd name="connsiteX893" fmla="*/ 2003848 w 2337823"/>
              <a:gd name="connsiteY893" fmla="*/ 1863228 h 5800614"/>
              <a:gd name="connsiteX894" fmla="*/ 2003848 w 2337823"/>
              <a:gd name="connsiteY894" fmla="*/ 1986271 h 5800614"/>
              <a:gd name="connsiteX895" fmla="*/ 2003848 w 2337823"/>
              <a:gd name="connsiteY895" fmla="*/ 1986271 h 5800614"/>
              <a:gd name="connsiteX896" fmla="*/ 2003848 w 2337823"/>
              <a:gd name="connsiteY896" fmla="*/ 1951116 h 5800614"/>
              <a:gd name="connsiteX897" fmla="*/ 1986271 w 2337823"/>
              <a:gd name="connsiteY897" fmla="*/ 1933538 h 5800614"/>
              <a:gd name="connsiteX898" fmla="*/ 2003848 w 2337823"/>
              <a:gd name="connsiteY898" fmla="*/ 1951116 h 5800614"/>
              <a:gd name="connsiteX899" fmla="*/ 2003848 w 2337823"/>
              <a:gd name="connsiteY899" fmla="*/ 1951116 h 5800614"/>
              <a:gd name="connsiteX900" fmla="*/ 2003848 w 2337823"/>
              <a:gd name="connsiteY900" fmla="*/ 1951116 h 5800614"/>
              <a:gd name="connsiteX901" fmla="*/ 2003848 w 2337823"/>
              <a:gd name="connsiteY901" fmla="*/ 1898383 h 5800614"/>
              <a:gd name="connsiteX902" fmla="*/ 2021426 w 2337823"/>
              <a:gd name="connsiteY902" fmla="*/ 1915960 h 5800614"/>
              <a:gd name="connsiteX903" fmla="*/ 2003848 w 2337823"/>
              <a:gd name="connsiteY903" fmla="*/ 1898383 h 5800614"/>
              <a:gd name="connsiteX904" fmla="*/ 2021426 w 2337823"/>
              <a:gd name="connsiteY904" fmla="*/ 1915960 h 5800614"/>
              <a:gd name="connsiteX905" fmla="*/ 2021426 w 2337823"/>
              <a:gd name="connsiteY905" fmla="*/ 1915960 h 5800614"/>
              <a:gd name="connsiteX906" fmla="*/ 2021426 w 2337823"/>
              <a:gd name="connsiteY906" fmla="*/ 1915960 h 5800614"/>
              <a:gd name="connsiteX907" fmla="*/ 2021426 w 2337823"/>
              <a:gd name="connsiteY907" fmla="*/ 1915960 h 5800614"/>
              <a:gd name="connsiteX908" fmla="*/ 2021426 w 2337823"/>
              <a:gd name="connsiteY908" fmla="*/ 1951116 h 5800614"/>
              <a:gd name="connsiteX909" fmla="*/ 2003848 w 2337823"/>
              <a:gd name="connsiteY909" fmla="*/ 1933538 h 5800614"/>
              <a:gd name="connsiteX910" fmla="*/ 2021426 w 2337823"/>
              <a:gd name="connsiteY910" fmla="*/ 1951116 h 5800614"/>
              <a:gd name="connsiteX911" fmla="*/ 2021426 w 2337823"/>
              <a:gd name="connsiteY911" fmla="*/ 1915960 h 5800614"/>
              <a:gd name="connsiteX912" fmla="*/ 2039004 w 2337823"/>
              <a:gd name="connsiteY912" fmla="*/ 1898383 h 5800614"/>
              <a:gd name="connsiteX913" fmla="*/ 2039004 w 2337823"/>
              <a:gd name="connsiteY913" fmla="*/ 1933538 h 5800614"/>
              <a:gd name="connsiteX914" fmla="*/ 2021426 w 2337823"/>
              <a:gd name="connsiteY914" fmla="*/ 1915960 h 5800614"/>
              <a:gd name="connsiteX915" fmla="*/ 2039004 w 2337823"/>
              <a:gd name="connsiteY915" fmla="*/ 316397 h 5800614"/>
              <a:gd name="connsiteX916" fmla="*/ 2039004 w 2337823"/>
              <a:gd name="connsiteY916" fmla="*/ 316397 h 5800614"/>
              <a:gd name="connsiteX917" fmla="*/ 2039004 w 2337823"/>
              <a:gd name="connsiteY917" fmla="*/ 1898383 h 5800614"/>
              <a:gd name="connsiteX918" fmla="*/ 2039004 w 2337823"/>
              <a:gd name="connsiteY918" fmla="*/ 1898383 h 5800614"/>
              <a:gd name="connsiteX919" fmla="*/ 2039004 w 2337823"/>
              <a:gd name="connsiteY919" fmla="*/ 1828072 h 5800614"/>
              <a:gd name="connsiteX920" fmla="*/ 2039004 w 2337823"/>
              <a:gd name="connsiteY920" fmla="*/ 1828072 h 5800614"/>
              <a:gd name="connsiteX921" fmla="*/ 2056581 w 2337823"/>
              <a:gd name="connsiteY921" fmla="*/ 1828072 h 5800614"/>
              <a:gd name="connsiteX922" fmla="*/ 2056581 w 2337823"/>
              <a:gd name="connsiteY922" fmla="*/ 1828072 h 5800614"/>
              <a:gd name="connsiteX923" fmla="*/ 2056581 w 2337823"/>
              <a:gd name="connsiteY923" fmla="*/ 316397 h 5800614"/>
              <a:gd name="connsiteX924" fmla="*/ 2056581 w 2337823"/>
              <a:gd name="connsiteY924" fmla="*/ 316397 h 5800614"/>
              <a:gd name="connsiteX925" fmla="*/ 2056581 w 2337823"/>
              <a:gd name="connsiteY925" fmla="*/ 298820 h 5800614"/>
              <a:gd name="connsiteX926" fmla="*/ 2056581 w 2337823"/>
              <a:gd name="connsiteY926" fmla="*/ 298820 h 5800614"/>
              <a:gd name="connsiteX927" fmla="*/ 2056581 w 2337823"/>
              <a:gd name="connsiteY927" fmla="*/ 1792917 h 5800614"/>
              <a:gd name="connsiteX928" fmla="*/ 2056581 w 2337823"/>
              <a:gd name="connsiteY928" fmla="*/ 1792917 h 5800614"/>
              <a:gd name="connsiteX929" fmla="*/ 2074159 w 2337823"/>
              <a:gd name="connsiteY929" fmla="*/ 316397 h 5800614"/>
              <a:gd name="connsiteX930" fmla="*/ 2091737 w 2337823"/>
              <a:gd name="connsiteY930" fmla="*/ 298820 h 5800614"/>
              <a:gd name="connsiteX931" fmla="*/ 2074159 w 2337823"/>
              <a:gd name="connsiteY931" fmla="*/ 316397 h 5800614"/>
              <a:gd name="connsiteX932" fmla="*/ 2091737 w 2337823"/>
              <a:gd name="connsiteY932" fmla="*/ 1880805 h 5800614"/>
              <a:gd name="connsiteX933" fmla="*/ 2091737 w 2337823"/>
              <a:gd name="connsiteY933" fmla="*/ 1880805 h 5800614"/>
              <a:gd name="connsiteX934" fmla="*/ 2091737 w 2337823"/>
              <a:gd name="connsiteY934" fmla="*/ 351552 h 5800614"/>
              <a:gd name="connsiteX935" fmla="*/ 2074159 w 2337823"/>
              <a:gd name="connsiteY935" fmla="*/ 333975 h 5800614"/>
              <a:gd name="connsiteX936" fmla="*/ 2091737 w 2337823"/>
              <a:gd name="connsiteY936" fmla="*/ 351552 h 5800614"/>
              <a:gd name="connsiteX937" fmla="*/ 2091737 w 2337823"/>
              <a:gd name="connsiteY937" fmla="*/ 1775340 h 5800614"/>
              <a:gd name="connsiteX938" fmla="*/ 2091737 w 2337823"/>
              <a:gd name="connsiteY938" fmla="*/ 1775340 h 5800614"/>
              <a:gd name="connsiteX939" fmla="*/ 2091737 w 2337823"/>
              <a:gd name="connsiteY939" fmla="*/ 1775340 h 5800614"/>
              <a:gd name="connsiteX940" fmla="*/ 2091737 w 2337823"/>
              <a:gd name="connsiteY940" fmla="*/ 1775340 h 5800614"/>
              <a:gd name="connsiteX941" fmla="*/ 2126892 w 2337823"/>
              <a:gd name="connsiteY941" fmla="*/ 246087 h 5800614"/>
              <a:gd name="connsiteX942" fmla="*/ 2109314 w 2337823"/>
              <a:gd name="connsiteY942" fmla="*/ 263664 h 5800614"/>
              <a:gd name="connsiteX943" fmla="*/ 2126892 w 2337823"/>
              <a:gd name="connsiteY943" fmla="*/ 246087 h 5800614"/>
              <a:gd name="connsiteX944" fmla="*/ 2126892 w 2337823"/>
              <a:gd name="connsiteY944" fmla="*/ 263664 h 5800614"/>
              <a:gd name="connsiteX945" fmla="*/ 2126892 w 2337823"/>
              <a:gd name="connsiteY945" fmla="*/ 263664 h 5800614"/>
              <a:gd name="connsiteX946" fmla="*/ 2144470 w 2337823"/>
              <a:gd name="connsiteY946" fmla="*/ 351552 h 5800614"/>
              <a:gd name="connsiteX947" fmla="*/ 2144470 w 2337823"/>
              <a:gd name="connsiteY947" fmla="*/ 351552 h 5800614"/>
              <a:gd name="connsiteX948" fmla="*/ 2162047 w 2337823"/>
              <a:gd name="connsiteY948" fmla="*/ 2583910 h 5800614"/>
              <a:gd name="connsiteX949" fmla="*/ 2197202 w 2337823"/>
              <a:gd name="connsiteY949" fmla="*/ 2583910 h 5800614"/>
              <a:gd name="connsiteX950" fmla="*/ 2162047 w 2337823"/>
              <a:gd name="connsiteY950" fmla="*/ 2583910 h 5800614"/>
              <a:gd name="connsiteX951" fmla="*/ 2197202 w 2337823"/>
              <a:gd name="connsiteY951" fmla="*/ 2566332 h 5800614"/>
              <a:gd name="connsiteX952" fmla="*/ 2197202 w 2337823"/>
              <a:gd name="connsiteY952" fmla="*/ 2566332 h 5800614"/>
              <a:gd name="connsiteX953" fmla="*/ 2214780 w 2337823"/>
              <a:gd name="connsiteY953" fmla="*/ 2548755 h 5800614"/>
              <a:gd name="connsiteX954" fmla="*/ 2232358 w 2337823"/>
              <a:gd name="connsiteY954" fmla="*/ 2566332 h 5800614"/>
              <a:gd name="connsiteX955" fmla="*/ 2214780 w 2337823"/>
              <a:gd name="connsiteY955" fmla="*/ 2548755 h 5800614"/>
              <a:gd name="connsiteX956" fmla="*/ 2214780 w 2337823"/>
              <a:gd name="connsiteY956" fmla="*/ 2601488 h 5800614"/>
              <a:gd name="connsiteX957" fmla="*/ 2214780 w 2337823"/>
              <a:gd name="connsiteY957" fmla="*/ 2601488 h 5800614"/>
              <a:gd name="connsiteX958" fmla="*/ 2214780 w 2337823"/>
              <a:gd name="connsiteY958" fmla="*/ 2583910 h 5800614"/>
              <a:gd name="connsiteX959" fmla="*/ 2214780 w 2337823"/>
              <a:gd name="connsiteY959" fmla="*/ 2583910 h 5800614"/>
              <a:gd name="connsiteX960" fmla="*/ 2214780 w 2337823"/>
              <a:gd name="connsiteY960" fmla="*/ 2601488 h 5800614"/>
              <a:gd name="connsiteX961" fmla="*/ 2214780 w 2337823"/>
              <a:gd name="connsiteY961" fmla="*/ 2601488 h 5800614"/>
              <a:gd name="connsiteX962" fmla="*/ 2214780 w 2337823"/>
              <a:gd name="connsiteY962" fmla="*/ 210931 h 5800614"/>
              <a:gd name="connsiteX963" fmla="*/ 2214780 w 2337823"/>
              <a:gd name="connsiteY963" fmla="*/ 210931 h 5800614"/>
              <a:gd name="connsiteX964" fmla="*/ 2337823 w 2337823"/>
              <a:gd name="connsiteY964" fmla="*/ 2548755 h 5800614"/>
              <a:gd name="connsiteX965" fmla="*/ 2320246 w 2337823"/>
              <a:gd name="connsiteY965" fmla="*/ 2566332 h 5800614"/>
              <a:gd name="connsiteX966" fmla="*/ 2337823 w 2337823"/>
              <a:gd name="connsiteY966" fmla="*/ 2548755 h 580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Lst>
            <a:rect l="l" t="t" r="r" b="b"/>
            <a:pathLst>
              <a:path w="2337823" h="5800614">
                <a:moveTo>
                  <a:pt x="861303" y="3111239"/>
                </a:moveTo>
                <a:lnTo>
                  <a:pt x="861303" y="3076083"/>
                </a:lnTo>
                <a:lnTo>
                  <a:pt x="826148" y="3093661"/>
                </a:lnTo>
                <a:lnTo>
                  <a:pt x="808570" y="3040928"/>
                </a:lnTo>
                <a:lnTo>
                  <a:pt x="790993" y="3128816"/>
                </a:lnTo>
                <a:lnTo>
                  <a:pt x="755838" y="3163971"/>
                </a:lnTo>
                <a:lnTo>
                  <a:pt x="738260" y="3146394"/>
                </a:lnTo>
                <a:lnTo>
                  <a:pt x="738260" y="3181549"/>
                </a:lnTo>
                <a:lnTo>
                  <a:pt x="685527" y="3163971"/>
                </a:lnTo>
                <a:lnTo>
                  <a:pt x="650372" y="3199127"/>
                </a:lnTo>
                <a:lnTo>
                  <a:pt x="597639" y="3181549"/>
                </a:lnTo>
                <a:lnTo>
                  <a:pt x="562484" y="3216704"/>
                </a:lnTo>
                <a:lnTo>
                  <a:pt x="386708" y="3251859"/>
                </a:lnTo>
                <a:lnTo>
                  <a:pt x="316397" y="3304592"/>
                </a:lnTo>
                <a:lnTo>
                  <a:pt x="316397" y="3339748"/>
                </a:lnTo>
                <a:lnTo>
                  <a:pt x="369130" y="3392480"/>
                </a:lnTo>
                <a:lnTo>
                  <a:pt x="333975" y="3427636"/>
                </a:lnTo>
                <a:lnTo>
                  <a:pt x="263664" y="3427636"/>
                </a:lnTo>
                <a:lnTo>
                  <a:pt x="228509" y="3322170"/>
                </a:lnTo>
                <a:lnTo>
                  <a:pt x="263664" y="3251859"/>
                </a:lnTo>
                <a:lnTo>
                  <a:pt x="228509" y="3216704"/>
                </a:lnTo>
                <a:lnTo>
                  <a:pt x="193354" y="3251859"/>
                </a:lnTo>
                <a:lnTo>
                  <a:pt x="158199" y="3251859"/>
                </a:lnTo>
                <a:lnTo>
                  <a:pt x="158199" y="3216704"/>
                </a:lnTo>
                <a:lnTo>
                  <a:pt x="0" y="3234282"/>
                </a:lnTo>
                <a:moveTo>
                  <a:pt x="333975" y="3287015"/>
                </a:moveTo>
                <a:lnTo>
                  <a:pt x="333975" y="3287015"/>
                </a:lnTo>
                <a:moveTo>
                  <a:pt x="333975" y="3287015"/>
                </a:moveTo>
                <a:lnTo>
                  <a:pt x="333975" y="3322170"/>
                </a:lnTo>
                <a:lnTo>
                  <a:pt x="333975" y="3287015"/>
                </a:lnTo>
                <a:moveTo>
                  <a:pt x="790993" y="3128816"/>
                </a:moveTo>
                <a:lnTo>
                  <a:pt x="790993" y="3128816"/>
                </a:lnTo>
                <a:moveTo>
                  <a:pt x="861303" y="3111239"/>
                </a:moveTo>
                <a:lnTo>
                  <a:pt x="861303" y="3111239"/>
                </a:lnTo>
                <a:moveTo>
                  <a:pt x="861303" y="3111239"/>
                </a:moveTo>
                <a:lnTo>
                  <a:pt x="861303" y="3111239"/>
                </a:lnTo>
                <a:moveTo>
                  <a:pt x="861303" y="3111239"/>
                </a:moveTo>
                <a:lnTo>
                  <a:pt x="861303" y="3111239"/>
                </a:lnTo>
                <a:moveTo>
                  <a:pt x="1687451" y="2425711"/>
                </a:moveTo>
                <a:lnTo>
                  <a:pt x="1634719" y="2443289"/>
                </a:lnTo>
                <a:lnTo>
                  <a:pt x="1669874" y="2443289"/>
                </a:lnTo>
                <a:lnTo>
                  <a:pt x="1687451" y="2496022"/>
                </a:lnTo>
                <a:lnTo>
                  <a:pt x="1634719" y="2513600"/>
                </a:lnTo>
                <a:lnTo>
                  <a:pt x="1652296" y="2566332"/>
                </a:lnTo>
                <a:lnTo>
                  <a:pt x="1617141" y="2601488"/>
                </a:lnTo>
                <a:lnTo>
                  <a:pt x="1687451" y="2601488"/>
                </a:lnTo>
                <a:lnTo>
                  <a:pt x="1652296" y="2636643"/>
                </a:lnTo>
                <a:lnTo>
                  <a:pt x="1599563" y="2619065"/>
                </a:lnTo>
                <a:lnTo>
                  <a:pt x="1599563" y="2654220"/>
                </a:lnTo>
                <a:lnTo>
                  <a:pt x="1564408" y="2654220"/>
                </a:lnTo>
                <a:lnTo>
                  <a:pt x="1581986" y="2671798"/>
                </a:lnTo>
                <a:lnTo>
                  <a:pt x="1564408" y="2689376"/>
                </a:lnTo>
                <a:lnTo>
                  <a:pt x="1564408" y="2654220"/>
                </a:lnTo>
                <a:lnTo>
                  <a:pt x="1529253" y="2724531"/>
                </a:lnTo>
                <a:lnTo>
                  <a:pt x="1511675" y="2706953"/>
                </a:lnTo>
                <a:lnTo>
                  <a:pt x="1529253" y="2724531"/>
                </a:lnTo>
                <a:lnTo>
                  <a:pt x="1494098" y="2777264"/>
                </a:lnTo>
                <a:lnTo>
                  <a:pt x="1441365" y="2759686"/>
                </a:lnTo>
                <a:lnTo>
                  <a:pt x="1441365" y="2794841"/>
                </a:lnTo>
                <a:lnTo>
                  <a:pt x="1335899" y="2917885"/>
                </a:lnTo>
                <a:lnTo>
                  <a:pt x="1265589" y="2917885"/>
                </a:lnTo>
                <a:lnTo>
                  <a:pt x="1195278" y="3023350"/>
                </a:lnTo>
                <a:lnTo>
                  <a:pt x="1089812" y="3023350"/>
                </a:lnTo>
                <a:lnTo>
                  <a:pt x="1054657" y="3058506"/>
                </a:lnTo>
                <a:lnTo>
                  <a:pt x="1019502" y="3023350"/>
                </a:lnTo>
                <a:lnTo>
                  <a:pt x="966769" y="3076083"/>
                </a:lnTo>
                <a:lnTo>
                  <a:pt x="931614" y="3040928"/>
                </a:lnTo>
                <a:lnTo>
                  <a:pt x="931614" y="3076083"/>
                </a:lnTo>
                <a:lnTo>
                  <a:pt x="914036" y="3093661"/>
                </a:lnTo>
                <a:lnTo>
                  <a:pt x="914036" y="3058506"/>
                </a:lnTo>
                <a:lnTo>
                  <a:pt x="878881" y="3093661"/>
                </a:lnTo>
                <a:lnTo>
                  <a:pt x="914036" y="3093661"/>
                </a:lnTo>
                <a:lnTo>
                  <a:pt x="861303" y="3111239"/>
                </a:lnTo>
                <a:moveTo>
                  <a:pt x="1687451" y="2425711"/>
                </a:moveTo>
                <a:lnTo>
                  <a:pt x="1687451" y="2425711"/>
                </a:lnTo>
                <a:moveTo>
                  <a:pt x="1951116" y="2039004"/>
                </a:moveTo>
                <a:lnTo>
                  <a:pt x="1915960" y="2109314"/>
                </a:lnTo>
                <a:lnTo>
                  <a:pt x="1933538" y="2162047"/>
                </a:lnTo>
                <a:lnTo>
                  <a:pt x="1880805" y="2214780"/>
                </a:lnTo>
                <a:lnTo>
                  <a:pt x="1863228" y="2197202"/>
                </a:lnTo>
                <a:lnTo>
                  <a:pt x="1845650" y="2249935"/>
                </a:lnTo>
                <a:lnTo>
                  <a:pt x="1828072" y="2232358"/>
                </a:lnTo>
                <a:lnTo>
                  <a:pt x="1687451" y="2460867"/>
                </a:lnTo>
                <a:lnTo>
                  <a:pt x="1669874" y="2443289"/>
                </a:lnTo>
                <a:lnTo>
                  <a:pt x="1705029" y="2408134"/>
                </a:lnTo>
                <a:lnTo>
                  <a:pt x="1687451" y="2425711"/>
                </a:lnTo>
                <a:moveTo>
                  <a:pt x="1915960" y="738260"/>
                </a:moveTo>
                <a:lnTo>
                  <a:pt x="1880805" y="773415"/>
                </a:lnTo>
                <a:lnTo>
                  <a:pt x="1810495" y="773415"/>
                </a:lnTo>
                <a:lnTo>
                  <a:pt x="1828072" y="826148"/>
                </a:lnTo>
                <a:lnTo>
                  <a:pt x="1810495" y="808570"/>
                </a:lnTo>
                <a:lnTo>
                  <a:pt x="1792917" y="861303"/>
                </a:lnTo>
                <a:lnTo>
                  <a:pt x="1740184" y="878881"/>
                </a:lnTo>
                <a:lnTo>
                  <a:pt x="1740184" y="843726"/>
                </a:lnTo>
                <a:lnTo>
                  <a:pt x="1740184" y="878881"/>
                </a:lnTo>
                <a:lnTo>
                  <a:pt x="1581986" y="1072235"/>
                </a:lnTo>
                <a:lnTo>
                  <a:pt x="1757762" y="1212856"/>
                </a:lnTo>
                <a:lnTo>
                  <a:pt x="1828072" y="1388632"/>
                </a:lnTo>
                <a:lnTo>
                  <a:pt x="1828072" y="1458942"/>
                </a:lnTo>
                <a:lnTo>
                  <a:pt x="1915960" y="1529253"/>
                </a:lnTo>
                <a:lnTo>
                  <a:pt x="1898383" y="1546830"/>
                </a:lnTo>
                <a:lnTo>
                  <a:pt x="1968693" y="1581986"/>
                </a:lnTo>
                <a:lnTo>
                  <a:pt x="1968693" y="1617141"/>
                </a:lnTo>
                <a:lnTo>
                  <a:pt x="1880805" y="1581986"/>
                </a:lnTo>
                <a:lnTo>
                  <a:pt x="1845650" y="1617141"/>
                </a:lnTo>
                <a:lnTo>
                  <a:pt x="1880805" y="1652296"/>
                </a:lnTo>
                <a:moveTo>
                  <a:pt x="1880805" y="1652296"/>
                </a:moveTo>
                <a:lnTo>
                  <a:pt x="1986271" y="1740184"/>
                </a:lnTo>
                <a:lnTo>
                  <a:pt x="1968693" y="1757762"/>
                </a:lnTo>
                <a:lnTo>
                  <a:pt x="2003848" y="1792917"/>
                </a:lnTo>
                <a:lnTo>
                  <a:pt x="1933538" y="1757762"/>
                </a:lnTo>
                <a:lnTo>
                  <a:pt x="1845650" y="1810495"/>
                </a:lnTo>
                <a:lnTo>
                  <a:pt x="1898383" y="1828072"/>
                </a:lnTo>
                <a:lnTo>
                  <a:pt x="1968693" y="1915960"/>
                </a:lnTo>
                <a:lnTo>
                  <a:pt x="2003848" y="1915960"/>
                </a:lnTo>
                <a:lnTo>
                  <a:pt x="1951116" y="1951116"/>
                </a:lnTo>
                <a:lnTo>
                  <a:pt x="1986271" y="1968693"/>
                </a:lnTo>
                <a:lnTo>
                  <a:pt x="1968693" y="2039004"/>
                </a:lnTo>
                <a:moveTo>
                  <a:pt x="1915960" y="738260"/>
                </a:moveTo>
                <a:lnTo>
                  <a:pt x="1915960" y="738260"/>
                </a:lnTo>
                <a:moveTo>
                  <a:pt x="1915960" y="738260"/>
                </a:moveTo>
                <a:lnTo>
                  <a:pt x="1915960" y="738260"/>
                </a:lnTo>
                <a:moveTo>
                  <a:pt x="2021426" y="281242"/>
                </a:moveTo>
                <a:lnTo>
                  <a:pt x="1968693" y="351552"/>
                </a:lnTo>
                <a:lnTo>
                  <a:pt x="1898383" y="386708"/>
                </a:lnTo>
                <a:lnTo>
                  <a:pt x="1845650" y="369130"/>
                </a:lnTo>
                <a:lnTo>
                  <a:pt x="1933538" y="316397"/>
                </a:lnTo>
                <a:lnTo>
                  <a:pt x="1933538" y="281242"/>
                </a:lnTo>
                <a:lnTo>
                  <a:pt x="1915960" y="298820"/>
                </a:lnTo>
                <a:lnTo>
                  <a:pt x="1863228" y="246087"/>
                </a:lnTo>
                <a:lnTo>
                  <a:pt x="1898383" y="246087"/>
                </a:lnTo>
                <a:lnTo>
                  <a:pt x="1898383" y="210931"/>
                </a:lnTo>
                <a:lnTo>
                  <a:pt x="2021426" y="87888"/>
                </a:lnTo>
                <a:lnTo>
                  <a:pt x="2003848" y="35155"/>
                </a:lnTo>
                <a:lnTo>
                  <a:pt x="1986271" y="52733"/>
                </a:lnTo>
                <a:lnTo>
                  <a:pt x="1951116" y="17578"/>
                </a:lnTo>
                <a:lnTo>
                  <a:pt x="1863228" y="0"/>
                </a:lnTo>
                <a:lnTo>
                  <a:pt x="1775339" y="87888"/>
                </a:lnTo>
                <a:lnTo>
                  <a:pt x="1775339" y="123043"/>
                </a:lnTo>
                <a:lnTo>
                  <a:pt x="1652296" y="175776"/>
                </a:lnTo>
                <a:lnTo>
                  <a:pt x="1599563" y="228509"/>
                </a:lnTo>
                <a:lnTo>
                  <a:pt x="1599563" y="263664"/>
                </a:lnTo>
                <a:lnTo>
                  <a:pt x="1494098" y="333975"/>
                </a:lnTo>
                <a:lnTo>
                  <a:pt x="1494098" y="369130"/>
                </a:lnTo>
                <a:lnTo>
                  <a:pt x="1441365" y="351552"/>
                </a:lnTo>
                <a:lnTo>
                  <a:pt x="1441365" y="316397"/>
                </a:lnTo>
                <a:lnTo>
                  <a:pt x="1406209" y="316397"/>
                </a:lnTo>
                <a:lnTo>
                  <a:pt x="1371054" y="386708"/>
                </a:lnTo>
                <a:lnTo>
                  <a:pt x="1371054" y="457018"/>
                </a:lnTo>
                <a:lnTo>
                  <a:pt x="1406209" y="457018"/>
                </a:lnTo>
                <a:lnTo>
                  <a:pt x="1406209" y="492173"/>
                </a:lnTo>
                <a:lnTo>
                  <a:pt x="1529253" y="509751"/>
                </a:lnTo>
                <a:lnTo>
                  <a:pt x="1581986" y="562484"/>
                </a:lnTo>
                <a:lnTo>
                  <a:pt x="1599563" y="544906"/>
                </a:lnTo>
                <a:lnTo>
                  <a:pt x="1599563" y="580061"/>
                </a:lnTo>
                <a:lnTo>
                  <a:pt x="1546830" y="597639"/>
                </a:lnTo>
                <a:lnTo>
                  <a:pt x="1546830" y="632794"/>
                </a:lnTo>
                <a:lnTo>
                  <a:pt x="1599563" y="685527"/>
                </a:lnTo>
                <a:lnTo>
                  <a:pt x="1669874" y="685527"/>
                </a:lnTo>
                <a:lnTo>
                  <a:pt x="1669874" y="650372"/>
                </a:lnTo>
                <a:lnTo>
                  <a:pt x="1740184" y="597639"/>
                </a:lnTo>
                <a:lnTo>
                  <a:pt x="1722607" y="580061"/>
                </a:lnTo>
                <a:lnTo>
                  <a:pt x="1792917" y="562484"/>
                </a:lnTo>
                <a:lnTo>
                  <a:pt x="1898383" y="597639"/>
                </a:lnTo>
                <a:lnTo>
                  <a:pt x="1898383" y="632794"/>
                </a:lnTo>
                <a:lnTo>
                  <a:pt x="2003848" y="615217"/>
                </a:lnTo>
                <a:lnTo>
                  <a:pt x="2074159" y="650372"/>
                </a:lnTo>
                <a:lnTo>
                  <a:pt x="2021426" y="738260"/>
                </a:lnTo>
                <a:lnTo>
                  <a:pt x="1915960" y="738260"/>
                </a:lnTo>
                <a:moveTo>
                  <a:pt x="1915960" y="738260"/>
                </a:moveTo>
                <a:lnTo>
                  <a:pt x="1915960" y="738260"/>
                </a:lnTo>
                <a:moveTo>
                  <a:pt x="1951116" y="2039004"/>
                </a:moveTo>
                <a:lnTo>
                  <a:pt x="1951116" y="2039004"/>
                </a:lnTo>
                <a:moveTo>
                  <a:pt x="1951116" y="2039004"/>
                </a:moveTo>
                <a:lnTo>
                  <a:pt x="1951116" y="2039004"/>
                </a:lnTo>
                <a:moveTo>
                  <a:pt x="1951116" y="2039004"/>
                </a:moveTo>
                <a:lnTo>
                  <a:pt x="1951116" y="2039004"/>
                </a:lnTo>
                <a:moveTo>
                  <a:pt x="1968693" y="2039004"/>
                </a:moveTo>
                <a:lnTo>
                  <a:pt x="1951116" y="2039004"/>
                </a:lnTo>
                <a:moveTo>
                  <a:pt x="1968693" y="2039004"/>
                </a:moveTo>
                <a:lnTo>
                  <a:pt x="1968693" y="2039004"/>
                </a:lnTo>
                <a:moveTo>
                  <a:pt x="2003848" y="1898383"/>
                </a:moveTo>
                <a:lnTo>
                  <a:pt x="2003848" y="1898383"/>
                </a:lnTo>
                <a:moveTo>
                  <a:pt x="2003848" y="1898383"/>
                </a:moveTo>
                <a:lnTo>
                  <a:pt x="2003848" y="1898383"/>
                </a:lnTo>
                <a:moveTo>
                  <a:pt x="2003848" y="1898383"/>
                </a:moveTo>
                <a:lnTo>
                  <a:pt x="2003848" y="1898383"/>
                </a:lnTo>
                <a:moveTo>
                  <a:pt x="2021426" y="1898383"/>
                </a:moveTo>
                <a:lnTo>
                  <a:pt x="2003848" y="1898383"/>
                </a:lnTo>
                <a:moveTo>
                  <a:pt x="2003848" y="1898383"/>
                </a:moveTo>
                <a:lnTo>
                  <a:pt x="1968693" y="1863228"/>
                </a:lnTo>
                <a:lnTo>
                  <a:pt x="2003848" y="1863228"/>
                </a:lnTo>
                <a:lnTo>
                  <a:pt x="2021426" y="1898383"/>
                </a:lnTo>
                <a:moveTo>
                  <a:pt x="2021426" y="1898383"/>
                </a:moveTo>
                <a:lnTo>
                  <a:pt x="2021426" y="1898383"/>
                </a:lnTo>
                <a:moveTo>
                  <a:pt x="2021426" y="1863228"/>
                </a:moveTo>
                <a:lnTo>
                  <a:pt x="2039004" y="1845650"/>
                </a:lnTo>
                <a:lnTo>
                  <a:pt x="2021426" y="1863228"/>
                </a:lnTo>
                <a:moveTo>
                  <a:pt x="2021426" y="1863228"/>
                </a:moveTo>
                <a:lnTo>
                  <a:pt x="2021426" y="1863228"/>
                </a:lnTo>
                <a:moveTo>
                  <a:pt x="2021426" y="281242"/>
                </a:moveTo>
                <a:lnTo>
                  <a:pt x="2021426" y="281242"/>
                </a:lnTo>
                <a:moveTo>
                  <a:pt x="2320246" y="140621"/>
                </a:moveTo>
                <a:lnTo>
                  <a:pt x="2285090" y="210931"/>
                </a:lnTo>
                <a:lnTo>
                  <a:pt x="2179625" y="210931"/>
                </a:lnTo>
                <a:lnTo>
                  <a:pt x="2021426" y="281242"/>
                </a:lnTo>
                <a:moveTo>
                  <a:pt x="2039004" y="1775340"/>
                </a:moveTo>
                <a:lnTo>
                  <a:pt x="2039004" y="1775340"/>
                </a:lnTo>
                <a:moveTo>
                  <a:pt x="2039004" y="1775340"/>
                </a:moveTo>
                <a:lnTo>
                  <a:pt x="2039004" y="1775340"/>
                </a:lnTo>
                <a:moveTo>
                  <a:pt x="2074159" y="1757762"/>
                </a:moveTo>
                <a:lnTo>
                  <a:pt x="2074159" y="1757762"/>
                </a:lnTo>
                <a:moveTo>
                  <a:pt x="123043" y="3216704"/>
                </a:moveTo>
                <a:lnTo>
                  <a:pt x="123043" y="3216704"/>
                </a:lnTo>
                <a:moveTo>
                  <a:pt x="158199" y="3304592"/>
                </a:moveTo>
                <a:lnTo>
                  <a:pt x="158199" y="3304592"/>
                </a:lnTo>
                <a:moveTo>
                  <a:pt x="210931" y="3480369"/>
                </a:moveTo>
                <a:lnTo>
                  <a:pt x="210931" y="3480369"/>
                </a:lnTo>
                <a:moveTo>
                  <a:pt x="210931" y="5308441"/>
                </a:moveTo>
                <a:lnTo>
                  <a:pt x="228509" y="5273286"/>
                </a:lnTo>
                <a:lnTo>
                  <a:pt x="281242" y="5290863"/>
                </a:lnTo>
                <a:lnTo>
                  <a:pt x="263664" y="5273286"/>
                </a:lnTo>
                <a:lnTo>
                  <a:pt x="210931" y="5308441"/>
                </a:lnTo>
                <a:moveTo>
                  <a:pt x="228509" y="3744033"/>
                </a:moveTo>
                <a:lnTo>
                  <a:pt x="87888" y="3673722"/>
                </a:lnTo>
                <a:lnTo>
                  <a:pt x="87888" y="3568257"/>
                </a:lnTo>
                <a:lnTo>
                  <a:pt x="175776" y="3480369"/>
                </a:lnTo>
                <a:lnTo>
                  <a:pt x="386708" y="3427636"/>
                </a:lnTo>
                <a:lnTo>
                  <a:pt x="439440" y="3497946"/>
                </a:lnTo>
                <a:lnTo>
                  <a:pt x="386708" y="3550679"/>
                </a:lnTo>
                <a:lnTo>
                  <a:pt x="351552" y="3656145"/>
                </a:lnTo>
                <a:lnTo>
                  <a:pt x="246087" y="3708878"/>
                </a:lnTo>
                <a:lnTo>
                  <a:pt x="228509" y="3744033"/>
                </a:lnTo>
                <a:moveTo>
                  <a:pt x="281242" y="5238130"/>
                </a:moveTo>
                <a:lnTo>
                  <a:pt x="298820" y="5220553"/>
                </a:lnTo>
                <a:lnTo>
                  <a:pt x="281242" y="5238130"/>
                </a:lnTo>
                <a:moveTo>
                  <a:pt x="333975" y="3357325"/>
                </a:moveTo>
                <a:lnTo>
                  <a:pt x="333975" y="3357325"/>
                </a:lnTo>
                <a:moveTo>
                  <a:pt x="351552" y="3287015"/>
                </a:moveTo>
                <a:lnTo>
                  <a:pt x="351552" y="3287015"/>
                </a:lnTo>
                <a:moveTo>
                  <a:pt x="351552" y="5238130"/>
                </a:moveTo>
                <a:lnTo>
                  <a:pt x="351552" y="5238130"/>
                </a:lnTo>
                <a:moveTo>
                  <a:pt x="351552" y="5202975"/>
                </a:moveTo>
                <a:lnTo>
                  <a:pt x="369130" y="5185398"/>
                </a:lnTo>
                <a:lnTo>
                  <a:pt x="351552" y="5202975"/>
                </a:lnTo>
                <a:moveTo>
                  <a:pt x="369130" y="3304592"/>
                </a:moveTo>
                <a:lnTo>
                  <a:pt x="369130" y="3269437"/>
                </a:lnTo>
                <a:lnTo>
                  <a:pt x="369130" y="3304592"/>
                </a:lnTo>
                <a:moveTo>
                  <a:pt x="369130" y="3410058"/>
                </a:moveTo>
                <a:lnTo>
                  <a:pt x="369130" y="3410058"/>
                </a:lnTo>
                <a:moveTo>
                  <a:pt x="369130" y="5202975"/>
                </a:moveTo>
                <a:lnTo>
                  <a:pt x="369130" y="5202975"/>
                </a:lnTo>
                <a:moveTo>
                  <a:pt x="369130" y="3322170"/>
                </a:moveTo>
                <a:lnTo>
                  <a:pt x="369130" y="3322170"/>
                </a:lnTo>
                <a:moveTo>
                  <a:pt x="457018" y="4078008"/>
                </a:moveTo>
                <a:lnTo>
                  <a:pt x="457018" y="4078008"/>
                </a:lnTo>
                <a:moveTo>
                  <a:pt x="492173" y="3902231"/>
                </a:moveTo>
                <a:lnTo>
                  <a:pt x="509751" y="3884654"/>
                </a:lnTo>
                <a:lnTo>
                  <a:pt x="492173" y="3902231"/>
                </a:lnTo>
                <a:moveTo>
                  <a:pt x="492173" y="5132665"/>
                </a:moveTo>
                <a:lnTo>
                  <a:pt x="492173" y="5132665"/>
                </a:lnTo>
                <a:moveTo>
                  <a:pt x="492173" y="3990119"/>
                </a:moveTo>
                <a:lnTo>
                  <a:pt x="492173" y="3990119"/>
                </a:lnTo>
                <a:moveTo>
                  <a:pt x="492173" y="5027199"/>
                </a:moveTo>
                <a:lnTo>
                  <a:pt x="492173" y="5027199"/>
                </a:lnTo>
                <a:moveTo>
                  <a:pt x="509751" y="5273286"/>
                </a:moveTo>
                <a:lnTo>
                  <a:pt x="509751" y="5273286"/>
                </a:lnTo>
                <a:moveTo>
                  <a:pt x="509751" y="5238130"/>
                </a:moveTo>
                <a:lnTo>
                  <a:pt x="509751" y="5238130"/>
                </a:lnTo>
                <a:moveTo>
                  <a:pt x="509751" y="3990119"/>
                </a:moveTo>
                <a:lnTo>
                  <a:pt x="509751" y="3990119"/>
                </a:lnTo>
                <a:moveTo>
                  <a:pt x="509751" y="3972542"/>
                </a:moveTo>
                <a:lnTo>
                  <a:pt x="509751" y="3972542"/>
                </a:lnTo>
                <a:moveTo>
                  <a:pt x="509751" y="5220553"/>
                </a:moveTo>
                <a:lnTo>
                  <a:pt x="527329" y="5238130"/>
                </a:lnTo>
                <a:lnTo>
                  <a:pt x="509751" y="5220553"/>
                </a:lnTo>
                <a:moveTo>
                  <a:pt x="509751" y="4025275"/>
                </a:moveTo>
                <a:lnTo>
                  <a:pt x="509751" y="4025275"/>
                </a:lnTo>
                <a:moveTo>
                  <a:pt x="509751" y="5115087"/>
                </a:moveTo>
                <a:lnTo>
                  <a:pt x="527329" y="5132665"/>
                </a:lnTo>
                <a:lnTo>
                  <a:pt x="509751" y="5115087"/>
                </a:lnTo>
                <a:moveTo>
                  <a:pt x="509751" y="3972542"/>
                </a:moveTo>
                <a:lnTo>
                  <a:pt x="509751" y="3972542"/>
                </a:lnTo>
                <a:moveTo>
                  <a:pt x="527329" y="5255708"/>
                </a:moveTo>
                <a:lnTo>
                  <a:pt x="527329" y="5255708"/>
                </a:lnTo>
                <a:moveTo>
                  <a:pt x="527329" y="3972542"/>
                </a:moveTo>
                <a:lnTo>
                  <a:pt x="527329" y="3972542"/>
                </a:lnTo>
                <a:moveTo>
                  <a:pt x="527329" y="4025275"/>
                </a:moveTo>
                <a:lnTo>
                  <a:pt x="544906" y="4007697"/>
                </a:lnTo>
                <a:lnTo>
                  <a:pt x="527329" y="4025275"/>
                </a:lnTo>
                <a:moveTo>
                  <a:pt x="527329" y="3990119"/>
                </a:moveTo>
                <a:lnTo>
                  <a:pt x="544906" y="3972542"/>
                </a:lnTo>
                <a:lnTo>
                  <a:pt x="527329" y="3990119"/>
                </a:lnTo>
                <a:moveTo>
                  <a:pt x="527329" y="4042852"/>
                </a:moveTo>
                <a:lnTo>
                  <a:pt x="527329" y="4042852"/>
                </a:lnTo>
                <a:moveTo>
                  <a:pt x="562484" y="5202975"/>
                </a:moveTo>
                <a:lnTo>
                  <a:pt x="562484" y="5202975"/>
                </a:lnTo>
                <a:moveTo>
                  <a:pt x="562484" y="4007697"/>
                </a:moveTo>
                <a:lnTo>
                  <a:pt x="562484" y="4007697"/>
                </a:lnTo>
                <a:moveTo>
                  <a:pt x="562484" y="5800614"/>
                </a:moveTo>
                <a:lnTo>
                  <a:pt x="562484" y="5800614"/>
                </a:lnTo>
                <a:moveTo>
                  <a:pt x="597639" y="5097510"/>
                </a:moveTo>
                <a:lnTo>
                  <a:pt x="597639" y="5097510"/>
                </a:lnTo>
                <a:moveTo>
                  <a:pt x="597639" y="5097510"/>
                </a:moveTo>
                <a:lnTo>
                  <a:pt x="597639" y="5097510"/>
                </a:lnTo>
                <a:moveTo>
                  <a:pt x="597639" y="5800614"/>
                </a:moveTo>
                <a:lnTo>
                  <a:pt x="597639" y="5800614"/>
                </a:lnTo>
                <a:moveTo>
                  <a:pt x="597639" y="3937387"/>
                </a:moveTo>
                <a:lnTo>
                  <a:pt x="597639" y="3937387"/>
                </a:lnTo>
                <a:moveTo>
                  <a:pt x="597639" y="4095585"/>
                </a:moveTo>
                <a:lnTo>
                  <a:pt x="597639" y="4095585"/>
                </a:lnTo>
                <a:moveTo>
                  <a:pt x="597639" y="3902231"/>
                </a:moveTo>
                <a:lnTo>
                  <a:pt x="615217" y="3919809"/>
                </a:lnTo>
                <a:lnTo>
                  <a:pt x="597639" y="3902231"/>
                </a:lnTo>
                <a:moveTo>
                  <a:pt x="597639" y="5079932"/>
                </a:moveTo>
                <a:lnTo>
                  <a:pt x="615217" y="5097510"/>
                </a:lnTo>
                <a:lnTo>
                  <a:pt x="597639" y="5079932"/>
                </a:lnTo>
                <a:moveTo>
                  <a:pt x="597639" y="5783037"/>
                </a:moveTo>
                <a:lnTo>
                  <a:pt x="597639" y="5783037"/>
                </a:lnTo>
                <a:moveTo>
                  <a:pt x="615217" y="5079932"/>
                </a:moveTo>
                <a:lnTo>
                  <a:pt x="615217" y="5079932"/>
                </a:lnTo>
                <a:moveTo>
                  <a:pt x="615217" y="5554528"/>
                </a:moveTo>
                <a:lnTo>
                  <a:pt x="615217" y="5554528"/>
                </a:lnTo>
                <a:moveTo>
                  <a:pt x="615217" y="3919809"/>
                </a:moveTo>
                <a:lnTo>
                  <a:pt x="615217" y="3919809"/>
                </a:lnTo>
                <a:moveTo>
                  <a:pt x="615217" y="3937387"/>
                </a:moveTo>
                <a:lnTo>
                  <a:pt x="615217" y="3937387"/>
                </a:lnTo>
                <a:moveTo>
                  <a:pt x="632794" y="4007697"/>
                </a:moveTo>
                <a:lnTo>
                  <a:pt x="615217" y="4025275"/>
                </a:lnTo>
                <a:lnTo>
                  <a:pt x="632794" y="4007697"/>
                </a:lnTo>
                <a:moveTo>
                  <a:pt x="632794" y="3216704"/>
                </a:moveTo>
                <a:lnTo>
                  <a:pt x="632794" y="3216704"/>
                </a:lnTo>
                <a:moveTo>
                  <a:pt x="632794" y="5536950"/>
                </a:moveTo>
                <a:lnTo>
                  <a:pt x="632794" y="5536950"/>
                </a:lnTo>
                <a:moveTo>
                  <a:pt x="632794" y="4060430"/>
                </a:moveTo>
                <a:lnTo>
                  <a:pt x="650372" y="4042852"/>
                </a:lnTo>
                <a:lnTo>
                  <a:pt x="632794" y="4060430"/>
                </a:lnTo>
                <a:moveTo>
                  <a:pt x="632794" y="3990119"/>
                </a:moveTo>
                <a:lnTo>
                  <a:pt x="650372" y="3972542"/>
                </a:lnTo>
                <a:lnTo>
                  <a:pt x="632794" y="3990119"/>
                </a:lnTo>
                <a:moveTo>
                  <a:pt x="632794" y="4992044"/>
                </a:moveTo>
                <a:lnTo>
                  <a:pt x="632794" y="4992044"/>
                </a:lnTo>
                <a:moveTo>
                  <a:pt x="632794" y="5554528"/>
                </a:moveTo>
                <a:lnTo>
                  <a:pt x="650372" y="5536950"/>
                </a:lnTo>
                <a:lnTo>
                  <a:pt x="632794" y="5554528"/>
                </a:lnTo>
                <a:moveTo>
                  <a:pt x="632794" y="5519372"/>
                </a:moveTo>
                <a:lnTo>
                  <a:pt x="650372" y="5536950"/>
                </a:lnTo>
                <a:lnTo>
                  <a:pt x="632794" y="5519372"/>
                </a:lnTo>
                <a:moveTo>
                  <a:pt x="650372" y="5097510"/>
                </a:moveTo>
                <a:lnTo>
                  <a:pt x="650372" y="5097510"/>
                </a:lnTo>
                <a:moveTo>
                  <a:pt x="650372" y="5501795"/>
                </a:moveTo>
                <a:lnTo>
                  <a:pt x="650372" y="5501795"/>
                </a:lnTo>
                <a:moveTo>
                  <a:pt x="650372" y="5624838"/>
                </a:moveTo>
                <a:lnTo>
                  <a:pt x="650372" y="5624838"/>
                </a:lnTo>
                <a:moveTo>
                  <a:pt x="650372" y="3216704"/>
                </a:moveTo>
                <a:lnTo>
                  <a:pt x="650372" y="3216704"/>
                </a:lnTo>
                <a:moveTo>
                  <a:pt x="650372" y="5554528"/>
                </a:moveTo>
                <a:lnTo>
                  <a:pt x="650372" y="5554528"/>
                </a:lnTo>
                <a:moveTo>
                  <a:pt x="650372" y="5589683"/>
                </a:moveTo>
                <a:lnTo>
                  <a:pt x="650372" y="5589683"/>
                </a:lnTo>
                <a:moveTo>
                  <a:pt x="650372" y="3990119"/>
                </a:moveTo>
                <a:lnTo>
                  <a:pt x="667950" y="4007697"/>
                </a:lnTo>
                <a:lnTo>
                  <a:pt x="650372" y="3990119"/>
                </a:lnTo>
                <a:moveTo>
                  <a:pt x="650372" y="5624838"/>
                </a:moveTo>
                <a:lnTo>
                  <a:pt x="650372" y="5624838"/>
                </a:lnTo>
                <a:moveTo>
                  <a:pt x="667950" y="3199127"/>
                </a:moveTo>
                <a:lnTo>
                  <a:pt x="650372" y="3216704"/>
                </a:lnTo>
                <a:lnTo>
                  <a:pt x="667950" y="3199127"/>
                </a:lnTo>
                <a:moveTo>
                  <a:pt x="667950" y="4007697"/>
                </a:moveTo>
                <a:lnTo>
                  <a:pt x="667950" y="4007697"/>
                </a:lnTo>
                <a:moveTo>
                  <a:pt x="667950" y="3954964"/>
                </a:moveTo>
                <a:lnTo>
                  <a:pt x="667950" y="3954964"/>
                </a:lnTo>
                <a:moveTo>
                  <a:pt x="685527" y="3216704"/>
                </a:moveTo>
                <a:lnTo>
                  <a:pt x="667950" y="3199127"/>
                </a:lnTo>
                <a:lnTo>
                  <a:pt x="685527" y="3216704"/>
                </a:lnTo>
                <a:moveTo>
                  <a:pt x="685527" y="5079932"/>
                </a:moveTo>
                <a:lnTo>
                  <a:pt x="685527" y="5079932"/>
                </a:lnTo>
                <a:moveTo>
                  <a:pt x="685527" y="3216704"/>
                </a:moveTo>
                <a:lnTo>
                  <a:pt x="685527" y="3216704"/>
                </a:lnTo>
                <a:moveTo>
                  <a:pt x="685527" y="3937387"/>
                </a:moveTo>
                <a:lnTo>
                  <a:pt x="685527" y="3937387"/>
                </a:lnTo>
                <a:moveTo>
                  <a:pt x="685527" y="5238130"/>
                </a:moveTo>
                <a:lnTo>
                  <a:pt x="685527" y="5238130"/>
                </a:lnTo>
                <a:moveTo>
                  <a:pt x="685527" y="4992044"/>
                </a:moveTo>
                <a:lnTo>
                  <a:pt x="685527" y="4992044"/>
                </a:lnTo>
                <a:moveTo>
                  <a:pt x="685527" y="4992044"/>
                </a:moveTo>
                <a:lnTo>
                  <a:pt x="685527" y="4992044"/>
                </a:lnTo>
                <a:moveTo>
                  <a:pt x="703105" y="5642416"/>
                </a:moveTo>
                <a:lnTo>
                  <a:pt x="703105" y="5642416"/>
                </a:lnTo>
                <a:moveTo>
                  <a:pt x="703105" y="5150242"/>
                </a:moveTo>
                <a:lnTo>
                  <a:pt x="703105" y="5150242"/>
                </a:lnTo>
                <a:moveTo>
                  <a:pt x="703105" y="3533101"/>
                </a:moveTo>
                <a:lnTo>
                  <a:pt x="703105" y="3533101"/>
                </a:lnTo>
                <a:moveTo>
                  <a:pt x="703105" y="4974466"/>
                </a:moveTo>
                <a:lnTo>
                  <a:pt x="703105" y="4974466"/>
                </a:lnTo>
                <a:moveTo>
                  <a:pt x="703105" y="3181549"/>
                </a:moveTo>
                <a:lnTo>
                  <a:pt x="703105" y="3181549"/>
                </a:lnTo>
                <a:moveTo>
                  <a:pt x="720682" y="3163971"/>
                </a:moveTo>
                <a:lnTo>
                  <a:pt x="720682" y="3163971"/>
                </a:lnTo>
                <a:moveTo>
                  <a:pt x="720682" y="3181549"/>
                </a:moveTo>
                <a:lnTo>
                  <a:pt x="720682" y="3181549"/>
                </a:lnTo>
                <a:moveTo>
                  <a:pt x="738260" y="3163971"/>
                </a:moveTo>
                <a:lnTo>
                  <a:pt x="738260" y="3163971"/>
                </a:lnTo>
                <a:moveTo>
                  <a:pt x="738260" y="5449062"/>
                </a:moveTo>
                <a:lnTo>
                  <a:pt x="738260" y="5449062"/>
                </a:lnTo>
                <a:moveTo>
                  <a:pt x="738260" y="5202975"/>
                </a:moveTo>
                <a:lnTo>
                  <a:pt x="738260" y="5202975"/>
                </a:lnTo>
                <a:moveTo>
                  <a:pt x="738260" y="5202975"/>
                </a:moveTo>
                <a:lnTo>
                  <a:pt x="755838" y="5185398"/>
                </a:lnTo>
                <a:lnTo>
                  <a:pt x="738260" y="5202975"/>
                </a:lnTo>
                <a:moveTo>
                  <a:pt x="790993" y="3128816"/>
                </a:moveTo>
                <a:lnTo>
                  <a:pt x="790993" y="3128816"/>
                </a:lnTo>
                <a:moveTo>
                  <a:pt x="790993" y="4886578"/>
                </a:moveTo>
                <a:lnTo>
                  <a:pt x="790993" y="4886578"/>
                </a:lnTo>
                <a:moveTo>
                  <a:pt x="790993" y="5361174"/>
                </a:moveTo>
                <a:lnTo>
                  <a:pt x="790993" y="5361174"/>
                </a:lnTo>
                <a:moveTo>
                  <a:pt x="790993" y="5079932"/>
                </a:moveTo>
                <a:lnTo>
                  <a:pt x="808570" y="5062354"/>
                </a:lnTo>
                <a:lnTo>
                  <a:pt x="790993" y="5079932"/>
                </a:lnTo>
                <a:moveTo>
                  <a:pt x="808570" y="5044777"/>
                </a:moveTo>
                <a:lnTo>
                  <a:pt x="808570" y="5044777"/>
                </a:lnTo>
                <a:moveTo>
                  <a:pt x="808570" y="3163971"/>
                </a:moveTo>
                <a:lnTo>
                  <a:pt x="808570" y="3163971"/>
                </a:lnTo>
                <a:moveTo>
                  <a:pt x="808570" y="4113163"/>
                </a:moveTo>
                <a:lnTo>
                  <a:pt x="808570" y="4113163"/>
                </a:lnTo>
                <a:moveTo>
                  <a:pt x="808570" y="3163971"/>
                </a:moveTo>
                <a:lnTo>
                  <a:pt x="808570" y="3163971"/>
                </a:lnTo>
                <a:moveTo>
                  <a:pt x="808570" y="3163971"/>
                </a:moveTo>
                <a:lnTo>
                  <a:pt x="808570" y="3163971"/>
                </a:lnTo>
                <a:moveTo>
                  <a:pt x="808570" y="3163971"/>
                </a:moveTo>
                <a:lnTo>
                  <a:pt x="808570" y="3163971"/>
                </a:lnTo>
                <a:moveTo>
                  <a:pt x="808570" y="5273286"/>
                </a:moveTo>
                <a:lnTo>
                  <a:pt x="826148" y="5255708"/>
                </a:lnTo>
                <a:lnTo>
                  <a:pt x="808570" y="5273286"/>
                </a:lnTo>
                <a:moveTo>
                  <a:pt x="826148" y="5308441"/>
                </a:moveTo>
                <a:lnTo>
                  <a:pt x="826148" y="5308441"/>
                </a:lnTo>
                <a:moveTo>
                  <a:pt x="826148" y="3093661"/>
                </a:moveTo>
                <a:lnTo>
                  <a:pt x="826148" y="3093661"/>
                </a:lnTo>
                <a:moveTo>
                  <a:pt x="826148" y="3146394"/>
                </a:moveTo>
                <a:lnTo>
                  <a:pt x="826148" y="3146394"/>
                </a:lnTo>
                <a:moveTo>
                  <a:pt x="826148" y="3585834"/>
                </a:moveTo>
                <a:lnTo>
                  <a:pt x="826148" y="3585834"/>
                </a:lnTo>
                <a:moveTo>
                  <a:pt x="826148" y="3128816"/>
                </a:moveTo>
                <a:lnTo>
                  <a:pt x="861303" y="3128816"/>
                </a:lnTo>
                <a:lnTo>
                  <a:pt x="826148" y="3128816"/>
                </a:lnTo>
                <a:moveTo>
                  <a:pt x="826148" y="4921733"/>
                </a:moveTo>
                <a:lnTo>
                  <a:pt x="826148" y="4921733"/>
                </a:lnTo>
                <a:moveTo>
                  <a:pt x="826148" y="4130740"/>
                </a:moveTo>
                <a:lnTo>
                  <a:pt x="826148" y="4130740"/>
                </a:lnTo>
                <a:moveTo>
                  <a:pt x="826148" y="4095585"/>
                </a:moveTo>
                <a:lnTo>
                  <a:pt x="843726" y="4113163"/>
                </a:lnTo>
                <a:lnTo>
                  <a:pt x="826148" y="4095585"/>
                </a:lnTo>
                <a:moveTo>
                  <a:pt x="826148" y="5220553"/>
                </a:moveTo>
                <a:lnTo>
                  <a:pt x="843726" y="5202975"/>
                </a:lnTo>
                <a:lnTo>
                  <a:pt x="826148" y="5220553"/>
                </a:lnTo>
                <a:moveTo>
                  <a:pt x="826148" y="5273286"/>
                </a:moveTo>
                <a:lnTo>
                  <a:pt x="914036" y="5220553"/>
                </a:lnTo>
                <a:lnTo>
                  <a:pt x="931614" y="5238130"/>
                </a:lnTo>
                <a:lnTo>
                  <a:pt x="896459" y="5273286"/>
                </a:lnTo>
                <a:lnTo>
                  <a:pt x="826148" y="5273286"/>
                </a:lnTo>
                <a:moveTo>
                  <a:pt x="843726" y="5079932"/>
                </a:moveTo>
                <a:lnTo>
                  <a:pt x="826148" y="5097510"/>
                </a:lnTo>
                <a:lnTo>
                  <a:pt x="843726" y="5079932"/>
                </a:lnTo>
                <a:moveTo>
                  <a:pt x="843726" y="4078008"/>
                </a:moveTo>
                <a:lnTo>
                  <a:pt x="843726" y="4078008"/>
                </a:lnTo>
                <a:moveTo>
                  <a:pt x="843726" y="5097510"/>
                </a:moveTo>
                <a:lnTo>
                  <a:pt x="843726" y="5097510"/>
                </a:lnTo>
                <a:moveTo>
                  <a:pt x="843726" y="5079932"/>
                </a:moveTo>
                <a:lnTo>
                  <a:pt x="861303" y="5097510"/>
                </a:lnTo>
                <a:lnTo>
                  <a:pt x="843726" y="5079932"/>
                </a:lnTo>
                <a:moveTo>
                  <a:pt x="843726" y="4148318"/>
                </a:moveTo>
                <a:lnTo>
                  <a:pt x="843726" y="4148318"/>
                </a:lnTo>
                <a:moveTo>
                  <a:pt x="861303" y="4921733"/>
                </a:moveTo>
                <a:lnTo>
                  <a:pt x="861303" y="4921733"/>
                </a:lnTo>
                <a:moveTo>
                  <a:pt x="861303" y="4798690"/>
                </a:moveTo>
                <a:lnTo>
                  <a:pt x="861303" y="4798690"/>
                </a:lnTo>
                <a:moveTo>
                  <a:pt x="861303" y="5202975"/>
                </a:moveTo>
                <a:lnTo>
                  <a:pt x="861303" y="5202975"/>
                </a:lnTo>
                <a:moveTo>
                  <a:pt x="861303" y="4060430"/>
                </a:moveTo>
                <a:lnTo>
                  <a:pt x="861303" y="4060430"/>
                </a:lnTo>
                <a:moveTo>
                  <a:pt x="861303" y="3128816"/>
                </a:moveTo>
                <a:lnTo>
                  <a:pt x="861303" y="3128816"/>
                </a:lnTo>
                <a:moveTo>
                  <a:pt x="878881" y="3163971"/>
                </a:moveTo>
                <a:lnTo>
                  <a:pt x="878881" y="3163971"/>
                </a:lnTo>
                <a:moveTo>
                  <a:pt x="878881" y="5009621"/>
                </a:moveTo>
                <a:lnTo>
                  <a:pt x="878881" y="5009621"/>
                </a:lnTo>
                <a:moveTo>
                  <a:pt x="878881" y="3111239"/>
                </a:moveTo>
                <a:lnTo>
                  <a:pt x="878881" y="3111239"/>
                </a:lnTo>
                <a:moveTo>
                  <a:pt x="878881" y="3163971"/>
                </a:moveTo>
                <a:lnTo>
                  <a:pt x="878881" y="3163971"/>
                </a:lnTo>
                <a:moveTo>
                  <a:pt x="878881" y="5097510"/>
                </a:moveTo>
                <a:lnTo>
                  <a:pt x="878881" y="5097510"/>
                </a:lnTo>
                <a:moveTo>
                  <a:pt x="878881" y="4042852"/>
                </a:moveTo>
                <a:lnTo>
                  <a:pt x="878881" y="4042852"/>
                </a:lnTo>
                <a:moveTo>
                  <a:pt x="878881" y="3146394"/>
                </a:moveTo>
                <a:lnTo>
                  <a:pt x="878881" y="3146394"/>
                </a:lnTo>
                <a:moveTo>
                  <a:pt x="878881" y="4130740"/>
                </a:moveTo>
                <a:lnTo>
                  <a:pt x="878881" y="4130740"/>
                </a:lnTo>
                <a:moveTo>
                  <a:pt x="878881" y="4886578"/>
                </a:moveTo>
                <a:lnTo>
                  <a:pt x="878881" y="4886578"/>
                </a:lnTo>
                <a:moveTo>
                  <a:pt x="878881" y="4956889"/>
                </a:moveTo>
                <a:lnTo>
                  <a:pt x="878881" y="4956889"/>
                </a:lnTo>
                <a:moveTo>
                  <a:pt x="878881" y="3128816"/>
                </a:moveTo>
                <a:lnTo>
                  <a:pt x="878881" y="3128816"/>
                </a:lnTo>
                <a:moveTo>
                  <a:pt x="878881" y="4113163"/>
                </a:moveTo>
                <a:lnTo>
                  <a:pt x="896459" y="4130740"/>
                </a:lnTo>
                <a:lnTo>
                  <a:pt x="878881" y="4113163"/>
                </a:lnTo>
                <a:moveTo>
                  <a:pt x="896459" y="4974466"/>
                </a:moveTo>
                <a:lnTo>
                  <a:pt x="896459" y="4974466"/>
                </a:lnTo>
                <a:moveTo>
                  <a:pt x="896459" y="4728380"/>
                </a:moveTo>
                <a:lnTo>
                  <a:pt x="896459" y="4728380"/>
                </a:lnTo>
                <a:moveTo>
                  <a:pt x="896459" y="3076083"/>
                </a:moveTo>
                <a:lnTo>
                  <a:pt x="896459" y="3076083"/>
                </a:lnTo>
                <a:moveTo>
                  <a:pt x="896459" y="4781112"/>
                </a:moveTo>
                <a:lnTo>
                  <a:pt x="896459" y="4781112"/>
                </a:lnTo>
                <a:moveTo>
                  <a:pt x="896459" y="3111239"/>
                </a:moveTo>
                <a:lnTo>
                  <a:pt x="896459" y="3111239"/>
                </a:lnTo>
                <a:moveTo>
                  <a:pt x="896459" y="4904156"/>
                </a:moveTo>
                <a:lnTo>
                  <a:pt x="896459" y="4904156"/>
                </a:lnTo>
                <a:moveTo>
                  <a:pt x="896459" y="4816268"/>
                </a:moveTo>
                <a:lnTo>
                  <a:pt x="896459" y="4816268"/>
                </a:lnTo>
                <a:moveTo>
                  <a:pt x="896459" y="4710802"/>
                </a:moveTo>
                <a:lnTo>
                  <a:pt x="896459" y="4710802"/>
                </a:lnTo>
                <a:moveTo>
                  <a:pt x="914036" y="4042852"/>
                </a:moveTo>
                <a:lnTo>
                  <a:pt x="914036" y="4042852"/>
                </a:lnTo>
                <a:moveTo>
                  <a:pt x="914036" y="4939311"/>
                </a:moveTo>
                <a:lnTo>
                  <a:pt x="914036" y="4939311"/>
                </a:lnTo>
                <a:moveTo>
                  <a:pt x="914036" y="4113163"/>
                </a:moveTo>
                <a:lnTo>
                  <a:pt x="914036" y="4113163"/>
                </a:lnTo>
                <a:moveTo>
                  <a:pt x="914036" y="4956889"/>
                </a:moveTo>
                <a:lnTo>
                  <a:pt x="914036" y="4956889"/>
                </a:lnTo>
                <a:moveTo>
                  <a:pt x="914036" y="4798690"/>
                </a:moveTo>
                <a:lnTo>
                  <a:pt x="914036" y="4798690"/>
                </a:lnTo>
                <a:moveTo>
                  <a:pt x="914036" y="4816268"/>
                </a:moveTo>
                <a:lnTo>
                  <a:pt x="914036" y="4816268"/>
                </a:lnTo>
                <a:moveTo>
                  <a:pt x="914036" y="4939311"/>
                </a:moveTo>
                <a:lnTo>
                  <a:pt x="914036" y="4939311"/>
                </a:lnTo>
                <a:moveTo>
                  <a:pt x="914036" y="5202975"/>
                </a:moveTo>
                <a:lnTo>
                  <a:pt x="931614" y="5185398"/>
                </a:lnTo>
                <a:lnTo>
                  <a:pt x="914036" y="5202975"/>
                </a:lnTo>
                <a:moveTo>
                  <a:pt x="931614" y="4939311"/>
                </a:moveTo>
                <a:lnTo>
                  <a:pt x="931614" y="4939311"/>
                </a:lnTo>
                <a:moveTo>
                  <a:pt x="931614" y="4939311"/>
                </a:moveTo>
                <a:lnTo>
                  <a:pt x="931614" y="4939311"/>
                </a:lnTo>
                <a:moveTo>
                  <a:pt x="931614" y="4728380"/>
                </a:moveTo>
                <a:lnTo>
                  <a:pt x="931614" y="4728380"/>
                </a:lnTo>
                <a:moveTo>
                  <a:pt x="931614" y="4939311"/>
                </a:moveTo>
                <a:lnTo>
                  <a:pt x="931614" y="4939311"/>
                </a:lnTo>
                <a:moveTo>
                  <a:pt x="931614" y="5097510"/>
                </a:moveTo>
                <a:lnTo>
                  <a:pt x="949191" y="5079932"/>
                </a:lnTo>
                <a:lnTo>
                  <a:pt x="931614" y="5097510"/>
                </a:lnTo>
                <a:moveTo>
                  <a:pt x="931614" y="4113163"/>
                </a:moveTo>
                <a:lnTo>
                  <a:pt x="931614" y="4113163"/>
                </a:lnTo>
                <a:moveTo>
                  <a:pt x="931614" y="4939311"/>
                </a:moveTo>
                <a:lnTo>
                  <a:pt x="949191" y="4921733"/>
                </a:lnTo>
                <a:lnTo>
                  <a:pt x="931614" y="4939311"/>
                </a:lnTo>
                <a:moveTo>
                  <a:pt x="931614" y="4728380"/>
                </a:moveTo>
                <a:lnTo>
                  <a:pt x="949191" y="4710802"/>
                </a:lnTo>
                <a:lnTo>
                  <a:pt x="931614" y="4728380"/>
                </a:lnTo>
                <a:moveTo>
                  <a:pt x="931614" y="3093661"/>
                </a:moveTo>
                <a:lnTo>
                  <a:pt x="931614" y="3093661"/>
                </a:lnTo>
                <a:moveTo>
                  <a:pt x="949191" y="5273286"/>
                </a:moveTo>
                <a:lnTo>
                  <a:pt x="949191" y="5273286"/>
                </a:lnTo>
                <a:moveTo>
                  <a:pt x="949191" y="5185398"/>
                </a:moveTo>
                <a:lnTo>
                  <a:pt x="949191" y="5185398"/>
                </a:lnTo>
                <a:moveTo>
                  <a:pt x="949191" y="4869000"/>
                </a:moveTo>
                <a:lnTo>
                  <a:pt x="949191" y="4869000"/>
                </a:lnTo>
                <a:moveTo>
                  <a:pt x="949191" y="4710802"/>
                </a:moveTo>
                <a:lnTo>
                  <a:pt x="949191" y="4710802"/>
                </a:lnTo>
                <a:moveTo>
                  <a:pt x="949191" y="4781112"/>
                </a:moveTo>
                <a:lnTo>
                  <a:pt x="966769" y="4763535"/>
                </a:lnTo>
                <a:lnTo>
                  <a:pt x="949191" y="4781112"/>
                </a:lnTo>
                <a:moveTo>
                  <a:pt x="949191" y="4025275"/>
                </a:moveTo>
                <a:lnTo>
                  <a:pt x="949191" y="4025275"/>
                </a:lnTo>
                <a:moveTo>
                  <a:pt x="949191" y="4956889"/>
                </a:moveTo>
                <a:lnTo>
                  <a:pt x="949191" y="4956889"/>
                </a:lnTo>
                <a:moveTo>
                  <a:pt x="966769" y="5185398"/>
                </a:moveTo>
                <a:lnTo>
                  <a:pt x="966769" y="5185398"/>
                </a:lnTo>
                <a:moveTo>
                  <a:pt x="966769" y="4763535"/>
                </a:moveTo>
                <a:lnTo>
                  <a:pt x="966769" y="4763535"/>
                </a:lnTo>
                <a:moveTo>
                  <a:pt x="966769" y="4078008"/>
                </a:moveTo>
                <a:lnTo>
                  <a:pt x="966769" y="4078008"/>
                </a:lnTo>
                <a:moveTo>
                  <a:pt x="966769" y="4816268"/>
                </a:moveTo>
                <a:lnTo>
                  <a:pt x="966769" y="4816268"/>
                </a:lnTo>
                <a:moveTo>
                  <a:pt x="966769" y="5326019"/>
                </a:moveTo>
                <a:lnTo>
                  <a:pt x="966769" y="5326019"/>
                </a:lnTo>
                <a:moveTo>
                  <a:pt x="966769" y="5220553"/>
                </a:moveTo>
                <a:lnTo>
                  <a:pt x="966769" y="5220553"/>
                </a:lnTo>
                <a:moveTo>
                  <a:pt x="984347" y="4798690"/>
                </a:moveTo>
                <a:lnTo>
                  <a:pt x="984347" y="4798690"/>
                </a:lnTo>
                <a:moveTo>
                  <a:pt x="984347" y="4042852"/>
                </a:moveTo>
                <a:lnTo>
                  <a:pt x="984347" y="4042852"/>
                </a:lnTo>
                <a:moveTo>
                  <a:pt x="984347" y="5290863"/>
                </a:moveTo>
                <a:lnTo>
                  <a:pt x="984347" y="5290863"/>
                </a:lnTo>
                <a:moveTo>
                  <a:pt x="984347" y="4763535"/>
                </a:moveTo>
                <a:lnTo>
                  <a:pt x="984347" y="4763535"/>
                </a:lnTo>
                <a:moveTo>
                  <a:pt x="1019502" y="5150242"/>
                </a:moveTo>
                <a:lnTo>
                  <a:pt x="1037079" y="5167820"/>
                </a:lnTo>
                <a:lnTo>
                  <a:pt x="1019502" y="5150242"/>
                </a:lnTo>
                <a:moveTo>
                  <a:pt x="1019502" y="5132665"/>
                </a:moveTo>
                <a:lnTo>
                  <a:pt x="1037079" y="5150242"/>
                </a:lnTo>
                <a:lnTo>
                  <a:pt x="1019502" y="5132665"/>
                </a:lnTo>
                <a:moveTo>
                  <a:pt x="1037079" y="4904156"/>
                </a:moveTo>
                <a:lnTo>
                  <a:pt x="1037079" y="4904156"/>
                </a:lnTo>
                <a:moveTo>
                  <a:pt x="1037079" y="4359250"/>
                </a:moveTo>
                <a:lnTo>
                  <a:pt x="1037079" y="4359250"/>
                </a:lnTo>
                <a:moveTo>
                  <a:pt x="1054657" y="5009621"/>
                </a:moveTo>
                <a:lnTo>
                  <a:pt x="1054657" y="5009621"/>
                </a:lnTo>
                <a:moveTo>
                  <a:pt x="1054657" y="4939311"/>
                </a:moveTo>
                <a:lnTo>
                  <a:pt x="1054657" y="4939311"/>
                </a:lnTo>
                <a:moveTo>
                  <a:pt x="1054657" y="5150242"/>
                </a:moveTo>
                <a:lnTo>
                  <a:pt x="1072235" y="5132665"/>
                </a:lnTo>
                <a:lnTo>
                  <a:pt x="1054657" y="5150242"/>
                </a:lnTo>
                <a:moveTo>
                  <a:pt x="1089812" y="4851423"/>
                </a:moveTo>
                <a:lnTo>
                  <a:pt x="1089812" y="4851423"/>
                </a:lnTo>
                <a:moveTo>
                  <a:pt x="1089812" y="4851423"/>
                </a:moveTo>
                <a:lnTo>
                  <a:pt x="1089812" y="4851423"/>
                </a:lnTo>
                <a:moveTo>
                  <a:pt x="1089812" y="4851423"/>
                </a:moveTo>
                <a:lnTo>
                  <a:pt x="1089812" y="4851423"/>
                </a:lnTo>
                <a:moveTo>
                  <a:pt x="1089812" y="4869000"/>
                </a:moveTo>
                <a:lnTo>
                  <a:pt x="1107390" y="4851423"/>
                </a:lnTo>
                <a:lnTo>
                  <a:pt x="1089812" y="4869000"/>
                </a:lnTo>
                <a:moveTo>
                  <a:pt x="1107390" y="4851423"/>
                </a:moveTo>
                <a:lnTo>
                  <a:pt x="1107390" y="4851423"/>
                </a:lnTo>
                <a:moveTo>
                  <a:pt x="1107390" y="4974466"/>
                </a:moveTo>
                <a:lnTo>
                  <a:pt x="1124968" y="4956889"/>
                </a:lnTo>
                <a:lnTo>
                  <a:pt x="1107390" y="4974466"/>
                </a:lnTo>
                <a:moveTo>
                  <a:pt x="1107390" y="4798690"/>
                </a:moveTo>
                <a:lnTo>
                  <a:pt x="1107390" y="4798690"/>
                </a:lnTo>
                <a:moveTo>
                  <a:pt x="1124968" y="3304592"/>
                </a:moveTo>
                <a:lnTo>
                  <a:pt x="1124968" y="3304592"/>
                </a:lnTo>
                <a:moveTo>
                  <a:pt x="1124968" y="3287015"/>
                </a:moveTo>
                <a:lnTo>
                  <a:pt x="1142545" y="3304592"/>
                </a:lnTo>
                <a:lnTo>
                  <a:pt x="1124968" y="3287015"/>
                </a:lnTo>
                <a:moveTo>
                  <a:pt x="1124968" y="5027199"/>
                </a:moveTo>
                <a:lnTo>
                  <a:pt x="1124968" y="5027199"/>
                </a:lnTo>
                <a:moveTo>
                  <a:pt x="1142545" y="4921733"/>
                </a:moveTo>
                <a:lnTo>
                  <a:pt x="1142545" y="4921733"/>
                </a:lnTo>
                <a:moveTo>
                  <a:pt x="1160123" y="4992044"/>
                </a:moveTo>
                <a:lnTo>
                  <a:pt x="1160123" y="4992044"/>
                </a:lnTo>
                <a:moveTo>
                  <a:pt x="1177700" y="5079932"/>
                </a:moveTo>
                <a:lnTo>
                  <a:pt x="1177700" y="5079932"/>
                </a:lnTo>
                <a:moveTo>
                  <a:pt x="1195278" y="4956889"/>
                </a:moveTo>
                <a:lnTo>
                  <a:pt x="1195278" y="4956889"/>
                </a:lnTo>
                <a:moveTo>
                  <a:pt x="1195278" y="5044777"/>
                </a:moveTo>
                <a:lnTo>
                  <a:pt x="1195278" y="5044777"/>
                </a:lnTo>
                <a:moveTo>
                  <a:pt x="1195278" y="4956889"/>
                </a:moveTo>
                <a:lnTo>
                  <a:pt x="1195278" y="4956889"/>
                </a:lnTo>
                <a:moveTo>
                  <a:pt x="1195278" y="4869000"/>
                </a:moveTo>
                <a:lnTo>
                  <a:pt x="1230433" y="4869000"/>
                </a:lnTo>
                <a:lnTo>
                  <a:pt x="1195278" y="4869000"/>
                </a:lnTo>
                <a:moveTo>
                  <a:pt x="1212856" y="4956889"/>
                </a:moveTo>
                <a:lnTo>
                  <a:pt x="1212856" y="4956889"/>
                </a:lnTo>
                <a:moveTo>
                  <a:pt x="1230433" y="4851423"/>
                </a:moveTo>
                <a:lnTo>
                  <a:pt x="1230433" y="4851423"/>
                </a:lnTo>
                <a:moveTo>
                  <a:pt x="1230433" y="4007697"/>
                </a:moveTo>
                <a:lnTo>
                  <a:pt x="1230433" y="4007697"/>
                </a:lnTo>
                <a:moveTo>
                  <a:pt x="1230433" y="4710802"/>
                </a:moveTo>
                <a:lnTo>
                  <a:pt x="1248011" y="4728380"/>
                </a:lnTo>
                <a:lnTo>
                  <a:pt x="1230433" y="4710802"/>
                </a:lnTo>
                <a:moveTo>
                  <a:pt x="1230433" y="3357325"/>
                </a:moveTo>
                <a:lnTo>
                  <a:pt x="1230433" y="3357325"/>
                </a:lnTo>
                <a:moveTo>
                  <a:pt x="1230433" y="5062354"/>
                </a:moveTo>
                <a:lnTo>
                  <a:pt x="1230433" y="5062354"/>
                </a:lnTo>
                <a:moveTo>
                  <a:pt x="1248011" y="3339748"/>
                </a:moveTo>
                <a:lnTo>
                  <a:pt x="1248011" y="3374903"/>
                </a:lnTo>
                <a:lnTo>
                  <a:pt x="1248011" y="3339748"/>
                </a:lnTo>
                <a:moveTo>
                  <a:pt x="1248011" y="4851423"/>
                </a:moveTo>
                <a:lnTo>
                  <a:pt x="1248011" y="4851423"/>
                </a:lnTo>
                <a:moveTo>
                  <a:pt x="1300744" y="2935462"/>
                </a:moveTo>
                <a:lnTo>
                  <a:pt x="1265589" y="2935462"/>
                </a:lnTo>
                <a:lnTo>
                  <a:pt x="1300744" y="2935462"/>
                </a:lnTo>
                <a:moveTo>
                  <a:pt x="1300744" y="4833845"/>
                </a:moveTo>
                <a:lnTo>
                  <a:pt x="1300744" y="4833845"/>
                </a:lnTo>
                <a:moveTo>
                  <a:pt x="1300744" y="4816268"/>
                </a:moveTo>
                <a:lnTo>
                  <a:pt x="1300744" y="4816268"/>
                </a:lnTo>
                <a:moveTo>
                  <a:pt x="1318321" y="4886578"/>
                </a:moveTo>
                <a:lnTo>
                  <a:pt x="1318321" y="4886578"/>
                </a:lnTo>
                <a:moveTo>
                  <a:pt x="1318321" y="4833845"/>
                </a:moveTo>
                <a:lnTo>
                  <a:pt x="1335899" y="4816268"/>
                </a:lnTo>
                <a:lnTo>
                  <a:pt x="1318321" y="4833845"/>
                </a:lnTo>
                <a:moveTo>
                  <a:pt x="1318321" y="4763535"/>
                </a:moveTo>
                <a:lnTo>
                  <a:pt x="1318321" y="4763535"/>
                </a:lnTo>
                <a:moveTo>
                  <a:pt x="1318321" y="4921733"/>
                </a:moveTo>
                <a:lnTo>
                  <a:pt x="1318321" y="4921733"/>
                </a:lnTo>
                <a:moveTo>
                  <a:pt x="1335899" y="4781112"/>
                </a:moveTo>
                <a:lnTo>
                  <a:pt x="1335899" y="4781112"/>
                </a:lnTo>
                <a:moveTo>
                  <a:pt x="1371054" y="4833845"/>
                </a:moveTo>
                <a:lnTo>
                  <a:pt x="1371054" y="4833845"/>
                </a:lnTo>
                <a:moveTo>
                  <a:pt x="1371054" y="4781112"/>
                </a:moveTo>
                <a:lnTo>
                  <a:pt x="1371054" y="4781112"/>
                </a:lnTo>
                <a:moveTo>
                  <a:pt x="1371054" y="4183473"/>
                </a:moveTo>
                <a:lnTo>
                  <a:pt x="1388632" y="4165896"/>
                </a:lnTo>
                <a:lnTo>
                  <a:pt x="1371054" y="4183473"/>
                </a:lnTo>
                <a:moveTo>
                  <a:pt x="1388632" y="4816268"/>
                </a:moveTo>
                <a:lnTo>
                  <a:pt x="1388632" y="4816268"/>
                </a:lnTo>
                <a:moveTo>
                  <a:pt x="1423787" y="2777264"/>
                </a:moveTo>
                <a:lnTo>
                  <a:pt x="1423787" y="2777264"/>
                </a:lnTo>
                <a:moveTo>
                  <a:pt x="1441365" y="2777264"/>
                </a:moveTo>
                <a:lnTo>
                  <a:pt x="1423787" y="2759686"/>
                </a:lnTo>
                <a:lnTo>
                  <a:pt x="1441365" y="2777264"/>
                </a:lnTo>
                <a:moveTo>
                  <a:pt x="1441365" y="2794841"/>
                </a:moveTo>
                <a:lnTo>
                  <a:pt x="1458942" y="2777264"/>
                </a:lnTo>
                <a:lnTo>
                  <a:pt x="1441365" y="2794841"/>
                </a:lnTo>
                <a:moveTo>
                  <a:pt x="1476520" y="2777264"/>
                </a:moveTo>
                <a:lnTo>
                  <a:pt x="1458942" y="2794841"/>
                </a:lnTo>
                <a:lnTo>
                  <a:pt x="1476520" y="2777264"/>
                </a:lnTo>
                <a:moveTo>
                  <a:pt x="1511675" y="333975"/>
                </a:moveTo>
                <a:lnTo>
                  <a:pt x="1511675" y="333975"/>
                </a:lnTo>
                <a:moveTo>
                  <a:pt x="1529253" y="316397"/>
                </a:moveTo>
                <a:lnTo>
                  <a:pt x="1529253" y="316397"/>
                </a:lnTo>
                <a:moveTo>
                  <a:pt x="1529253" y="316397"/>
                </a:moveTo>
                <a:lnTo>
                  <a:pt x="1546830" y="333975"/>
                </a:lnTo>
                <a:lnTo>
                  <a:pt x="1529253" y="316397"/>
                </a:lnTo>
                <a:moveTo>
                  <a:pt x="1617141" y="2970618"/>
                </a:moveTo>
                <a:lnTo>
                  <a:pt x="1617141" y="2970618"/>
                </a:lnTo>
                <a:moveTo>
                  <a:pt x="1617141" y="2671798"/>
                </a:moveTo>
                <a:lnTo>
                  <a:pt x="1634719" y="2654220"/>
                </a:lnTo>
                <a:lnTo>
                  <a:pt x="1617141" y="2671798"/>
                </a:lnTo>
                <a:moveTo>
                  <a:pt x="1634719" y="2953040"/>
                </a:moveTo>
                <a:lnTo>
                  <a:pt x="1634719" y="2953040"/>
                </a:lnTo>
                <a:moveTo>
                  <a:pt x="1634719" y="2900307"/>
                </a:moveTo>
                <a:lnTo>
                  <a:pt x="1634719" y="2900307"/>
                </a:lnTo>
                <a:moveTo>
                  <a:pt x="1634719" y="2900307"/>
                </a:moveTo>
                <a:lnTo>
                  <a:pt x="1634719" y="2900307"/>
                </a:lnTo>
                <a:moveTo>
                  <a:pt x="1634719" y="2601488"/>
                </a:moveTo>
                <a:lnTo>
                  <a:pt x="1634719" y="2601488"/>
                </a:lnTo>
                <a:moveTo>
                  <a:pt x="1652296" y="2513600"/>
                </a:moveTo>
                <a:lnTo>
                  <a:pt x="1652296" y="2513600"/>
                </a:lnTo>
                <a:moveTo>
                  <a:pt x="1652296" y="2917885"/>
                </a:moveTo>
                <a:lnTo>
                  <a:pt x="1634719" y="2935462"/>
                </a:lnTo>
                <a:lnTo>
                  <a:pt x="1652296" y="2917885"/>
                </a:lnTo>
                <a:moveTo>
                  <a:pt x="1652296" y="2583910"/>
                </a:moveTo>
                <a:lnTo>
                  <a:pt x="1652296" y="2583910"/>
                </a:lnTo>
                <a:moveTo>
                  <a:pt x="1652296" y="2601488"/>
                </a:moveTo>
                <a:lnTo>
                  <a:pt x="1652296" y="2601488"/>
                </a:lnTo>
                <a:moveTo>
                  <a:pt x="1652296" y="2443289"/>
                </a:moveTo>
                <a:lnTo>
                  <a:pt x="1669874" y="2425711"/>
                </a:lnTo>
                <a:lnTo>
                  <a:pt x="1652296" y="2443289"/>
                </a:lnTo>
                <a:moveTo>
                  <a:pt x="1652296" y="2636643"/>
                </a:moveTo>
                <a:lnTo>
                  <a:pt x="1652296" y="2636643"/>
                </a:lnTo>
                <a:moveTo>
                  <a:pt x="1652296" y="2636643"/>
                </a:moveTo>
                <a:lnTo>
                  <a:pt x="1652296" y="2636643"/>
                </a:lnTo>
                <a:moveTo>
                  <a:pt x="1669874" y="2443289"/>
                </a:moveTo>
                <a:lnTo>
                  <a:pt x="1669874" y="2443289"/>
                </a:lnTo>
                <a:moveTo>
                  <a:pt x="1687451" y="2601488"/>
                </a:moveTo>
                <a:lnTo>
                  <a:pt x="1687451" y="2601488"/>
                </a:lnTo>
                <a:moveTo>
                  <a:pt x="1687451" y="2513600"/>
                </a:moveTo>
                <a:lnTo>
                  <a:pt x="1687451" y="2513600"/>
                </a:lnTo>
                <a:moveTo>
                  <a:pt x="1687451" y="2548755"/>
                </a:moveTo>
                <a:lnTo>
                  <a:pt x="1687451" y="2548755"/>
                </a:lnTo>
                <a:moveTo>
                  <a:pt x="1705029" y="2935462"/>
                </a:moveTo>
                <a:lnTo>
                  <a:pt x="1705029" y="2935462"/>
                </a:lnTo>
                <a:moveTo>
                  <a:pt x="1705029" y="2496022"/>
                </a:moveTo>
                <a:lnTo>
                  <a:pt x="1687451" y="2513600"/>
                </a:lnTo>
                <a:lnTo>
                  <a:pt x="1705029" y="2496022"/>
                </a:lnTo>
                <a:moveTo>
                  <a:pt x="1705029" y="2460867"/>
                </a:moveTo>
                <a:lnTo>
                  <a:pt x="1705029" y="2460867"/>
                </a:lnTo>
                <a:moveTo>
                  <a:pt x="1722607" y="2460867"/>
                </a:moveTo>
                <a:lnTo>
                  <a:pt x="1722607" y="2460867"/>
                </a:lnTo>
                <a:moveTo>
                  <a:pt x="1722607" y="2443289"/>
                </a:moveTo>
                <a:lnTo>
                  <a:pt x="1722607" y="2443289"/>
                </a:lnTo>
                <a:moveTo>
                  <a:pt x="1722607" y="2408134"/>
                </a:moveTo>
                <a:lnTo>
                  <a:pt x="1722607" y="2408134"/>
                </a:lnTo>
                <a:moveTo>
                  <a:pt x="1722607" y="931614"/>
                </a:moveTo>
                <a:lnTo>
                  <a:pt x="1722607" y="931614"/>
                </a:lnTo>
                <a:moveTo>
                  <a:pt x="1740184" y="2390556"/>
                </a:moveTo>
                <a:lnTo>
                  <a:pt x="1740184" y="2390556"/>
                </a:lnTo>
                <a:moveTo>
                  <a:pt x="1740184" y="3111239"/>
                </a:moveTo>
                <a:lnTo>
                  <a:pt x="1740184" y="3111239"/>
                </a:lnTo>
                <a:moveTo>
                  <a:pt x="1740184" y="2390556"/>
                </a:moveTo>
                <a:lnTo>
                  <a:pt x="1740184" y="2390556"/>
                </a:lnTo>
                <a:moveTo>
                  <a:pt x="1757762" y="580061"/>
                </a:moveTo>
                <a:lnTo>
                  <a:pt x="1757762" y="580061"/>
                </a:lnTo>
                <a:moveTo>
                  <a:pt x="1775339" y="2478444"/>
                </a:moveTo>
                <a:lnTo>
                  <a:pt x="1775339" y="2478444"/>
                </a:lnTo>
                <a:moveTo>
                  <a:pt x="1792917" y="544906"/>
                </a:moveTo>
                <a:lnTo>
                  <a:pt x="1775339" y="527329"/>
                </a:lnTo>
                <a:lnTo>
                  <a:pt x="1792917" y="544906"/>
                </a:lnTo>
                <a:moveTo>
                  <a:pt x="1792917" y="3163971"/>
                </a:moveTo>
                <a:lnTo>
                  <a:pt x="1722607" y="3040928"/>
                </a:lnTo>
                <a:lnTo>
                  <a:pt x="1705029" y="2917885"/>
                </a:lnTo>
                <a:lnTo>
                  <a:pt x="1810495" y="2742109"/>
                </a:lnTo>
                <a:lnTo>
                  <a:pt x="1898383" y="2654220"/>
                </a:lnTo>
                <a:lnTo>
                  <a:pt x="1933538" y="2654220"/>
                </a:lnTo>
                <a:lnTo>
                  <a:pt x="1968693" y="2689376"/>
                </a:lnTo>
                <a:lnTo>
                  <a:pt x="1968693" y="2777264"/>
                </a:lnTo>
                <a:lnTo>
                  <a:pt x="1898383" y="2988195"/>
                </a:lnTo>
                <a:lnTo>
                  <a:pt x="1828072" y="3076083"/>
                </a:lnTo>
                <a:lnTo>
                  <a:pt x="1828072" y="3181549"/>
                </a:lnTo>
                <a:lnTo>
                  <a:pt x="1792917" y="3163971"/>
                </a:lnTo>
                <a:moveTo>
                  <a:pt x="1792917" y="527329"/>
                </a:moveTo>
                <a:lnTo>
                  <a:pt x="1792917" y="527329"/>
                </a:lnTo>
                <a:moveTo>
                  <a:pt x="1792917" y="544906"/>
                </a:moveTo>
                <a:lnTo>
                  <a:pt x="1792917" y="544906"/>
                </a:lnTo>
                <a:moveTo>
                  <a:pt x="1810495" y="509751"/>
                </a:moveTo>
                <a:lnTo>
                  <a:pt x="1810495" y="509751"/>
                </a:lnTo>
                <a:moveTo>
                  <a:pt x="1810495" y="70310"/>
                </a:moveTo>
                <a:lnTo>
                  <a:pt x="1810495" y="70310"/>
                </a:lnTo>
                <a:moveTo>
                  <a:pt x="1810495" y="474596"/>
                </a:moveTo>
                <a:lnTo>
                  <a:pt x="1810495" y="474596"/>
                </a:lnTo>
                <a:moveTo>
                  <a:pt x="1828072" y="457018"/>
                </a:moveTo>
                <a:lnTo>
                  <a:pt x="1828072" y="457018"/>
                </a:lnTo>
                <a:moveTo>
                  <a:pt x="1828072" y="474596"/>
                </a:moveTo>
                <a:lnTo>
                  <a:pt x="1828072" y="474596"/>
                </a:lnTo>
                <a:moveTo>
                  <a:pt x="1845650" y="808570"/>
                </a:moveTo>
                <a:lnTo>
                  <a:pt x="1845650" y="808570"/>
                </a:lnTo>
                <a:moveTo>
                  <a:pt x="1845650" y="2232358"/>
                </a:moveTo>
                <a:lnTo>
                  <a:pt x="1845650" y="2232358"/>
                </a:lnTo>
                <a:moveTo>
                  <a:pt x="1845650" y="2302668"/>
                </a:moveTo>
                <a:lnTo>
                  <a:pt x="1845650" y="2302668"/>
                </a:lnTo>
                <a:moveTo>
                  <a:pt x="1845650" y="2232358"/>
                </a:moveTo>
                <a:lnTo>
                  <a:pt x="1863228" y="2214780"/>
                </a:lnTo>
                <a:lnTo>
                  <a:pt x="1845650" y="2232358"/>
                </a:lnTo>
                <a:moveTo>
                  <a:pt x="1863228" y="2232358"/>
                </a:moveTo>
                <a:lnTo>
                  <a:pt x="1880805" y="2214780"/>
                </a:lnTo>
                <a:lnTo>
                  <a:pt x="1863228" y="2232358"/>
                </a:lnTo>
                <a:moveTo>
                  <a:pt x="1898383" y="1599563"/>
                </a:moveTo>
                <a:lnTo>
                  <a:pt x="1986271" y="1652296"/>
                </a:lnTo>
                <a:lnTo>
                  <a:pt x="1968693" y="1669874"/>
                </a:lnTo>
                <a:lnTo>
                  <a:pt x="1863228" y="1599563"/>
                </a:lnTo>
                <a:lnTo>
                  <a:pt x="1898383" y="1599563"/>
                </a:lnTo>
                <a:moveTo>
                  <a:pt x="1898383" y="1476520"/>
                </a:moveTo>
                <a:lnTo>
                  <a:pt x="1898383" y="1476520"/>
                </a:lnTo>
                <a:moveTo>
                  <a:pt x="1898383" y="3058506"/>
                </a:moveTo>
                <a:lnTo>
                  <a:pt x="1898383" y="3058506"/>
                </a:lnTo>
                <a:moveTo>
                  <a:pt x="1915960" y="3146394"/>
                </a:moveTo>
                <a:lnTo>
                  <a:pt x="1915960" y="3146394"/>
                </a:lnTo>
                <a:moveTo>
                  <a:pt x="1933538" y="3163971"/>
                </a:moveTo>
                <a:lnTo>
                  <a:pt x="1933538" y="3163971"/>
                </a:lnTo>
                <a:moveTo>
                  <a:pt x="1933538" y="1652296"/>
                </a:moveTo>
                <a:lnTo>
                  <a:pt x="1933538" y="1652296"/>
                </a:lnTo>
                <a:moveTo>
                  <a:pt x="1933538" y="2039004"/>
                </a:moveTo>
                <a:lnTo>
                  <a:pt x="1933538" y="2039004"/>
                </a:lnTo>
                <a:moveTo>
                  <a:pt x="1951116" y="2109314"/>
                </a:moveTo>
                <a:lnTo>
                  <a:pt x="1951116" y="2109314"/>
                </a:lnTo>
                <a:moveTo>
                  <a:pt x="1951116" y="1687451"/>
                </a:moveTo>
                <a:lnTo>
                  <a:pt x="1915960" y="1669874"/>
                </a:lnTo>
                <a:lnTo>
                  <a:pt x="1951116" y="1687451"/>
                </a:lnTo>
                <a:moveTo>
                  <a:pt x="1951116" y="1669874"/>
                </a:moveTo>
                <a:lnTo>
                  <a:pt x="1986271" y="1687451"/>
                </a:lnTo>
                <a:lnTo>
                  <a:pt x="1951116" y="1669874"/>
                </a:lnTo>
                <a:moveTo>
                  <a:pt x="1951116" y="1880805"/>
                </a:moveTo>
                <a:lnTo>
                  <a:pt x="1951116" y="1880805"/>
                </a:lnTo>
                <a:moveTo>
                  <a:pt x="1951116" y="2091737"/>
                </a:moveTo>
                <a:lnTo>
                  <a:pt x="1951116" y="2091737"/>
                </a:lnTo>
                <a:moveTo>
                  <a:pt x="1951116" y="2109314"/>
                </a:moveTo>
                <a:lnTo>
                  <a:pt x="1968693" y="2091737"/>
                </a:lnTo>
                <a:lnTo>
                  <a:pt x="1951116" y="2109314"/>
                </a:lnTo>
                <a:moveTo>
                  <a:pt x="1968693" y="2144470"/>
                </a:moveTo>
                <a:lnTo>
                  <a:pt x="1968693" y="2144470"/>
                </a:lnTo>
                <a:moveTo>
                  <a:pt x="1968693" y="1880805"/>
                </a:moveTo>
                <a:lnTo>
                  <a:pt x="1951116" y="1898383"/>
                </a:lnTo>
                <a:lnTo>
                  <a:pt x="1968693" y="1880805"/>
                </a:lnTo>
                <a:moveTo>
                  <a:pt x="1968693" y="1687451"/>
                </a:moveTo>
                <a:lnTo>
                  <a:pt x="1968693" y="1687451"/>
                </a:lnTo>
                <a:moveTo>
                  <a:pt x="1968693" y="2144470"/>
                </a:moveTo>
                <a:lnTo>
                  <a:pt x="1968693" y="2144470"/>
                </a:lnTo>
                <a:moveTo>
                  <a:pt x="1968693" y="2619065"/>
                </a:moveTo>
                <a:lnTo>
                  <a:pt x="1968693" y="2619065"/>
                </a:lnTo>
                <a:moveTo>
                  <a:pt x="1968693" y="2724531"/>
                </a:moveTo>
                <a:lnTo>
                  <a:pt x="1968693" y="2724531"/>
                </a:lnTo>
                <a:moveTo>
                  <a:pt x="1968693" y="1880805"/>
                </a:moveTo>
                <a:lnTo>
                  <a:pt x="1968693" y="1880805"/>
                </a:lnTo>
                <a:moveTo>
                  <a:pt x="1968693" y="1705029"/>
                </a:moveTo>
                <a:lnTo>
                  <a:pt x="1986271" y="1687451"/>
                </a:lnTo>
                <a:lnTo>
                  <a:pt x="1968693" y="1705029"/>
                </a:lnTo>
                <a:moveTo>
                  <a:pt x="1968693" y="1845650"/>
                </a:moveTo>
                <a:lnTo>
                  <a:pt x="1968693" y="1845650"/>
                </a:lnTo>
                <a:moveTo>
                  <a:pt x="1986271" y="2039004"/>
                </a:moveTo>
                <a:lnTo>
                  <a:pt x="1986271" y="2039004"/>
                </a:lnTo>
                <a:moveTo>
                  <a:pt x="1986271" y="1933538"/>
                </a:moveTo>
                <a:lnTo>
                  <a:pt x="1986271" y="1933538"/>
                </a:lnTo>
                <a:moveTo>
                  <a:pt x="1986271" y="1898383"/>
                </a:moveTo>
                <a:lnTo>
                  <a:pt x="1986271" y="1898383"/>
                </a:lnTo>
                <a:moveTo>
                  <a:pt x="1986271" y="1863228"/>
                </a:moveTo>
                <a:lnTo>
                  <a:pt x="1986271" y="1863228"/>
                </a:lnTo>
                <a:moveTo>
                  <a:pt x="1986271" y="1792917"/>
                </a:moveTo>
                <a:lnTo>
                  <a:pt x="1986271" y="1792917"/>
                </a:lnTo>
                <a:moveTo>
                  <a:pt x="1986271" y="1898383"/>
                </a:moveTo>
                <a:lnTo>
                  <a:pt x="1986271" y="1898383"/>
                </a:lnTo>
                <a:moveTo>
                  <a:pt x="1986271" y="1898383"/>
                </a:moveTo>
                <a:lnTo>
                  <a:pt x="1986271" y="1898383"/>
                </a:lnTo>
                <a:moveTo>
                  <a:pt x="2003848" y="1898383"/>
                </a:moveTo>
                <a:lnTo>
                  <a:pt x="2003848" y="1898383"/>
                </a:lnTo>
                <a:moveTo>
                  <a:pt x="2003848" y="1898383"/>
                </a:moveTo>
                <a:lnTo>
                  <a:pt x="2003848" y="1898383"/>
                </a:lnTo>
                <a:moveTo>
                  <a:pt x="2003848" y="1863228"/>
                </a:moveTo>
                <a:lnTo>
                  <a:pt x="2003848" y="1863228"/>
                </a:lnTo>
                <a:moveTo>
                  <a:pt x="2003848" y="1845650"/>
                </a:moveTo>
                <a:lnTo>
                  <a:pt x="2021426" y="1863228"/>
                </a:lnTo>
                <a:lnTo>
                  <a:pt x="2003848" y="1845650"/>
                </a:lnTo>
                <a:moveTo>
                  <a:pt x="2003848" y="1863228"/>
                </a:moveTo>
                <a:lnTo>
                  <a:pt x="2003848" y="1863228"/>
                </a:lnTo>
                <a:moveTo>
                  <a:pt x="2003848" y="1986271"/>
                </a:moveTo>
                <a:lnTo>
                  <a:pt x="2003848" y="1986271"/>
                </a:lnTo>
                <a:moveTo>
                  <a:pt x="2003848" y="1951116"/>
                </a:moveTo>
                <a:lnTo>
                  <a:pt x="1986271" y="1933538"/>
                </a:lnTo>
                <a:lnTo>
                  <a:pt x="2003848" y="1951116"/>
                </a:lnTo>
                <a:moveTo>
                  <a:pt x="2003848" y="1951116"/>
                </a:moveTo>
                <a:lnTo>
                  <a:pt x="2003848" y="1951116"/>
                </a:lnTo>
                <a:moveTo>
                  <a:pt x="2003848" y="1898383"/>
                </a:moveTo>
                <a:lnTo>
                  <a:pt x="2021426" y="1915960"/>
                </a:lnTo>
                <a:lnTo>
                  <a:pt x="2003848" y="1898383"/>
                </a:lnTo>
                <a:moveTo>
                  <a:pt x="2021426" y="1915960"/>
                </a:moveTo>
                <a:lnTo>
                  <a:pt x="2021426" y="1915960"/>
                </a:lnTo>
                <a:moveTo>
                  <a:pt x="2021426" y="1915960"/>
                </a:moveTo>
                <a:lnTo>
                  <a:pt x="2021426" y="1915960"/>
                </a:lnTo>
                <a:moveTo>
                  <a:pt x="2021426" y="1951116"/>
                </a:moveTo>
                <a:lnTo>
                  <a:pt x="2003848" y="1933538"/>
                </a:lnTo>
                <a:lnTo>
                  <a:pt x="2021426" y="1951116"/>
                </a:lnTo>
                <a:moveTo>
                  <a:pt x="2021426" y="1915960"/>
                </a:moveTo>
                <a:lnTo>
                  <a:pt x="2039004" y="1898383"/>
                </a:lnTo>
                <a:lnTo>
                  <a:pt x="2039004" y="1933538"/>
                </a:lnTo>
                <a:lnTo>
                  <a:pt x="2021426" y="1915960"/>
                </a:lnTo>
                <a:moveTo>
                  <a:pt x="2039004" y="316397"/>
                </a:moveTo>
                <a:lnTo>
                  <a:pt x="2039004" y="316397"/>
                </a:lnTo>
                <a:moveTo>
                  <a:pt x="2039004" y="1898383"/>
                </a:moveTo>
                <a:lnTo>
                  <a:pt x="2039004" y="1898383"/>
                </a:lnTo>
                <a:moveTo>
                  <a:pt x="2039004" y="1828072"/>
                </a:moveTo>
                <a:lnTo>
                  <a:pt x="2039004" y="1828072"/>
                </a:lnTo>
                <a:moveTo>
                  <a:pt x="2056581" y="1828072"/>
                </a:moveTo>
                <a:lnTo>
                  <a:pt x="2056581" y="1828072"/>
                </a:lnTo>
                <a:moveTo>
                  <a:pt x="2056581" y="316397"/>
                </a:moveTo>
                <a:lnTo>
                  <a:pt x="2056581" y="316397"/>
                </a:lnTo>
                <a:moveTo>
                  <a:pt x="2056581" y="298820"/>
                </a:moveTo>
                <a:lnTo>
                  <a:pt x="2056581" y="298820"/>
                </a:lnTo>
                <a:moveTo>
                  <a:pt x="2056581" y="1792917"/>
                </a:moveTo>
                <a:lnTo>
                  <a:pt x="2056581" y="1792917"/>
                </a:lnTo>
                <a:moveTo>
                  <a:pt x="2074159" y="316397"/>
                </a:moveTo>
                <a:lnTo>
                  <a:pt x="2091737" y="298820"/>
                </a:lnTo>
                <a:lnTo>
                  <a:pt x="2074159" y="316397"/>
                </a:lnTo>
                <a:moveTo>
                  <a:pt x="2091737" y="1880805"/>
                </a:moveTo>
                <a:lnTo>
                  <a:pt x="2091737" y="1880805"/>
                </a:lnTo>
                <a:moveTo>
                  <a:pt x="2091737" y="351552"/>
                </a:moveTo>
                <a:lnTo>
                  <a:pt x="2074159" y="333975"/>
                </a:lnTo>
                <a:lnTo>
                  <a:pt x="2091737" y="351552"/>
                </a:lnTo>
                <a:moveTo>
                  <a:pt x="2091737" y="1775340"/>
                </a:moveTo>
                <a:lnTo>
                  <a:pt x="2091737" y="1775340"/>
                </a:lnTo>
                <a:moveTo>
                  <a:pt x="2091737" y="1775340"/>
                </a:moveTo>
                <a:lnTo>
                  <a:pt x="2091737" y="1775340"/>
                </a:lnTo>
                <a:moveTo>
                  <a:pt x="2126892" y="246087"/>
                </a:moveTo>
                <a:lnTo>
                  <a:pt x="2109314" y="263664"/>
                </a:lnTo>
                <a:lnTo>
                  <a:pt x="2126892" y="246087"/>
                </a:lnTo>
                <a:moveTo>
                  <a:pt x="2126892" y="263664"/>
                </a:moveTo>
                <a:lnTo>
                  <a:pt x="2126892" y="263664"/>
                </a:lnTo>
                <a:moveTo>
                  <a:pt x="2144470" y="351552"/>
                </a:moveTo>
                <a:lnTo>
                  <a:pt x="2144470" y="351552"/>
                </a:lnTo>
                <a:moveTo>
                  <a:pt x="2162047" y="2583910"/>
                </a:moveTo>
                <a:lnTo>
                  <a:pt x="2197202" y="2583910"/>
                </a:lnTo>
                <a:lnTo>
                  <a:pt x="2162047" y="2583910"/>
                </a:lnTo>
                <a:moveTo>
                  <a:pt x="2197202" y="2566332"/>
                </a:moveTo>
                <a:lnTo>
                  <a:pt x="2197202" y="2566332"/>
                </a:lnTo>
                <a:moveTo>
                  <a:pt x="2214780" y="2548755"/>
                </a:moveTo>
                <a:lnTo>
                  <a:pt x="2232358" y="2566332"/>
                </a:lnTo>
                <a:lnTo>
                  <a:pt x="2214780" y="2548755"/>
                </a:lnTo>
                <a:moveTo>
                  <a:pt x="2214780" y="2601488"/>
                </a:moveTo>
                <a:lnTo>
                  <a:pt x="2214780" y="2601488"/>
                </a:lnTo>
                <a:moveTo>
                  <a:pt x="2214780" y="2583910"/>
                </a:moveTo>
                <a:lnTo>
                  <a:pt x="2214780" y="2583910"/>
                </a:lnTo>
                <a:moveTo>
                  <a:pt x="2214780" y="2601488"/>
                </a:moveTo>
                <a:lnTo>
                  <a:pt x="2214780" y="2601488"/>
                </a:lnTo>
                <a:moveTo>
                  <a:pt x="2214780" y="210931"/>
                </a:moveTo>
                <a:lnTo>
                  <a:pt x="2214780" y="210931"/>
                </a:lnTo>
                <a:moveTo>
                  <a:pt x="2337823" y="2548755"/>
                </a:moveTo>
                <a:lnTo>
                  <a:pt x="2320246" y="2566332"/>
                </a:lnTo>
                <a:lnTo>
                  <a:pt x="2337823" y="2548755"/>
                </a:lnTo>
              </a:path>
            </a:pathLst>
          </a:custGeom>
          <a:noFill/>
          <a:ln w="3175" cap="rnd">
            <a:solidFill>
              <a:srgbClr val="FFFF00"/>
            </a:solidFill>
            <a:prstDash val="solid"/>
            <a:round/>
          </a:ln>
        </p:spPr>
        <p:txBody>
          <a:bodyPr rtlCol="0" anchor="ctr"/>
          <a:lstStyle/>
          <a:p>
            <a:endParaRPr lang="en-US"/>
          </a:p>
        </p:txBody>
      </p:sp>
      <p:sp>
        <p:nvSpPr>
          <p:cNvPr id="23" name="任意多边形: 形状 22">
            <a:extLst>
              <a:ext uri="{FF2B5EF4-FFF2-40B4-BE49-F238E27FC236}">
                <a16:creationId xmlns:a16="http://schemas.microsoft.com/office/drawing/2014/main" id="{84CF84A2-F67D-0171-26C6-9AC5F60E7F16}"/>
              </a:ext>
            </a:extLst>
          </p:cNvPr>
          <p:cNvSpPr/>
          <p:nvPr/>
        </p:nvSpPr>
        <p:spPr>
          <a:xfrm>
            <a:off x="6518869" y="565556"/>
            <a:ext cx="5942603" cy="4855713"/>
          </a:xfrm>
          <a:custGeom>
            <a:avLst/>
            <a:gdLst>
              <a:gd name="connsiteX0" fmla="*/ 1511675 w 7400177"/>
              <a:gd name="connsiteY0" fmla="*/ 3462791 h 6046700"/>
              <a:gd name="connsiteX1" fmla="*/ 1353477 w 7400177"/>
              <a:gd name="connsiteY1" fmla="*/ 3410058 h 6046700"/>
              <a:gd name="connsiteX2" fmla="*/ 1177700 w 7400177"/>
              <a:gd name="connsiteY2" fmla="*/ 3410058 h 6046700"/>
              <a:gd name="connsiteX3" fmla="*/ 1037079 w 7400177"/>
              <a:gd name="connsiteY3" fmla="*/ 3445213 h 6046700"/>
              <a:gd name="connsiteX4" fmla="*/ 984347 w 7400177"/>
              <a:gd name="connsiteY4" fmla="*/ 3533101 h 6046700"/>
              <a:gd name="connsiteX5" fmla="*/ 843726 w 7400177"/>
              <a:gd name="connsiteY5" fmla="*/ 3533101 h 6046700"/>
              <a:gd name="connsiteX6" fmla="*/ 720682 w 7400177"/>
              <a:gd name="connsiteY6" fmla="*/ 3603412 h 6046700"/>
              <a:gd name="connsiteX7" fmla="*/ 562484 w 7400177"/>
              <a:gd name="connsiteY7" fmla="*/ 3585834 h 6046700"/>
              <a:gd name="connsiteX8" fmla="*/ 544906 w 7400177"/>
              <a:gd name="connsiteY8" fmla="*/ 3533101 h 6046700"/>
              <a:gd name="connsiteX9" fmla="*/ 474596 w 7400177"/>
              <a:gd name="connsiteY9" fmla="*/ 3533101 h 6046700"/>
              <a:gd name="connsiteX10" fmla="*/ 474596 w 7400177"/>
              <a:gd name="connsiteY10" fmla="*/ 3568257 h 6046700"/>
              <a:gd name="connsiteX11" fmla="*/ 439440 w 7400177"/>
              <a:gd name="connsiteY11" fmla="*/ 3568257 h 6046700"/>
              <a:gd name="connsiteX12" fmla="*/ 404285 w 7400177"/>
              <a:gd name="connsiteY12" fmla="*/ 3620989 h 6046700"/>
              <a:gd name="connsiteX13" fmla="*/ 193354 w 7400177"/>
              <a:gd name="connsiteY13" fmla="*/ 3585834 h 6046700"/>
              <a:gd name="connsiteX14" fmla="*/ 193354 w 7400177"/>
              <a:gd name="connsiteY14" fmla="*/ 3620989 h 6046700"/>
              <a:gd name="connsiteX15" fmla="*/ 158199 w 7400177"/>
              <a:gd name="connsiteY15" fmla="*/ 3656145 h 6046700"/>
              <a:gd name="connsiteX16" fmla="*/ 140621 w 7400177"/>
              <a:gd name="connsiteY16" fmla="*/ 3638567 h 6046700"/>
              <a:gd name="connsiteX17" fmla="*/ 123043 w 7400177"/>
              <a:gd name="connsiteY17" fmla="*/ 3726455 h 6046700"/>
              <a:gd name="connsiteX18" fmla="*/ 87888 w 7400177"/>
              <a:gd name="connsiteY18" fmla="*/ 3761610 h 6046700"/>
              <a:gd name="connsiteX19" fmla="*/ 70310 w 7400177"/>
              <a:gd name="connsiteY19" fmla="*/ 3744033 h 6046700"/>
              <a:gd name="connsiteX20" fmla="*/ 0 w 7400177"/>
              <a:gd name="connsiteY20" fmla="*/ 3779188 h 6046700"/>
              <a:gd name="connsiteX21" fmla="*/ 2636643 w 7400177"/>
              <a:gd name="connsiteY21" fmla="*/ 4078008 h 6046700"/>
              <a:gd name="connsiteX22" fmla="*/ 2601488 w 7400177"/>
              <a:gd name="connsiteY22" fmla="*/ 4078008 h 6046700"/>
              <a:gd name="connsiteX23" fmla="*/ 2601488 w 7400177"/>
              <a:gd name="connsiteY23" fmla="*/ 4113163 h 6046700"/>
              <a:gd name="connsiteX24" fmla="*/ 2548755 w 7400177"/>
              <a:gd name="connsiteY24" fmla="*/ 4165896 h 6046700"/>
              <a:gd name="connsiteX25" fmla="*/ 2513599 w 7400177"/>
              <a:gd name="connsiteY25" fmla="*/ 4165896 h 6046700"/>
              <a:gd name="connsiteX26" fmla="*/ 2496022 w 7400177"/>
              <a:gd name="connsiteY26" fmla="*/ 4218629 h 6046700"/>
              <a:gd name="connsiteX27" fmla="*/ 2443289 w 7400177"/>
              <a:gd name="connsiteY27" fmla="*/ 4183473 h 6046700"/>
              <a:gd name="connsiteX28" fmla="*/ 2425711 w 7400177"/>
              <a:gd name="connsiteY28" fmla="*/ 4236206 h 6046700"/>
              <a:gd name="connsiteX29" fmla="*/ 2390556 w 7400177"/>
              <a:gd name="connsiteY29" fmla="*/ 4201051 h 6046700"/>
              <a:gd name="connsiteX30" fmla="*/ 2337823 w 7400177"/>
              <a:gd name="connsiteY30" fmla="*/ 4218629 h 6046700"/>
              <a:gd name="connsiteX31" fmla="*/ 2302668 w 7400177"/>
              <a:gd name="connsiteY31" fmla="*/ 4183473 h 6046700"/>
              <a:gd name="connsiteX32" fmla="*/ 2320246 w 7400177"/>
              <a:gd name="connsiteY32" fmla="*/ 4130740 h 6046700"/>
              <a:gd name="connsiteX33" fmla="*/ 2302668 w 7400177"/>
              <a:gd name="connsiteY33" fmla="*/ 4148318 h 6046700"/>
              <a:gd name="connsiteX34" fmla="*/ 2267513 w 7400177"/>
              <a:gd name="connsiteY34" fmla="*/ 4113163 h 6046700"/>
              <a:gd name="connsiteX35" fmla="*/ 2302668 w 7400177"/>
              <a:gd name="connsiteY35" fmla="*/ 4113163 h 6046700"/>
              <a:gd name="connsiteX36" fmla="*/ 2267513 w 7400177"/>
              <a:gd name="connsiteY36" fmla="*/ 4113163 h 6046700"/>
              <a:gd name="connsiteX37" fmla="*/ 2214780 w 7400177"/>
              <a:gd name="connsiteY37" fmla="*/ 4060430 h 6046700"/>
              <a:gd name="connsiteX38" fmla="*/ 2109314 w 7400177"/>
              <a:gd name="connsiteY38" fmla="*/ 4095585 h 6046700"/>
              <a:gd name="connsiteX39" fmla="*/ 2021426 w 7400177"/>
              <a:gd name="connsiteY39" fmla="*/ 4078008 h 6046700"/>
              <a:gd name="connsiteX40" fmla="*/ 1986271 w 7400177"/>
              <a:gd name="connsiteY40" fmla="*/ 4042852 h 6046700"/>
              <a:gd name="connsiteX41" fmla="*/ 1863228 w 7400177"/>
              <a:gd name="connsiteY41" fmla="*/ 4042852 h 6046700"/>
              <a:gd name="connsiteX42" fmla="*/ 1775339 w 7400177"/>
              <a:gd name="connsiteY42" fmla="*/ 3990119 h 6046700"/>
              <a:gd name="connsiteX43" fmla="*/ 1669874 w 7400177"/>
              <a:gd name="connsiteY43" fmla="*/ 3990119 h 6046700"/>
              <a:gd name="connsiteX44" fmla="*/ 1599563 w 7400177"/>
              <a:gd name="connsiteY44" fmla="*/ 3954964 h 6046700"/>
              <a:gd name="connsiteX45" fmla="*/ 1494098 w 7400177"/>
              <a:gd name="connsiteY45" fmla="*/ 3814343 h 6046700"/>
              <a:gd name="connsiteX46" fmla="*/ 1529253 w 7400177"/>
              <a:gd name="connsiteY46" fmla="*/ 3814343 h 6046700"/>
              <a:gd name="connsiteX47" fmla="*/ 1529253 w 7400177"/>
              <a:gd name="connsiteY47" fmla="*/ 3673722 h 6046700"/>
              <a:gd name="connsiteX48" fmla="*/ 1494098 w 7400177"/>
              <a:gd name="connsiteY48" fmla="*/ 3673722 h 6046700"/>
              <a:gd name="connsiteX49" fmla="*/ 1476520 w 7400177"/>
              <a:gd name="connsiteY49" fmla="*/ 3620989 h 6046700"/>
              <a:gd name="connsiteX50" fmla="*/ 1529253 w 7400177"/>
              <a:gd name="connsiteY50" fmla="*/ 3515524 h 6046700"/>
              <a:gd name="connsiteX51" fmla="*/ 1458942 w 7400177"/>
              <a:gd name="connsiteY51" fmla="*/ 3480369 h 6046700"/>
              <a:gd name="connsiteX52" fmla="*/ 1511675 w 7400177"/>
              <a:gd name="connsiteY52" fmla="*/ 3462791 h 6046700"/>
              <a:gd name="connsiteX53" fmla="*/ 1898383 w 7400177"/>
              <a:gd name="connsiteY53" fmla="*/ 2953040 h 6046700"/>
              <a:gd name="connsiteX54" fmla="*/ 1775339 w 7400177"/>
              <a:gd name="connsiteY54" fmla="*/ 2970618 h 6046700"/>
              <a:gd name="connsiteX55" fmla="*/ 1740184 w 7400177"/>
              <a:gd name="connsiteY55" fmla="*/ 3005773 h 6046700"/>
              <a:gd name="connsiteX56" fmla="*/ 1634719 w 7400177"/>
              <a:gd name="connsiteY56" fmla="*/ 3005773 h 6046700"/>
              <a:gd name="connsiteX57" fmla="*/ 1617141 w 7400177"/>
              <a:gd name="connsiteY57" fmla="*/ 3040928 h 6046700"/>
              <a:gd name="connsiteX58" fmla="*/ 1564408 w 7400177"/>
              <a:gd name="connsiteY58" fmla="*/ 3058506 h 6046700"/>
              <a:gd name="connsiteX59" fmla="*/ 1581986 w 7400177"/>
              <a:gd name="connsiteY59" fmla="*/ 3093661 h 6046700"/>
              <a:gd name="connsiteX60" fmla="*/ 1617141 w 7400177"/>
              <a:gd name="connsiteY60" fmla="*/ 3093661 h 6046700"/>
              <a:gd name="connsiteX61" fmla="*/ 1617141 w 7400177"/>
              <a:gd name="connsiteY61" fmla="*/ 3181549 h 6046700"/>
              <a:gd name="connsiteX62" fmla="*/ 1652296 w 7400177"/>
              <a:gd name="connsiteY62" fmla="*/ 3181549 h 6046700"/>
              <a:gd name="connsiteX63" fmla="*/ 1740184 w 7400177"/>
              <a:gd name="connsiteY63" fmla="*/ 3304592 h 6046700"/>
              <a:gd name="connsiteX64" fmla="*/ 1705029 w 7400177"/>
              <a:gd name="connsiteY64" fmla="*/ 3304592 h 6046700"/>
              <a:gd name="connsiteX65" fmla="*/ 1652296 w 7400177"/>
              <a:gd name="connsiteY65" fmla="*/ 3357325 h 6046700"/>
              <a:gd name="connsiteX66" fmla="*/ 1652296 w 7400177"/>
              <a:gd name="connsiteY66" fmla="*/ 3392480 h 6046700"/>
              <a:gd name="connsiteX67" fmla="*/ 1705029 w 7400177"/>
              <a:gd name="connsiteY67" fmla="*/ 3410058 h 6046700"/>
              <a:gd name="connsiteX68" fmla="*/ 1669874 w 7400177"/>
              <a:gd name="connsiteY68" fmla="*/ 3480369 h 6046700"/>
              <a:gd name="connsiteX69" fmla="*/ 1564408 w 7400177"/>
              <a:gd name="connsiteY69" fmla="*/ 3445213 h 6046700"/>
              <a:gd name="connsiteX70" fmla="*/ 1529253 w 7400177"/>
              <a:gd name="connsiteY70" fmla="*/ 3480369 h 6046700"/>
              <a:gd name="connsiteX71" fmla="*/ 1511675 w 7400177"/>
              <a:gd name="connsiteY71" fmla="*/ 3462791 h 6046700"/>
              <a:gd name="connsiteX72" fmla="*/ 3216704 w 7400177"/>
              <a:gd name="connsiteY72" fmla="*/ 3902231 h 6046700"/>
              <a:gd name="connsiteX73" fmla="*/ 3199127 w 7400177"/>
              <a:gd name="connsiteY73" fmla="*/ 3919809 h 6046700"/>
              <a:gd name="connsiteX74" fmla="*/ 3181549 w 7400177"/>
              <a:gd name="connsiteY74" fmla="*/ 3884654 h 6046700"/>
              <a:gd name="connsiteX75" fmla="*/ 3146394 w 7400177"/>
              <a:gd name="connsiteY75" fmla="*/ 3884654 h 6046700"/>
              <a:gd name="connsiteX76" fmla="*/ 3076083 w 7400177"/>
              <a:gd name="connsiteY76" fmla="*/ 3814343 h 6046700"/>
              <a:gd name="connsiteX77" fmla="*/ 3076083 w 7400177"/>
              <a:gd name="connsiteY77" fmla="*/ 3779188 h 6046700"/>
              <a:gd name="connsiteX78" fmla="*/ 3093661 w 7400177"/>
              <a:gd name="connsiteY78" fmla="*/ 3761610 h 6046700"/>
              <a:gd name="connsiteX79" fmla="*/ 3251859 w 7400177"/>
              <a:gd name="connsiteY79" fmla="*/ 3814343 h 6046700"/>
              <a:gd name="connsiteX80" fmla="*/ 3251859 w 7400177"/>
              <a:gd name="connsiteY80" fmla="*/ 3779188 h 6046700"/>
              <a:gd name="connsiteX81" fmla="*/ 3287015 w 7400177"/>
              <a:gd name="connsiteY81" fmla="*/ 3779188 h 6046700"/>
              <a:gd name="connsiteX82" fmla="*/ 3234282 w 7400177"/>
              <a:gd name="connsiteY82" fmla="*/ 3726455 h 6046700"/>
              <a:gd name="connsiteX83" fmla="*/ 3234282 w 7400177"/>
              <a:gd name="connsiteY83" fmla="*/ 3691300 h 6046700"/>
              <a:gd name="connsiteX84" fmla="*/ 3304592 w 7400177"/>
              <a:gd name="connsiteY84" fmla="*/ 3620989 h 6046700"/>
              <a:gd name="connsiteX85" fmla="*/ 3287015 w 7400177"/>
              <a:gd name="connsiteY85" fmla="*/ 3603412 h 6046700"/>
              <a:gd name="connsiteX86" fmla="*/ 3357325 w 7400177"/>
              <a:gd name="connsiteY86" fmla="*/ 3568257 h 6046700"/>
              <a:gd name="connsiteX87" fmla="*/ 3339748 w 7400177"/>
              <a:gd name="connsiteY87" fmla="*/ 3515524 h 6046700"/>
              <a:gd name="connsiteX88" fmla="*/ 3374903 w 7400177"/>
              <a:gd name="connsiteY88" fmla="*/ 3515524 h 6046700"/>
              <a:gd name="connsiteX89" fmla="*/ 3392480 w 7400177"/>
              <a:gd name="connsiteY89" fmla="*/ 3480369 h 6046700"/>
              <a:gd name="connsiteX90" fmla="*/ 3357325 w 7400177"/>
              <a:gd name="connsiteY90" fmla="*/ 3374903 h 6046700"/>
              <a:gd name="connsiteX91" fmla="*/ 3304592 w 7400177"/>
              <a:gd name="connsiteY91" fmla="*/ 3322170 h 6046700"/>
              <a:gd name="connsiteX92" fmla="*/ 3339748 w 7400177"/>
              <a:gd name="connsiteY92" fmla="*/ 3287015 h 6046700"/>
              <a:gd name="connsiteX93" fmla="*/ 3234282 w 7400177"/>
              <a:gd name="connsiteY93" fmla="*/ 3181549 h 6046700"/>
              <a:gd name="connsiteX94" fmla="*/ 3216704 w 7400177"/>
              <a:gd name="connsiteY94" fmla="*/ 3199127 h 6046700"/>
              <a:gd name="connsiteX95" fmla="*/ 3146394 w 7400177"/>
              <a:gd name="connsiteY95" fmla="*/ 3163971 h 6046700"/>
              <a:gd name="connsiteX96" fmla="*/ 2988195 w 7400177"/>
              <a:gd name="connsiteY96" fmla="*/ 3040928 h 6046700"/>
              <a:gd name="connsiteX97" fmla="*/ 2988195 w 7400177"/>
              <a:gd name="connsiteY97" fmla="*/ 3076083 h 6046700"/>
              <a:gd name="connsiteX98" fmla="*/ 2953040 w 7400177"/>
              <a:gd name="connsiteY98" fmla="*/ 3076083 h 6046700"/>
              <a:gd name="connsiteX99" fmla="*/ 2812419 w 7400177"/>
              <a:gd name="connsiteY99" fmla="*/ 2935462 h 6046700"/>
              <a:gd name="connsiteX100" fmla="*/ 2724531 w 7400177"/>
              <a:gd name="connsiteY100" fmla="*/ 2953040 h 6046700"/>
              <a:gd name="connsiteX101" fmla="*/ 2689376 w 7400177"/>
              <a:gd name="connsiteY101" fmla="*/ 2988195 h 6046700"/>
              <a:gd name="connsiteX102" fmla="*/ 2601488 w 7400177"/>
              <a:gd name="connsiteY102" fmla="*/ 2917885 h 6046700"/>
              <a:gd name="connsiteX103" fmla="*/ 2531177 w 7400177"/>
              <a:gd name="connsiteY103" fmla="*/ 2917885 h 6046700"/>
              <a:gd name="connsiteX104" fmla="*/ 2548755 w 7400177"/>
              <a:gd name="connsiteY104" fmla="*/ 3005773 h 6046700"/>
              <a:gd name="connsiteX105" fmla="*/ 2496022 w 7400177"/>
              <a:gd name="connsiteY105" fmla="*/ 3058506 h 6046700"/>
              <a:gd name="connsiteX106" fmla="*/ 2496022 w 7400177"/>
              <a:gd name="connsiteY106" fmla="*/ 3093661 h 6046700"/>
              <a:gd name="connsiteX107" fmla="*/ 2460867 w 7400177"/>
              <a:gd name="connsiteY107" fmla="*/ 3076083 h 6046700"/>
              <a:gd name="connsiteX108" fmla="*/ 2425711 w 7400177"/>
              <a:gd name="connsiteY108" fmla="*/ 3111239 h 6046700"/>
              <a:gd name="connsiteX109" fmla="*/ 2355401 w 7400177"/>
              <a:gd name="connsiteY109" fmla="*/ 3058506 h 6046700"/>
              <a:gd name="connsiteX110" fmla="*/ 2197202 w 7400177"/>
              <a:gd name="connsiteY110" fmla="*/ 3076083 h 6046700"/>
              <a:gd name="connsiteX111" fmla="*/ 2162047 w 7400177"/>
              <a:gd name="connsiteY111" fmla="*/ 2988195 h 6046700"/>
              <a:gd name="connsiteX112" fmla="*/ 2091737 w 7400177"/>
              <a:gd name="connsiteY112" fmla="*/ 3005773 h 6046700"/>
              <a:gd name="connsiteX113" fmla="*/ 2091737 w 7400177"/>
              <a:gd name="connsiteY113" fmla="*/ 2970618 h 6046700"/>
              <a:gd name="connsiteX114" fmla="*/ 2003848 w 7400177"/>
              <a:gd name="connsiteY114" fmla="*/ 2970618 h 6046700"/>
              <a:gd name="connsiteX115" fmla="*/ 1986271 w 7400177"/>
              <a:gd name="connsiteY115" fmla="*/ 2917885 h 6046700"/>
              <a:gd name="connsiteX116" fmla="*/ 1898383 w 7400177"/>
              <a:gd name="connsiteY116" fmla="*/ 2953040 h 6046700"/>
              <a:gd name="connsiteX117" fmla="*/ 2460867 w 7400177"/>
              <a:gd name="connsiteY117" fmla="*/ 2249935 h 6046700"/>
              <a:gd name="connsiteX118" fmla="*/ 2390556 w 7400177"/>
              <a:gd name="connsiteY118" fmla="*/ 2302668 h 6046700"/>
              <a:gd name="connsiteX119" fmla="*/ 2425711 w 7400177"/>
              <a:gd name="connsiteY119" fmla="*/ 2355401 h 6046700"/>
              <a:gd name="connsiteX120" fmla="*/ 2390556 w 7400177"/>
              <a:gd name="connsiteY120" fmla="*/ 2425711 h 6046700"/>
              <a:gd name="connsiteX121" fmla="*/ 2302668 w 7400177"/>
              <a:gd name="connsiteY121" fmla="*/ 2460867 h 6046700"/>
              <a:gd name="connsiteX122" fmla="*/ 2249935 w 7400177"/>
              <a:gd name="connsiteY122" fmla="*/ 2443289 h 6046700"/>
              <a:gd name="connsiteX123" fmla="*/ 2109314 w 7400177"/>
              <a:gd name="connsiteY123" fmla="*/ 2566332 h 6046700"/>
              <a:gd name="connsiteX124" fmla="*/ 2074159 w 7400177"/>
              <a:gd name="connsiteY124" fmla="*/ 2636643 h 6046700"/>
              <a:gd name="connsiteX125" fmla="*/ 1968693 w 7400177"/>
              <a:gd name="connsiteY125" fmla="*/ 2654220 h 6046700"/>
              <a:gd name="connsiteX126" fmla="*/ 1933538 w 7400177"/>
              <a:gd name="connsiteY126" fmla="*/ 2829997 h 6046700"/>
              <a:gd name="connsiteX127" fmla="*/ 1880805 w 7400177"/>
              <a:gd name="connsiteY127" fmla="*/ 2900307 h 6046700"/>
              <a:gd name="connsiteX128" fmla="*/ 1898383 w 7400177"/>
              <a:gd name="connsiteY128" fmla="*/ 2953040 h 6046700"/>
              <a:gd name="connsiteX129" fmla="*/ 3568257 w 7400177"/>
              <a:gd name="connsiteY129" fmla="*/ 3234282 h 6046700"/>
              <a:gd name="connsiteX130" fmla="*/ 3445213 w 7400177"/>
              <a:gd name="connsiteY130" fmla="*/ 3163971 h 6046700"/>
              <a:gd name="connsiteX131" fmla="*/ 3445213 w 7400177"/>
              <a:gd name="connsiteY131" fmla="*/ 3058506 h 6046700"/>
              <a:gd name="connsiteX132" fmla="*/ 3515524 w 7400177"/>
              <a:gd name="connsiteY132" fmla="*/ 3023350 h 6046700"/>
              <a:gd name="connsiteX133" fmla="*/ 3568257 w 7400177"/>
              <a:gd name="connsiteY133" fmla="*/ 2935462 h 6046700"/>
              <a:gd name="connsiteX134" fmla="*/ 3533101 w 7400177"/>
              <a:gd name="connsiteY134" fmla="*/ 2900307 h 6046700"/>
              <a:gd name="connsiteX135" fmla="*/ 3550679 w 7400177"/>
              <a:gd name="connsiteY135" fmla="*/ 2882730 h 6046700"/>
              <a:gd name="connsiteX136" fmla="*/ 3497946 w 7400177"/>
              <a:gd name="connsiteY136" fmla="*/ 2865152 h 6046700"/>
              <a:gd name="connsiteX137" fmla="*/ 3392480 w 7400177"/>
              <a:gd name="connsiteY137" fmla="*/ 2935462 h 6046700"/>
              <a:gd name="connsiteX138" fmla="*/ 3322170 w 7400177"/>
              <a:gd name="connsiteY138" fmla="*/ 2900307 h 6046700"/>
              <a:gd name="connsiteX139" fmla="*/ 3216704 w 7400177"/>
              <a:gd name="connsiteY139" fmla="*/ 2935462 h 6046700"/>
              <a:gd name="connsiteX140" fmla="*/ 3251859 w 7400177"/>
              <a:gd name="connsiteY140" fmla="*/ 2970618 h 6046700"/>
              <a:gd name="connsiteX141" fmla="*/ 3216704 w 7400177"/>
              <a:gd name="connsiteY141" fmla="*/ 3005773 h 6046700"/>
              <a:gd name="connsiteX142" fmla="*/ 3093661 w 7400177"/>
              <a:gd name="connsiteY142" fmla="*/ 2953040 h 6046700"/>
              <a:gd name="connsiteX143" fmla="*/ 3076083 w 7400177"/>
              <a:gd name="connsiteY143" fmla="*/ 2882730 h 6046700"/>
              <a:gd name="connsiteX144" fmla="*/ 2900307 w 7400177"/>
              <a:gd name="connsiteY144" fmla="*/ 2794841 h 6046700"/>
              <a:gd name="connsiteX145" fmla="*/ 3005773 w 7400177"/>
              <a:gd name="connsiteY145" fmla="*/ 2654220 h 6046700"/>
              <a:gd name="connsiteX146" fmla="*/ 2988195 w 7400177"/>
              <a:gd name="connsiteY146" fmla="*/ 2601488 h 6046700"/>
              <a:gd name="connsiteX147" fmla="*/ 2847574 w 7400177"/>
              <a:gd name="connsiteY147" fmla="*/ 2601488 h 6046700"/>
              <a:gd name="connsiteX148" fmla="*/ 2847574 w 7400177"/>
              <a:gd name="connsiteY148" fmla="*/ 2636643 h 6046700"/>
              <a:gd name="connsiteX149" fmla="*/ 2829997 w 7400177"/>
              <a:gd name="connsiteY149" fmla="*/ 2619065 h 6046700"/>
              <a:gd name="connsiteX150" fmla="*/ 2777264 w 7400177"/>
              <a:gd name="connsiteY150" fmla="*/ 2654220 h 6046700"/>
              <a:gd name="connsiteX151" fmla="*/ 2777264 w 7400177"/>
              <a:gd name="connsiteY151" fmla="*/ 2619065 h 6046700"/>
              <a:gd name="connsiteX152" fmla="*/ 2724531 w 7400177"/>
              <a:gd name="connsiteY152" fmla="*/ 2654220 h 6046700"/>
              <a:gd name="connsiteX153" fmla="*/ 2724531 w 7400177"/>
              <a:gd name="connsiteY153" fmla="*/ 2601488 h 6046700"/>
              <a:gd name="connsiteX154" fmla="*/ 2671798 w 7400177"/>
              <a:gd name="connsiteY154" fmla="*/ 2566332 h 6046700"/>
              <a:gd name="connsiteX155" fmla="*/ 2636643 w 7400177"/>
              <a:gd name="connsiteY155" fmla="*/ 2496022 h 6046700"/>
              <a:gd name="connsiteX156" fmla="*/ 2654220 w 7400177"/>
              <a:gd name="connsiteY156" fmla="*/ 2460867 h 6046700"/>
              <a:gd name="connsiteX157" fmla="*/ 2566332 w 7400177"/>
              <a:gd name="connsiteY157" fmla="*/ 2232358 h 6046700"/>
              <a:gd name="connsiteX158" fmla="*/ 2847574 w 7400177"/>
              <a:gd name="connsiteY158" fmla="*/ 4622914 h 6046700"/>
              <a:gd name="connsiteX159" fmla="*/ 2812419 w 7400177"/>
              <a:gd name="connsiteY159" fmla="*/ 4376827 h 6046700"/>
              <a:gd name="connsiteX160" fmla="*/ 2759686 w 7400177"/>
              <a:gd name="connsiteY160" fmla="*/ 4288939 h 6046700"/>
              <a:gd name="connsiteX161" fmla="*/ 2812419 w 7400177"/>
              <a:gd name="connsiteY161" fmla="*/ 4271361 h 6046700"/>
              <a:gd name="connsiteX162" fmla="*/ 2742109 w 7400177"/>
              <a:gd name="connsiteY162" fmla="*/ 4201051 h 6046700"/>
              <a:gd name="connsiteX163" fmla="*/ 2706953 w 7400177"/>
              <a:gd name="connsiteY163" fmla="*/ 4095585 h 6046700"/>
              <a:gd name="connsiteX164" fmla="*/ 2636643 w 7400177"/>
              <a:gd name="connsiteY164" fmla="*/ 4078008 h 6046700"/>
              <a:gd name="connsiteX165" fmla="*/ 3216704 w 7400177"/>
              <a:gd name="connsiteY165" fmla="*/ 3902231 h 6046700"/>
              <a:gd name="connsiteX166" fmla="*/ 3199127 w 7400177"/>
              <a:gd name="connsiteY166" fmla="*/ 3990119 h 6046700"/>
              <a:gd name="connsiteX167" fmla="*/ 3128816 w 7400177"/>
              <a:gd name="connsiteY167" fmla="*/ 3954964 h 6046700"/>
              <a:gd name="connsiteX168" fmla="*/ 3146394 w 7400177"/>
              <a:gd name="connsiteY168" fmla="*/ 4042852 h 6046700"/>
              <a:gd name="connsiteX169" fmla="*/ 3040928 w 7400177"/>
              <a:gd name="connsiteY169" fmla="*/ 4078008 h 6046700"/>
              <a:gd name="connsiteX170" fmla="*/ 3005773 w 7400177"/>
              <a:gd name="connsiteY170" fmla="*/ 4042852 h 6046700"/>
              <a:gd name="connsiteX171" fmla="*/ 2988195 w 7400177"/>
              <a:gd name="connsiteY171" fmla="*/ 4060430 h 6046700"/>
              <a:gd name="connsiteX172" fmla="*/ 2953040 w 7400177"/>
              <a:gd name="connsiteY172" fmla="*/ 3990119 h 6046700"/>
              <a:gd name="connsiteX173" fmla="*/ 2935462 w 7400177"/>
              <a:gd name="connsiteY173" fmla="*/ 4042852 h 6046700"/>
              <a:gd name="connsiteX174" fmla="*/ 2812419 w 7400177"/>
              <a:gd name="connsiteY174" fmla="*/ 3990119 h 6046700"/>
              <a:gd name="connsiteX175" fmla="*/ 2742109 w 7400177"/>
              <a:gd name="connsiteY175" fmla="*/ 3814343 h 6046700"/>
              <a:gd name="connsiteX176" fmla="*/ 2671798 w 7400177"/>
              <a:gd name="connsiteY176" fmla="*/ 3796766 h 6046700"/>
              <a:gd name="connsiteX177" fmla="*/ 2636643 w 7400177"/>
              <a:gd name="connsiteY177" fmla="*/ 3814343 h 6046700"/>
              <a:gd name="connsiteX178" fmla="*/ 2636643 w 7400177"/>
              <a:gd name="connsiteY178" fmla="*/ 3849499 h 6046700"/>
              <a:gd name="connsiteX179" fmla="*/ 2601488 w 7400177"/>
              <a:gd name="connsiteY179" fmla="*/ 3849499 h 6046700"/>
              <a:gd name="connsiteX180" fmla="*/ 2601488 w 7400177"/>
              <a:gd name="connsiteY180" fmla="*/ 3884654 h 6046700"/>
              <a:gd name="connsiteX181" fmla="*/ 2654220 w 7400177"/>
              <a:gd name="connsiteY181" fmla="*/ 3937387 h 6046700"/>
              <a:gd name="connsiteX182" fmla="*/ 2601488 w 7400177"/>
              <a:gd name="connsiteY182" fmla="*/ 3990119 h 6046700"/>
              <a:gd name="connsiteX183" fmla="*/ 2619065 w 7400177"/>
              <a:gd name="connsiteY183" fmla="*/ 4007697 h 6046700"/>
              <a:gd name="connsiteX184" fmla="*/ 2583910 w 7400177"/>
              <a:gd name="connsiteY184" fmla="*/ 4007697 h 6046700"/>
              <a:gd name="connsiteX185" fmla="*/ 2601488 w 7400177"/>
              <a:gd name="connsiteY185" fmla="*/ 4060430 h 6046700"/>
              <a:gd name="connsiteX186" fmla="*/ 2636643 w 7400177"/>
              <a:gd name="connsiteY186" fmla="*/ 4078008 h 6046700"/>
              <a:gd name="connsiteX187" fmla="*/ 2706953 w 7400177"/>
              <a:gd name="connsiteY187" fmla="*/ 4798690 h 6046700"/>
              <a:gd name="connsiteX188" fmla="*/ 2706953 w 7400177"/>
              <a:gd name="connsiteY188" fmla="*/ 4763535 h 6046700"/>
              <a:gd name="connsiteX189" fmla="*/ 2777264 w 7400177"/>
              <a:gd name="connsiteY189" fmla="*/ 4798690 h 6046700"/>
              <a:gd name="connsiteX190" fmla="*/ 2777264 w 7400177"/>
              <a:gd name="connsiteY190" fmla="*/ 4658069 h 6046700"/>
              <a:gd name="connsiteX191" fmla="*/ 2812419 w 7400177"/>
              <a:gd name="connsiteY191" fmla="*/ 4693224 h 6046700"/>
              <a:gd name="connsiteX192" fmla="*/ 2812419 w 7400177"/>
              <a:gd name="connsiteY192" fmla="*/ 4622914 h 6046700"/>
              <a:gd name="connsiteX193" fmla="*/ 2847574 w 7400177"/>
              <a:gd name="connsiteY193" fmla="*/ 4622914 h 6046700"/>
              <a:gd name="connsiteX194" fmla="*/ 3708877 w 7400177"/>
              <a:gd name="connsiteY194" fmla="*/ 4869000 h 6046700"/>
              <a:gd name="connsiteX195" fmla="*/ 3691300 w 7400177"/>
              <a:gd name="connsiteY195" fmla="*/ 4816268 h 6046700"/>
              <a:gd name="connsiteX196" fmla="*/ 3620989 w 7400177"/>
              <a:gd name="connsiteY196" fmla="*/ 4851423 h 6046700"/>
              <a:gd name="connsiteX197" fmla="*/ 3585834 w 7400177"/>
              <a:gd name="connsiteY197" fmla="*/ 4816268 h 6046700"/>
              <a:gd name="connsiteX198" fmla="*/ 3585834 w 7400177"/>
              <a:gd name="connsiteY198" fmla="*/ 4710802 h 6046700"/>
              <a:gd name="connsiteX199" fmla="*/ 3515524 w 7400177"/>
              <a:gd name="connsiteY199" fmla="*/ 4710802 h 6046700"/>
              <a:gd name="connsiteX200" fmla="*/ 3515524 w 7400177"/>
              <a:gd name="connsiteY200" fmla="*/ 4763535 h 6046700"/>
              <a:gd name="connsiteX201" fmla="*/ 3445213 w 7400177"/>
              <a:gd name="connsiteY201" fmla="*/ 4798690 h 6046700"/>
              <a:gd name="connsiteX202" fmla="*/ 3462791 w 7400177"/>
              <a:gd name="connsiteY202" fmla="*/ 4851423 h 6046700"/>
              <a:gd name="connsiteX203" fmla="*/ 3374903 w 7400177"/>
              <a:gd name="connsiteY203" fmla="*/ 4939311 h 6046700"/>
              <a:gd name="connsiteX204" fmla="*/ 3392480 w 7400177"/>
              <a:gd name="connsiteY204" fmla="*/ 5062354 h 6046700"/>
              <a:gd name="connsiteX205" fmla="*/ 3339748 w 7400177"/>
              <a:gd name="connsiteY205" fmla="*/ 5115087 h 6046700"/>
              <a:gd name="connsiteX206" fmla="*/ 3339748 w 7400177"/>
              <a:gd name="connsiteY206" fmla="*/ 5079932 h 6046700"/>
              <a:gd name="connsiteX207" fmla="*/ 3216704 w 7400177"/>
              <a:gd name="connsiteY207" fmla="*/ 5132665 h 6046700"/>
              <a:gd name="connsiteX208" fmla="*/ 3216704 w 7400177"/>
              <a:gd name="connsiteY208" fmla="*/ 5097510 h 6046700"/>
              <a:gd name="connsiteX209" fmla="*/ 3181549 w 7400177"/>
              <a:gd name="connsiteY209" fmla="*/ 5097510 h 6046700"/>
              <a:gd name="connsiteX210" fmla="*/ 3181549 w 7400177"/>
              <a:gd name="connsiteY210" fmla="*/ 5027199 h 6046700"/>
              <a:gd name="connsiteX211" fmla="*/ 3076083 w 7400177"/>
              <a:gd name="connsiteY211" fmla="*/ 4886578 h 6046700"/>
              <a:gd name="connsiteX212" fmla="*/ 3093661 w 7400177"/>
              <a:gd name="connsiteY212" fmla="*/ 4869000 h 6046700"/>
              <a:gd name="connsiteX213" fmla="*/ 3058506 w 7400177"/>
              <a:gd name="connsiteY213" fmla="*/ 4833845 h 6046700"/>
              <a:gd name="connsiteX214" fmla="*/ 3023350 w 7400177"/>
              <a:gd name="connsiteY214" fmla="*/ 4869000 h 6046700"/>
              <a:gd name="connsiteX215" fmla="*/ 2970618 w 7400177"/>
              <a:gd name="connsiteY215" fmla="*/ 4816268 h 6046700"/>
              <a:gd name="connsiteX216" fmla="*/ 2970618 w 7400177"/>
              <a:gd name="connsiteY216" fmla="*/ 4728380 h 6046700"/>
              <a:gd name="connsiteX217" fmla="*/ 2917885 w 7400177"/>
              <a:gd name="connsiteY217" fmla="*/ 4693224 h 6046700"/>
              <a:gd name="connsiteX218" fmla="*/ 2882729 w 7400177"/>
              <a:gd name="connsiteY218" fmla="*/ 4728380 h 6046700"/>
              <a:gd name="connsiteX219" fmla="*/ 2882729 w 7400177"/>
              <a:gd name="connsiteY219" fmla="*/ 4798690 h 6046700"/>
              <a:gd name="connsiteX220" fmla="*/ 2847574 w 7400177"/>
              <a:gd name="connsiteY220" fmla="*/ 4763535 h 6046700"/>
              <a:gd name="connsiteX221" fmla="*/ 2847574 w 7400177"/>
              <a:gd name="connsiteY221" fmla="*/ 4622914 h 6046700"/>
              <a:gd name="connsiteX222" fmla="*/ 3744033 w 7400177"/>
              <a:gd name="connsiteY222" fmla="*/ 4007697 h 6046700"/>
              <a:gd name="connsiteX223" fmla="*/ 3726455 w 7400177"/>
              <a:gd name="connsiteY223" fmla="*/ 4060430 h 6046700"/>
              <a:gd name="connsiteX224" fmla="*/ 3620989 w 7400177"/>
              <a:gd name="connsiteY224" fmla="*/ 4060430 h 6046700"/>
              <a:gd name="connsiteX225" fmla="*/ 3568257 w 7400177"/>
              <a:gd name="connsiteY225" fmla="*/ 4007697 h 6046700"/>
              <a:gd name="connsiteX226" fmla="*/ 3585834 w 7400177"/>
              <a:gd name="connsiteY226" fmla="*/ 3954964 h 6046700"/>
              <a:gd name="connsiteX227" fmla="*/ 3550679 w 7400177"/>
              <a:gd name="connsiteY227" fmla="*/ 3884654 h 6046700"/>
              <a:gd name="connsiteX228" fmla="*/ 3427636 w 7400177"/>
              <a:gd name="connsiteY228" fmla="*/ 3867076 h 6046700"/>
              <a:gd name="connsiteX229" fmla="*/ 3374903 w 7400177"/>
              <a:gd name="connsiteY229" fmla="*/ 3779188 h 6046700"/>
              <a:gd name="connsiteX230" fmla="*/ 3269437 w 7400177"/>
              <a:gd name="connsiteY230" fmla="*/ 3849499 h 6046700"/>
              <a:gd name="connsiteX231" fmla="*/ 3322170 w 7400177"/>
              <a:gd name="connsiteY231" fmla="*/ 3902231 h 6046700"/>
              <a:gd name="connsiteX232" fmla="*/ 3234282 w 7400177"/>
              <a:gd name="connsiteY232" fmla="*/ 3990119 h 6046700"/>
              <a:gd name="connsiteX233" fmla="*/ 3216704 w 7400177"/>
              <a:gd name="connsiteY233" fmla="*/ 3902231 h 6046700"/>
              <a:gd name="connsiteX234" fmla="*/ 4042852 w 7400177"/>
              <a:gd name="connsiteY234" fmla="*/ 3163971 h 6046700"/>
              <a:gd name="connsiteX235" fmla="*/ 3990119 w 7400177"/>
              <a:gd name="connsiteY235" fmla="*/ 3111239 h 6046700"/>
              <a:gd name="connsiteX236" fmla="*/ 3884654 w 7400177"/>
              <a:gd name="connsiteY236" fmla="*/ 3076083 h 6046700"/>
              <a:gd name="connsiteX237" fmla="*/ 3954964 w 7400177"/>
              <a:gd name="connsiteY237" fmla="*/ 2953040 h 6046700"/>
              <a:gd name="connsiteX238" fmla="*/ 3919809 w 7400177"/>
              <a:gd name="connsiteY238" fmla="*/ 2882730 h 6046700"/>
              <a:gd name="connsiteX239" fmla="*/ 3849498 w 7400177"/>
              <a:gd name="connsiteY239" fmla="*/ 2900307 h 6046700"/>
              <a:gd name="connsiteX240" fmla="*/ 3849498 w 7400177"/>
              <a:gd name="connsiteY240" fmla="*/ 2935462 h 6046700"/>
              <a:gd name="connsiteX241" fmla="*/ 3831921 w 7400177"/>
              <a:gd name="connsiteY241" fmla="*/ 2917885 h 6046700"/>
              <a:gd name="connsiteX242" fmla="*/ 3796766 w 7400177"/>
              <a:gd name="connsiteY242" fmla="*/ 2988195 h 6046700"/>
              <a:gd name="connsiteX243" fmla="*/ 3796766 w 7400177"/>
              <a:gd name="connsiteY243" fmla="*/ 3128816 h 6046700"/>
              <a:gd name="connsiteX244" fmla="*/ 3761610 w 7400177"/>
              <a:gd name="connsiteY244" fmla="*/ 3181549 h 6046700"/>
              <a:gd name="connsiteX245" fmla="*/ 3568257 w 7400177"/>
              <a:gd name="connsiteY245" fmla="*/ 3234282 h 6046700"/>
              <a:gd name="connsiteX246" fmla="*/ 3568257 w 7400177"/>
              <a:gd name="connsiteY246" fmla="*/ 3234282 h 6046700"/>
              <a:gd name="connsiteX247" fmla="*/ 3603412 w 7400177"/>
              <a:gd name="connsiteY247" fmla="*/ 3234282 h 6046700"/>
              <a:gd name="connsiteX248" fmla="*/ 3726455 w 7400177"/>
              <a:gd name="connsiteY248" fmla="*/ 3357325 h 6046700"/>
              <a:gd name="connsiteX249" fmla="*/ 3708877 w 7400177"/>
              <a:gd name="connsiteY249" fmla="*/ 3374903 h 6046700"/>
              <a:gd name="connsiteX250" fmla="*/ 3744033 w 7400177"/>
              <a:gd name="connsiteY250" fmla="*/ 3445213 h 6046700"/>
              <a:gd name="connsiteX251" fmla="*/ 3744033 w 7400177"/>
              <a:gd name="connsiteY251" fmla="*/ 3533101 h 6046700"/>
              <a:gd name="connsiteX252" fmla="*/ 3779188 w 7400177"/>
              <a:gd name="connsiteY252" fmla="*/ 3533101 h 6046700"/>
              <a:gd name="connsiteX253" fmla="*/ 3779188 w 7400177"/>
              <a:gd name="connsiteY253" fmla="*/ 3568257 h 6046700"/>
              <a:gd name="connsiteX254" fmla="*/ 3814343 w 7400177"/>
              <a:gd name="connsiteY254" fmla="*/ 3568257 h 6046700"/>
              <a:gd name="connsiteX255" fmla="*/ 3867076 w 7400177"/>
              <a:gd name="connsiteY255" fmla="*/ 3620989 h 6046700"/>
              <a:gd name="connsiteX256" fmla="*/ 3867076 w 7400177"/>
              <a:gd name="connsiteY256" fmla="*/ 3550679 h 6046700"/>
              <a:gd name="connsiteX257" fmla="*/ 3954964 w 7400177"/>
              <a:gd name="connsiteY257" fmla="*/ 3497946 h 6046700"/>
              <a:gd name="connsiteX258" fmla="*/ 3954964 w 7400177"/>
              <a:gd name="connsiteY258" fmla="*/ 3462791 h 6046700"/>
              <a:gd name="connsiteX259" fmla="*/ 3884654 w 7400177"/>
              <a:gd name="connsiteY259" fmla="*/ 3427636 h 6046700"/>
              <a:gd name="connsiteX260" fmla="*/ 3884654 w 7400177"/>
              <a:gd name="connsiteY260" fmla="*/ 3322170 h 6046700"/>
              <a:gd name="connsiteX261" fmla="*/ 3919809 w 7400177"/>
              <a:gd name="connsiteY261" fmla="*/ 3287015 h 6046700"/>
              <a:gd name="connsiteX262" fmla="*/ 3990119 w 7400177"/>
              <a:gd name="connsiteY262" fmla="*/ 3287015 h 6046700"/>
              <a:gd name="connsiteX263" fmla="*/ 3708877 w 7400177"/>
              <a:gd name="connsiteY263" fmla="*/ 4869000 h 6046700"/>
              <a:gd name="connsiteX264" fmla="*/ 3708877 w 7400177"/>
              <a:gd name="connsiteY264" fmla="*/ 4904156 h 6046700"/>
              <a:gd name="connsiteX265" fmla="*/ 3638567 w 7400177"/>
              <a:gd name="connsiteY265" fmla="*/ 4939311 h 6046700"/>
              <a:gd name="connsiteX266" fmla="*/ 3568257 w 7400177"/>
              <a:gd name="connsiteY266" fmla="*/ 4939311 h 6046700"/>
              <a:gd name="connsiteX267" fmla="*/ 3515524 w 7400177"/>
              <a:gd name="connsiteY267" fmla="*/ 4904156 h 6046700"/>
              <a:gd name="connsiteX268" fmla="*/ 3480368 w 7400177"/>
              <a:gd name="connsiteY268" fmla="*/ 4974466 h 6046700"/>
              <a:gd name="connsiteX269" fmla="*/ 3497946 w 7400177"/>
              <a:gd name="connsiteY269" fmla="*/ 5062354 h 6046700"/>
              <a:gd name="connsiteX270" fmla="*/ 3603412 w 7400177"/>
              <a:gd name="connsiteY270" fmla="*/ 5027199 h 6046700"/>
              <a:gd name="connsiteX271" fmla="*/ 3620989 w 7400177"/>
              <a:gd name="connsiteY271" fmla="*/ 5044777 h 6046700"/>
              <a:gd name="connsiteX272" fmla="*/ 3568257 w 7400177"/>
              <a:gd name="connsiteY272" fmla="*/ 5202975 h 6046700"/>
              <a:gd name="connsiteX273" fmla="*/ 3620989 w 7400177"/>
              <a:gd name="connsiteY273" fmla="*/ 5255708 h 6046700"/>
              <a:gd name="connsiteX274" fmla="*/ 3656145 w 7400177"/>
              <a:gd name="connsiteY274" fmla="*/ 5255708 h 6046700"/>
              <a:gd name="connsiteX275" fmla="*/ 3603412 w 7400177"/>
              <a:gd name="connsiteY275" fmla="*/ 5343596 h 6046700"/>
              <a:gd name="connsiteX276" fmla="*/ 3603412 w 7400177"/>
              <a:gd name="connsiteY276" fmla="*/ 5343596 h 6046700"/>
              <a:gd name="connsiteX277" fmla="*/ 3603412 w 7400177"/>
              <a:gd name="connsiteY277" fmla="*/ 5378751 h 6046700"/>
              <a:gd name="connsiteX278" fmla="*/ 3673722 w 7400177"/>
              <a:gd name="connsiteY278" fmla="*/ 5378751 h 6046700"/>
              <a:gd name="connsiteX279" fmla="*/ 3708877 w 7400177"/>
              <a:gd name="connsiteY279" fmla="*/ 5449062 h 6046700"/>
              <a:gd name="connsiteX280" fmla="*/ 3796766 w 7400177"/>
              <a:gd name="connsiteY280" fmla="*/ 5431484 h 6046700"/>
              <a:gd name="connsiteX281" fmla="*/ 3831921 w 7400177"/>
              <a:gd name="connsiteY281" fmla="*/ 5466640 h 6046700"/>
              <a:gd name="connsiteX282" fmla="*/ 3814343 w 7400177"/>
              <a:gd name="connsiteY282" fmla="*/ 5536950 h 6046700"/>
              <a:gd name="connsiteX283" fmla="*/ 3796766 w 7400177"/>
              <a:gd name="connsiteY283" fmla="*/ 5519372 h 6046700"/>
              <a:gd name="connsiteX284" fmla="*/ 3744033 w 7400177"/>
              <a:gd name="connsiteY284" fmla="*/ 5572105 h 6046700"/>
              <a:gd name="connsiteX285" fmla="*/ 4306517 w 7400177"/>
              <a:gd name="connsiteY285" fmla="*/ 5132665 h 6046700"/>
              <a:gd name="connsiteX286" fmla="*/ 4288939 w 7400177"/>
              <a:gd name="connsiteY286" fmla="*/ 5185398 h 6046700"/>
              <a:gd name="connsiteX287" fmla="*/ 4236206 w 7400177"/>
              <a:gd name="connsiteY287" fmla="*/ 5167820 h 6046700"/>
              <a:gd name="connsiteX288" fmla="*/ 4218629 w 7400177"/>
              <a:gd name="connsiteY288" fmla="*/ 5185398 h 6046700"/>
              <a:gd name="connsiteX289" fmla="*/ 4253784 w 7400177"/>
              <a:gd name="connsiteY289" fmla="*/ 5185398 h 6046700"/>
              <a:gd name="connsiteX290" fmla="*/ 4253784 w 7400177"/>
              <a:gd name="connsiteY290" fmla="*/ 5220553 h 6046700"/>
              <a:gd name="connsiteX291" fmla="*/ 4201051 w 7400177"/>
              <a:gd name="connsiteY291" fmla="*/ 5202975 h 6046700"/>
              <a:gd name="connsiteX292" fmla="*/ 4183473 w 7400177"/>
              <a:gd name="connsiteY292" fmla="*/ 5255708 h 6046700"/>
              <a:gd name="connsiteX293" fmla="*/ 4113163 w 7400177"/>
              <a:gd name="connsiteY293" fmla="*/ 5220553 h 6046700"/>
              <a:gd name="connsiteX294" fmla="*/ 4130740 w 7400177"/>
              <a:gd name="connsiteY294" fmla="*/ 5238130 h 6046700"/>
              <a:gd name="connsiteX295" fmla="*/ 4060430 w 7400177"/>
              <a:gd name="connsiteY295" fmla="*/ 5273286 h 6046700"/>
              <a:gd name="connsiteX296" fmla="*/ 4007697 w 7400177"/>
              <a:gd name="connsiteY296" fmla="*/ 5255708 h 6046700"/>
              <a:gd name="connsiteX297" fmla="*/ 3990119 w 7400177"/>
              <a:gd name="connsiteY297" fmla="*/ 5202975 h 6046700"/>
              <a:gd name="connsiteX298" fmla="*/ 3814343 w 7400177"/>
              <a:gd name="connsiteY298" fmla="*/ 5343596 h 6046700"/>
              <a:gd name="connsiteX299" fmla="*/ 3691300 w 7400177"/>
              <a:gd name="connsiteY299" fmla="*/ 5290863 h 6046700"/>
              <a:gd name="connsiteX300" fmla="*/ 3620989 w 7400177"/>
              <a:gd name="connsiteY300" fmla="*/ 5361174 h 6046700"/>
              <a:gd name="connsiteX301" fmla="*/ 3603412 w 7400177"/>
              <a:gd name="connsiteY301" fmla="*/ 5343596 h 6046700"/>
              <a:gd name="connsiteX302" fmla="*/ 3867076 w 7400177"/>
              <a:gd name="connsiteY302" fmla="*/ 4745957 h 6046700"/>
              <a:gd name="connsiteX303" fmla="*/ 3831921 w 7400177"/>
              <a:gd name="connsiteY303" fmla="*/ 4710802 h 6046700"/>
              <a:gd name="connsiteX304" fmla="*/ 3761610 w 7400177"/>
              <a:gd name="connsiteY304" fmla="*/ 4745957 h 6046700"/>
              <a:gd name="connsiteX305" fmla="*/ 3761610 w 7400177"/>
              <a:gd name="connsiteY305" fmla="*/ 4781112 h 6046700"/>
              <a:gd name="connsiteX306" fmla="*/ 3779188 w 7400177"/>
              <a:gd name="connsiteY306" fmla="*/ 4763535 h 6046700"/>
              <a:gd name="connsiteX307" fmla="*/ 3849498 w 7400177"/>
              <a:gd name="connsiteY307" fmla="*/ 4798690 h 6046700"/>
              <a:gd name="connsiteX308" fmla="*/ 3867076 w 7400177"/>
              <a:gd name="connsiteY308" fmla="*/ 4833845 h 6046700"/>
              <a:gd name="connsiteX309" fmla="*/ 3831921 w 7400177"/>
              <a:gd name="connsiteY309" fmla="*/ 4869000 h 6046700"/>
              <a:gd name="connsiteX310" fmla="*/ 3708877 w 7400177"/>
              <a:gd name="connsiteY310" fmla="*/ 4869000 h 6046700"/>
              <a:gd name="connsiteX311" fmla="*/ 3990119 w 7400177"/>
              <a:gd name="connsiteY311" fmla="*/ 3287015 h 6046700"/>
              <a:gd name="connsiteX312" fmla="*/ 3990119 w 7400177"/>
              <a:gd name="connsiteY312" fmla="*/ 3322170 h 6046700"/>
              <a:gd name="connsiteX313" fmla="*/ 4113163 w 7400177"/>
              <a:gd name="connsiteY313" fmla="*/ 3392480 h 6046700"/>
              <a:gd name="connsiteX314" fmla="*/ 4130740 w 7400177"/>
              <a:gd name="connsiteY314" fmla="*/ 3374903 h 6046700"/>
              <a:gd name="connsiteX315" fmla="*/ 4183473 w 7400177"/>
              <a:gd name="connsiteY315" fmla="*/ 3427636 h 6046700"/>
              <a:gd name="connsiteX316" fmla="*/ 4183473 w 7400177"/>
              <a:gd name="connsiteY316" fmla="*/ 3585834 h 6046700"/>
              <a:gd name="connsiteX317" fmla="*/ 4148318 w 7400177"/>
              <a:gd name="connsiteY317" fmla="*/ 3620989 h 6046700"/>
              <a:gd name="connsiteX318" fmla="*/ 4060430 w 7400177"/>
              <a:gd name="connsiteY318" fmla="*/ 3603412 h 6046700"/>
              <a:gd name="connsiteX319" fmla="*/ 4060430 w 7400177"/>
              <a:gd name="connsiteY319" fmla="*/ 3673722 h 6046700"/>
              <a:gd name="connsiteX320" fmla="*/ 3884654 w 7400177"/>
              <a:gd name="connsiteY320" fmla="*/ 3638567 h 6046700"/>
              <a:gd name="connsiteX321" fmla="*/ 3902231 w 7400177"/>
              <a:gd name="connsiteY321" fmla="*/ 3691300 h 6046700"/>
              <a:gd name="connsiteX322" fmla="*/ 3867076 w 7400177"/>
              <a:gd name="connsiteY322" fmla="*/ 3726455 h 6046700"/>
              <a:gd name="connsiteX323" fmla="*/ 3919809 w 7400177"/>
              <a:gd name="connsiteY323" fmla="*/ 3779188 h 6046700"/>
              <a:gd name="connsiteX324" fmla="*/ 3884654 w 7400177"/>
              <a:gd name="connsiteY324" fmla="*/ 3779188 h 6046700"/>
              <a:gd name="connsiteX325" fmla="*/ 3902231 w 7400177"/>
              <a:gd name="connsiteY325" fmla="*/ 3902231 h 6046700"/>
              <a:gd name="connsiteX326" fmla="*/ 3796766 w 7400177"/>
              <a:gd name="connsiteY326" fmla="*/ 3902231 h 6046700"/>
              <a:gd name="connsiteX327" fmla="*/ 3779188 w 7400177"/>
              <a:gd name="connsiteY327" fmla="*/ 3954964 h 6046700"/>
              <a:gd name="connsiteX328" fmla="*/ 3814343 w 7400177"/>
              <a:gd name="connsiteY328" fmla="*/ 3972542 h 6046700"/>
              <a:gd name="connsiteX329" fmla="*/ 3761610 w 7400177"/>
              <a:gd name="connsiteY329" fmla="*/ 4025275 h 6046700"/>
              <a:gd name="connsiteX330" fmla="*/ 3744033 w 7400177"/>
              <a:gd name="connsiteY330" fmla="*/ 4007697 h 6046700"/>
              <a:gd name="connsiteX331" fmla="*/ 4165896 w 7400177"/>
              <a:gd name="connsiteY331" fmla="*/ 4130740 h 6046700"/>
              <a:gd name="connsiteX332" fmla="*/ 4060430 w 7400177"/>
              <a:gd name="connsiteY332" fmla="*/ 4130740 h 6046700"/>
              <a:gd name="connsiteX333" fmla="*/ 4042852 w 7400177"/>
              <a:gd name="connsiteY333" fmla="*/ 4095585 h 6046700"/>
              <a:gd name="connsiteX334" fmla="*/ 4007697 w 7400177"/>
              <a:gd name="connsiteY334" fmla="*/ 4095585 h 6046700"/>
              <a:gd name="connsiteX335" fmla="*/ 4025275 w 7400177"/>
              <a:gd name="connsiteY335" fmla="*/ 4078008 h 6046700"/>
              <a:gd name="connsiteX336" fmla="*/ 3990119 w 7400177"/>
              <a:gd name="connsiteY336" fmla="*/ 4095585 h 6046700"/>
              <a:gd name="connsiteX337" fmla="*/ 3954964 w 7400177"/>
              <a:gd name="connsiteY337" fmla="*/ 4060430 h 6046700"/>
              <a:gd name="connsiteX338" fmla="*/ 3972542 w 7400177"/>
              <a:gd name="connsiteY338" fmla="*/ 4042852 h 6046700"/>
              <a:gd name="connsiteX339" fmla="*/ 3849498 w 7400177"/>
              <a:gd name="connsiteY339" fmla="*/ 4060430 h 6046700"/>
              <a:gd name="connsiteX340" fmla="*/ 3814343 w 7400177"/>
              <a:gd name="connsiteY340" fmla="*/ 4025275 h 6046700"/>
              <a:gd name="connsiteX341" fmla="*/ 3761610 w 7400177"/>
              <a:gd name="connsiteY341" fmla="*/ 4042852 h 6046700"/>
              <a:gd name="connsiteX342" fmla="*/ 3744033 w 7400177"/>
              <a:gd name="connsiteY342" fmla="*/ 4007697 h 6046700"/>
              <a:gd name="connsiteX343" fmla="*/ 4271361 w 7400177"/>
              <a:gd name="connsiteY343" fmla="*/ 4745957 h 6046700"/>
              <a:gd name="connsiteX344" fmla="*/ 4253784 w 7400177"/>
              <a:gd name="connsiteY344" fmla="*/ 4798690 h 6046700"/>
              <a:gd name="connsiteX345" fmla="*/ 4218629 w 7400177"/>
              <a:gd name="connsiteY345" fmla="*/ 4798690 h 6046700"/>
              <a:gd name="connsiteX346" fmla="*/ 4148318 w 7400177"/>
              <a:gd name="connsiteY346" fmla="*/ 4658069 h 6046700"/>
              <a:gd name="connsiteX347" fmla="*/ 4078007 w 7400177"/>
              <a:gd name="connsiteY347" fmla="*/ 4658069 h 6046700"/>
              <a:gd name="connsiteX348" fmla="*/ 4042852 w 7400177"/>
              <a:gd name="connsiteY348" fmla="*/ 4622914 h 6046700"/>
              <a:gd name="connsiteX349" fmla="*/ 4007697 w 7400177"/>
              <a:gd name="connsiteY349" fmla="*/ 4622914 h 6046700"/>
              <a:gd name="connsiteX350" fmla="*/ 4007697 w 7400177"/>
              <a:gd name="connsiteY350" fmla="*/ 4693224 h 6046700"/>
              <a:gd name="connsiteX351" fmla="*/ 3954964 w 7400177"/>
              <a:gd name="connsiteY351" fmla="*/ 4675647 h 6046700"/>
              <a:gd name="connsiteX352" fmla="*/ 3919809 w 7400177"/>
              <a:gd name="connsiteY352" fmla="*/ 4745957 h 6046700"/>
              <a:gd name="connsiteX353" fmla="*/ 3884654 w 7400177"/>
              <a:gd name="connsiteY353" fmla="*/ 4745957 h 6046700"/>
              <a:gd name="connsiteX354" fmla="*/ 3884654 w 7400177"/>
              <a:gd name="connsiteY354" fmla="*/ 4710802 h 6046700"/>
              <a:gd name="connsiteX355" fmla="*/ 3867076 w 7400177"/>
              <a:gd name="connsiteY355" fmla="*/ 4745957 h 6046700"/>
              <a:gd name="connsiteX356" fmla="*/ 3867076 w 7400177"/>
              <a:gd name="connsiteY356" fmla="*/ 4745957 h 6046700"/>
              <a:gd name="connsiteX357" fmla="*/ 3849498 w 7400177"/>
              <a:gd name="connsiteY357" fmla="*/ 4675647 h 6046700"/>
              <a:gd name="connsiteX358" fmla="*/ 3779188 w 7400177"/>
              <a:gd name="connsiteY358" fmla="*/ 4675647 h 6046700"/>
              <a:gd name="connsiteX359" fmla="*/ 3779188 w 7400177"/>
              <a:gd name="connsiteY359" fmla="*/ 4640491 h 6046700"/>
              <a:gd name="connsiteX360" fmla="*/ 3708877 w 7400177"/>
              <a:gd name="connsiteY360" fmla="*/ 4570181 h 6046700"/>
              <a:gd name="connsiteX361" fmla="*/ 3779188 w 7400177"/>
              <a:gd name="connsiteY361" fmla="*/ 4499871 h 6046700"/>
              <a:gd name="connsiteX362" fmla="*/ 3744033 w 7400177"/>
              <a:gd name="connsiteY362" fmla="*/ 4464715 h 6046700"/>
              <a:gd name="connsiteX363" fmla="*/ 3814343 w 7400177"/>
              <a:gd name="connsiteY363" fmla="*/ 4429560 h 6046700"/>
              <a:gd name="connsiteX364" fmla="*/ 3849498 w 7400177"/>
              <a:gd name="connsiteY364" fmla="*/ 4464715 h 6046700"/>
              <a:gd name="connsiteX365" fmla="*/ 3902231 w 7400177"/>
              <a:gd name="connsiteY365" fmla="*/ 4447138 h 6046700"/>
              <a:gd name="connsiteX366" fmla="*/ 3902231 w 7400177"/>
              <a:gd name="connsiteY366" fmla="*/ 4482293 h 6046700"/>
              <a:gd name="connsiteX367" fmla="*/ 3954964 w 7400177"/>
              <a:gd name="connsiteY367" fmla="*/ 4499871 h 6046700"/>
              <a:gd name="connsiteX368" fmla="*/ 4007697 w 7400177"/>
              <a:gd name="connsiteY368" fmla="*/ 4447138 h 6046700"/>
              <a:gd name="connsiteX369" fmla="*/ 4007697 w 7400177"/>
              <a:gd name="connsiteY369" fmla="*/ 4376827 h 6046700"/>
              <a:gd name="connsiteX370" fmla="*/ 4095585 w 7400177"/>
              <a:gd name="connsiteY370" fmla="*/ 4359250 h 6046700"/>
              <a:gd name="connsiteX371" fmla="*/ 4095585 w 7400177"/>
              <a:gd name="connsiteY371" fmla="*/ 4288939 h 6046700"/>
              <a:gd name="connsiteX372" fmla="*/ 4165896 w 7400177"/>
              <a:gd name="connsiteY372" fmla="*/ 4236206 h 6046700"/>
              <a:gd name="connsiteX373" fmla="*/ 4130740 w 7400177"/>
              <a:gd name="connsiteY373" fmla="*/ 4165896 h 6046700"/>
              <a:gd name="connsiteX374" fmla="*/ 4165896 w 7400177"/>
              <a:gd name="connsiteY374" fmla="*/ 4130740 h 6046700"/>
              <a:gd name="connsiteX375" fmla="*/ 3990119 w 7400177"/>
              <a:gd name="connsiteY375" fmla="*/ 3287015 h 6046700"/>
              <a:gd name="connsiteX376" fmla="*/ 3990119 w 7400177"/>
              <a:gd name="connsiteY376" fmla="*/ 3216704 h 6046700"/>
              <a:gd name="connsiteX377" fmla="*/ 4042852 w 7400177"/>
              <a:gd name="connsiteY377" fmla="*/ 3163971 h 6046700"/>
              <a:gd name="connsiteX378" fmla="*/ 4535026 w 7400177"/>
              <a:gd name="connsiteY378" fmla="*/ 2882730 h 6046700"/>
              <a:gd name="connsiteX379" fmla="*/ 4535026 w 7400177"/>
              <a:gd name="connsiteY379" fmla="*/ 2847574 h 6046700"/>
              <a:gd name="connsiteX380" fmla="*/ 4482293 w 7400177"/>
              <a:gd name="connsiteY380" fmla="*/ 2900307 h 6046700"/>
              <a:gd name="connsiteX381" fmla="*/ 4429560 w 7400177"/>
              <a:gd name="connsiteY381" fmla="*/ 2900307 h 6046700"/>
              <a:gd name="connsiteX382" fmla="*/ 4394405 w 7400177"/>
              <a:gd name="connsiteY382" fmla="*/ 2865152 h 6046700"/>
              <a:gd name="connsiteX383" fmla="*/ 4411982 w 7400177"/>
              <a:gd name="connsiteY383" fmla="*/ 2882730 h 6046700"/>
              <a:gd name="connsiteX384" fmla="*/ 4376827 w 7400177"/>
              <a:gd name="connsiteY384" fmla="*/ 2917885 h 6046700"/>
              <a:gd name="connsiteX385" fmla="*/ 4359249 w 7400177"/>
              <a:gd name="connsiteY385" fmla="*/ 2900307 h 6046700"/>
              <a:gd name="connsiteX386" fmla="*/ 4376827 w 7400177"/>
              <a:gd name="connsiteY386" fmla="*/ 2917885 h 6046700"/>
              <a:gd name="connsiteX387" fmla="*/ 4253784 w 7400177"/>
              <a:gd name="connsiteY387" fmla="*/ 3040928 h 6046700"/>
              <a:gd name="connsiteX388" fmla="*/ 4253784 w 7400177"/>
              <a:gd name="connsiteY388" fmla="*/ 3128816 h 6046700"/>
              <a:gd name="connsiteX389" fmla="*/ 4218629 w 7400177"/>
              <a:gd name="connsiteY389" fmla="*/ 3128816 h 6046700"/>
              <a:gd name="connsiteX390" fmla="*/ 4183473 w 7400177"/>
              <a:gd name="connsiteY390" fmla="*/ 3199127 h 6046700"/>
              <a:gd name="connsiteX391" fmla="*/ 4042852 w 7400177"/>
              <a:gd name="connsiteY391" fmla="*/ 3163971 h 6046700"/>
              <a:gd name="connsiteX392" fmla="*/ 4165896 w 7400177"/>
              <a:gd name="connsiteY392" fmla="*/ 4130740 h 6046700"/>
              <a:gd name="connsiteX393" fmla="*/ 4324094 w 7400177"/>
              <a:gd name="connsiteY393" fmla="*/ 4218629 h 6046700"/>
              <a:gd name="connsiteX394" fmla="*/ 4324094 w 7400177"/>
              <a:gd name="connsiteY394" fmla="*/ 4218629 h 6046700"/>
              <a:gd name="connsiteX395" fmla="*/ 4411982 w 7400177"/>
              <a:gd name="connsiteY395" fmla="*/ 4306517 h 6046700"/>
              <a:gd name="connsiteX396" fmla="*/ 4411982 w 7400177"/>
              <a:gd name="connsiteY396" fmla="*/ 4341672 h 6046700"/>
              <a:gd name="connsiteX397" fmla="*/ 4306517 w 7400177"/>
              <a:gd name="connsiteY397" fmla="*/ 4411982 h 6046700"/>
              <a:gd name="connsiteX398" fmla="*/ 4148318 w 7400177"/>
              <a:gd name="connsiteY398" fmla="*/ 4411982 h 6046700"/>
              <a:gd name="connsiteX399" fmla="*/ 4148318 w 7400177"/>
              <a:gd name="connsiteY399" fmla="*/ 4447138 h 6046700"/>
              <a:gd name="connsiteX400" fmla="*/ 4183473 w 7400177"/>
              <a:gd name="connsiteY400" fmla="*/ 4464715 h 6046700"/>
              <a:gd name="connsiteX401" fmla="*/ 4148318 w 7400177"/>
              <a:gd name="connsiteY401" fmla="*/ 4535026 h 6046700"/>
              <a:gd name="connsiteX402" fmla="*/ 4183473 w 7400177"/>
              <a:gd name="connsiteY402" fmla="*/ 4535026 h 6046700"/>
              <a:gd name="connsiteX403" fmla="*/ 4236206 w 7400177"/>
              <a:gd name="connsiteY403" fmla="*/ 4587759 h 6046700"/>
              <a:gd name="connsiteX404" fmla="*/ 4218629 w 7400177"/>
              <a:gd name="connsiteY404" fmla="*/ 4605336 h 6046700"/>
              <a:gd name="connsiteX405" fmla="*/ 4253784 w 7400177"/>
              <a:gd name="connsiteY405" fmla="*/ 4587759 h 6046700"/>
              <a:gd name="connsiteX406" fmla="*/ 4271361 w 7400177"/>
              <a:gd name="connsiteY406" fmla="*/ 4640491 h 6046700"/>
              <a:gd name="connsiteX407" fmla="*/ 4271361 w 7400177"/>
              <a:gd name="connsiteY407" fmla="*/ 4640491 h 6046700"/>
              <a:gd name="connsiteX408" fmla="*/ 4271361 w 7400177"/>
              <a:gd name="connsiteY408" fmla="*/ 4745957 h 6046700"/>
              <a:gd name="connsiteX409" fmla="*/ 4939311 w 7400177"/>
              <a:gd name="connsiteY409" fmla="*/ 4658069 h 6046700"/>
              <a:gd name="connsiteX410" fmla="*/ 4904156 w 7400177"/>
              <a:gd name="connsiteY410" fmla="*/ 4658069 h 6046700"/>
              <a:gd name="connsiteX411" fmla="*/ 4886578 w 7400177"/>
              <a:gd name="connsiteY411" fmla="*/ 4535026 h 6046700"/>
              <a:gd name="connsiteX412" fmla="*/ 4816268 w 7400177"/>
              <a:gd name="connsiteY412" fmla="*/ 4587759 h 6046700"/>
              <a:gd name="connsiteX413" fmla="*/ 4798690 w 7400177"/>
              <a:gd name="connsiteY413" fmla="*/ 4535026 h 6046700"/>
              <a:gd name="connsiteX414" fmla="*/ 4710802 w 7400177"/>
              <a:gd name="connsiteY414" fmla="*/ 4587759 h 6046700"/>
              <a:gd name="connsiteX415" fmla="*/ 4640491 w 7400177"/>
              <a:gd name="connsiteY415" fmla="*/ 4517448 h 6046700"/>
              <a:gd name="connsiteX416" fmla="*/ 4570181 w 7400177"/>
              <a:gd name="connsiteY416" fmla="*/ 4517448 h 6046700"/>
              <a:gd name="connsiteX417" fmla="*/ 4535026 w 7400177"/>
              <a:gd name="connsiteY417" fmla="*/ 4482293 h 6046700"/>
              <a:gd name="connsiteX418" fmla="*/ 4464715 w 7400177"/>
              <a:gd name="connsiteY418" fmla="*/ 4482293 h 6046700"/>
              <a:gd name="connsiteX419" fmla="*/ 4464715 w 7400177"/>
              <a:gd name="connsiteY419" fmla="*/ 4552603 h 6046700"/>
              <a:gd name="connsiteX420" fmla="*/ 4341672 w 7400177"/>
              <a:gd name="connsiteY420" fmla="*/ 4535026 h 6046700"/>
              <a:gd name="connsiteX421" fmla="*/ 4341672 w 7400177"/>
              <a:gd name="connsiteY421" fmla="*/ 4570181 h 6046700"/>
              <a:gd name="connsiteX422" fmla="*/ 4324094 w 7400177"/>
              <a:gd name="connsiteY422" fmla="*/ 4552603 h 6046700"/>
              <a:gd name="connsiteX423" fmla="*/ 4271361 w 7400177"/>
              <a:gd name="connsiteY423" fmla="*/ 4640491 h 6046700"/>
              <a:gd name="connsiteX424" fmla="*/ 4306517 w 7400177"/>
              <a:gd name="connsiteY424" fmla="*/ 5132665 h 6046700"/>
              <a:gd name="connsiteX425" fmla="*/ 4306517 w 7400177"/>
              <a:gd name="connsiteY425" fmla="*/ 5097510 h 6046700"/>
              <a:gd name="connsiteX426" fmla="*/ 4271361 w 7400177"/>
              <a:gd name="connsiteY426" fmla="*/ 5097510 h 6046700"/>
              <a:gd name="connsiteX427" fmla="*/ 4306517 w 7400177"/>
              <a:gd name="connsiteY427" fmla="*/ 4956889 h 6046700"/>
              <a:gd name="connsiteX428" fmla="*/ 4218629 w 7400177"/>
              <a:gd name="connsiteY428" fmla="*/ 4974466 h 6046700"/>
              <a:gd name="connsiteX429" fmla="*/ 4218629 w 7400177"/>
              <a:gd name="connsiteY429" fmla="*/ 4939311 h 6046700"/>
              <a:gd name="connsiteX430" fmla="*/ 4253784 w 7400177"/>
              <a:gd name="connsiteY430" fmla="*/ 4939311 h 6046700"/>
              <a:gd name="connsiteX431" fmla="*/ 4236206 w 7400177"/>
              <a:gd name="connsiteY431" fmla="*/ 4921733 h 6046700"/>
              <a:gd name="connsiteX432" fmla="*/ 4306517 w 7400177"/>
              <a:gd name="connsiteY432" fmla="*/ 4886578 h 6046700"/>
              <a:gd name="connsiteX433" fmla="*/ 4271361 w 7400177"/>
              <a:gd name="connsiteY433" fmla="*/ 4745957 h 6046700"/>
              <a:gd name="connsiteX434" fmla="*/ 4658069 w 7400177"/>
              <a:gd name="connsiteY434" fmla="*/ 5343596 h 6046700"/>
              <a:gd name="connsiteX435" fmla="*/ 4640491 w 7400177"/>
              <a:gd name="connsiteY435" fmla="*/ 5326019 h 6046700"/>
              <a:gd name="connsiteX436" fmla="*/ 4587759 w 7400177"/>
              <a:gd name="connsiteY436" fmla="*/ 5361174 h 6046700"/>
              <a:gd name="connsiteX437" fmla="*/ 4587759 w 7400177"/>
              <a:gd name="connsiteY437" fmla="*/ 5290863 h 6046700"/>
              <a:gd name="connsiteX438" fmla="*/ 4517448 w 7400177"/>
              <a:gd name="connsiteY438" fmla="*/ 5290863 h 6046700"/>
              <a:gd name="connsiteX439" fmla="*/ 4587759 w 7400177"/>
              <a:gd name="connsiteY439" fmla="*/ 5167820 h 6046700"/>
              <a:gd name="connsiteX440" fmla="*/ 4552603 w 7400177"/>
              <a:gd name="connsiteY440" fmla="*/ 5167820 h 6046700"/>
              <a:gd name="connsiteX441" fmla="*/ 4535026 w 7400177"/>
              <a:gd name="connsiteY441" fmla="*/ 5079932 h 6046700"/>
              <a:gd name="connsiteX442" fmla="*/ 4464715 w 7400177"/>
              <a:gd name="connsiteY442" fmla="*/ 5079932 h 6046700"/>
              <a:gd name="connsiteX443" fmla="*/ 4411982 w 7400177"/>
              <a:gd name="connsiteY443" fmla="*/ 5150242 h 6046700"/>
              <a:gd name="connsiteX444" fmla="*/ 4376827 w 7400177"/>
              <a:gd name="connsiteY444" fmla="*/ 5115087 h 6046700"/>
              <a:gd name="connsiteX445" fmla="*/ 4341672 w 7400177"/>
              <a:gd name="connsiteY445" fmla="*/ 5150242 h 6046700"/>
              <a:gd name="connsiteX446" fmla="*/ 4306517 w 7400177"/>
              <a:gd name="connsiteY446" fmla="*/ 5132665 h 6046700"/>
              <a:gd name="connsiteX447" fmla="*/ 4517448 w 7400177"/>
              <a:gd name="connsiteY447" fmla="*/ 3954964 h 6046700"/>
              <a:gd name="connsiteX448" fmla="*/ 4482293 w 7400177"/>
              <a:gd name="connsiteY448" fmla="*/ 3990119 h 6046700"/>
              <a:gd name="connsiteX449" fmla="*/ 4447138 w 7400177"/>
              <a:gd name="connsiteY449" fmla="*/ 3954964 h 6046700"/>
              <a:gd name="connsiteX450" fmla="*/ 4306517 w 7400177"/>
              <a:gd name="connsiteY450" fmla="*/ 3954964 h 6046700"/>
              <a:gd name="connsiteX451" fmla="*/ 4341672 w 7400177"/>
              <a:gd name="connsiteY451" fmla="*/ 4025275 h 6046700"/>
              <a:gd name="connsiteX452" fmla="*/ 4359249 w 7400177"/>
              <a:gd name="connsiteY452" fmla="*/ 4007697 h 6046700"/>
              <a:gd name="connsiteX453" fmla="*/ 4411982 w 7400177"/>
              <a:gd name="connsiteY453" fmla="*/ 4060430 h 6046700"/>
              <a:gd name="connsiteX454" fmla="*/ 4341672 w 7400177"/>
              <a:gd name="connsiteY454" fmla="*/ 4060430 h 6046700"/>
              <a:gd name="connsiteX455" fmla="*/ 4306517 w 7400177"/>
              <a:gd name="connsiteY455" fmla="*/ 4095585 h 6046700"/>
              <a:gd name="connsiteX456" fmla="*/ 4324094 w 7400177"/>
              <a:gd name="connsiteY456" fmla="*/ 4218629 h 6046700"/>
              <a:gd name="connsiteX457" fmla="*/ 4341672 w 7400177"/>
              <a:gd name="connsiteY457" fmla="*/ 5835769 h 6046700"/>
              <a:gd name="connsiteX458" fmla="*/ 4341672 w 7400177"/>
              <a:gd name="connsiteY458" fmla="*/ 5853347 h 6046700"/>
              <a:gd name="connsiteX459" fmla="*/ 4341672 w 7400177"/>
              <a:gd name="connsiteY459" fmla="*/ 5835769 h 6046700"/>
              <a:gd name="connsiteX460" fmla="*/ 4411982 w 7400177"/>
              <a:gd name="connsiteY460" fmla="*/ 5765459 h 6046700"/>
              <a:gd name="connsiteX461" fmla="*/ 4429560 w 7400177"/>
              <a:gd name="connsiteY461" fmla="*/ 5783037 h 6046700"/>
              <a:gd name="connsiteX462" fmla="*/ 4429560 w 7400177"/>
              <a:gd name="connsiteY462" fmla="*/ 5747881 h 6046700"/>
              <a:gd name="connsiteX463" fmla="*/ 4482293 w 7400177"/>
              <a:gd name="connsiteY463" fmla="*/ 5730304 h 6046700"/>
              <a:gd name="connsiteX464" fmla="*/ 4482293 w 7400177"/>
              <a:gd name="connsiteY464" fmla="*/ 5695149 h 6046700"/>
              <a:gd name="connsiteX465" fmla="*/ 4535026 w 7400177"/>
              <a:gd name="connsiteY465" fmla="*/ 5642416 h 6046700"/>
              <a:gd name="connsiteX466" fmla="*/ 4570181 w 7400177"/>
              <a:gd name="connsiteY466" fmla="*/ 5642416 h 6046700"/>
              <a:gd name="connsiteX467" fmla="*/ 4570181 w 7400177"/>
              <a:gd name="connsiteY467" fmla="*/ 5536950 h 6046700"/>
              <a:gd name="connsiteX468" fmla="*/ 4675647 w 7400177"/>
              <a:gd name="connsiteY468" fmla="*/ 5396329 h 6046700"/>
              <a:gd name="connsiteX469" fmla="*/ 4658069 w 7400177"/>
              <a:gd name="connsiteY469" fmla="*/ 5343596 h 6046700"/>
              <a:gd name="connsiteX470" fmla="*/ 4359249 w 7400177"/>
              <a:gd name="connsiteY470" fmla="*/ 6046701 h 6046700"/>
              <a:gd name="connsiteX471" fmla="*/ 4376827 w 7400177"/>
              <a:gd name="connsiteY471" fmla="*/ 6046701 h 6046700"/>
              <a:gd name="connsiteX472" fmla="*/ 4394405 w 7400177"/>
              <a:gd name="connsiteY472" fmla="*/ 6046701 h 6046700"/>
              <a:gd name="connsiteX473" fmla="*/ 4429560 w 7400177"/>
              <a:gd name="connsiteY473" fmla="*/ 6029123 h 6046700"/>
              <a:gd name="connsiteX474" fmla="*/ 4429560 w 7400177"/>
              <a:gd name="connsiteY474" fmla="*/ 3726455 h 6046700"/>
              <a:gd name="connsiteX475" fmla="*/ 4411982 w 7400177"/>
              <a:gd name="connsiteY475" fmla="*/ 3673722 h 6046700"/>
              <a:gd name="connsiteX476" fmla="*/ 4464715 w 7400177"/>
              <a:gd name="connsiteY476" fmla="*/ 3550679 h 6046700"/>
              <a:gd name="connsiteX477" fmla="*/ 4429560 w 7400177"/>
              <a:gd name="connsiteY477" fmla="*/ 3304592 h 6046700"/>
              <a:gd name="connsiteX478" fmla="*/ 4499870 w 7400177"/>
              <a:gd name="connsiteY478" fmla="*/ 3199127 h 6046700"/>
              <a:gd name="connsiteX479" fmla="*/ 4447138 w 7400177"/>
              <a:gd name="connsiteY479" fmla="*/ 3146394 h 6046700"/>
              <a:gd name="connsiteX480" fmla="*/ 4447138 w 7400177"/>
              <a:gd name="connsiteY480" fmla="*/ 3111239 h 6046700"/>
              <a:gd name="connsiteX481" fmla="*/ 4499870 w 7400177"/>
              <a:gd name="connsiteY481" fmla="*/ 3058506 h 6046700"/>
              <a:gd name="connsiteX482" fmla="*/ 4517448 w 7400177"/>
              <a:gd name="connsiteY482" fmla="*/ 2970618 h 6046700"/>
              <a:gd name="connsiteX483" fmla="*/ 4552603 w 7400177"/>
              <a:gd name="connsiteY483" fmla="*/ 2935462 h 6046700"/>
              <a:gd name="connsiteX484" fmla="*/ 4535026 w 7400177"/>
              <a:gd name="connsiteY484" fmla="*/ 2882730 h 6046700"/>
              <a:gd name="connsiteX485" fmla="*/ 4429560 w 7400177"/>
              <a:gd name="connsiteY485" fmla="*/ 3726455 h 6046700"/>
              <a:gd name="connsiteX486" fmla="*/ 4517448 w 7400177"/>
              <a:gd name="connsiteY486" fmla="*/ 3954964 h 6046700"/>
              <a:gd name="connsiteX487" fmla="*/ 4429560 w 7400177"/>
              <a:gd name="connsiteY487" fmla="*/ 3726455 h 6046700"/>
              <a:gd name="connsiteX488" fmla="*/ 4605336 w 7400177"/>
              <a:gd name="connsiteY488" fmla="*/ 3691300 h 6046700"/>
              <a:gd name="connsiteX489" fmla="*/ 4658069 w 7400177"/>
              <a:gd name="connsiteY489" fmla="*/ 3638567 h 6046700"/>
              <a:gd name="connsiteX490" fmla="*/ 4675647 w 7400177"/>
              <a:gd name="connsiteY490" fmla="*/ 3656145 h 6046700"/>
              <a:gd name="connsiteX491" fmla="*/ 4675647 w 7400177"/>
              <a:gd name="connsiteY491" fmla="*/ 3620989 h 6046700"/>
              <a:gd name="connsiteX492" fmla="*/ 4781112 w 7400177"/>
              <a:gd name="connsiteY492" fmla="*/ 3620989 h 6046700"/>
              <a:gd name="connsiteX493" fmla="*/ 4886578 w 7400177"/>
              <a:gd name="connsiteY493" fmla="*/ 3550679 h 6046700"/>
              <a:gd name="connsiteX494" fmla="*/ 4904156 w 7400177"/>
              <a:gd name="connsiteY494" fmla="*/ 3427636 h 6046700"/>
              <a:gd name="connsiteX495" fmla="*/ 4447138 w 7400177"/>
              <a:gd name="connsiteY495" fmla="*/ 6029123 h 6046700"/>
              <a:gd name="connsiteX496" fmla="*/ 4464715 w 7400177"/>
              <a:gd name="connsiteY496" fmla="*/ 6011546 h 6046700"/>
              <a:gd name="connsiteX497" fmla="*/ 5132665 w 7400177"/>
              <a:gd name="connsiteY497" fmla="*/ 4271361 h 6046700"/>
              <a:gd name="connsiteX498" fmla="*/ 5097509 w 7400177"/>
              <a:gd name="connsiteY498" fmla="*/ 4236206 h 6046700"/>
              <a:gd name="connsiteX499" fmla="*/ 5044777 w 7400177"/>
              <a:gd name="connsiteY499" fmla="*/ 4253784 h 6046700"/>
              <a:gd name="connsiteX500" fmla="*/ 5027199 w 7400177"/>
              <a:gd name="connsiteY500" fmla="*/ 4201051 h 6046700"/>
              <a:gd name="connsiteX501" fmla="*/ 4939311 w 7400177"/>
              <a:gd name="connsiteY501" fmla="*/ 4218629 h 6046700"/>
              <a:gd name="connsiteX502" fmla="*/ 4904156 w 7400177"/>
              <a:gd name="connsiteY502" fmla="*/ 4148318 h 6046700"/>
              <a:gd name="connsiteX503" fmla="*/ 4921733 w 7400177"/>
              <a:gd name="connsiteY503" fmla="*/ 4130740 h 6046700"/>
              <a:gd name="connsiteX504" fmla="*/ 4886578 w 7400177"/>
              <a:gd name="connsiteY504" fmla="*/ 4095585 h 6046700"/>
              <a:gd name="connsiteX505" fmla="*/ 4851423 w 7400177"/>
              <a:gd name="connsiteY505" fmla="*/ 4130740 h 6046700"/>
              <a:gd name="connsiteX506" fmla="*/ 4816268 w 7400177"/>
              <a:gd name="connsiteY506" fmla="*/ 4095585 h 6046700"/>
              <a:gd name="connsiteX507" fmla="*/ 4693224 w 7400177"/>
              <a:gd name="connsiteY507" fmla="*/ 4113163 h 6046700"/>
              <a:gd name="connsiteX508" fmla="*/ 4622914 w 7400177"/>
              <a:gd name="connsiteY508" fmla="*/ 4078008 h 6046700"/>
              <a:gd name="connsiteX509" fmla="*/ 4517448 w 7400177"/>
              <a:gd name="connsiteY509" fmla="*/ 3954964 h 6046700"/>
              <a:gd name="connsiteX510" fmla="*/ 4517448 w 7400177"/>
              <a:gd name="connsiteY510" fmla="*/ 3972542 h 6046700"/>
              <a:gd name="connsiteX511" fmla="*/ 4517448 w 7400177"/>
              <a:gd name="connsiteY511" fmla="*/ 3972542 h 6046700"/>
              <a:gd name="connsiteX512" fmla="*/ 4956888 w 7400177"/>
              <a:gd name="connsiteY512" fmla="*/ 2636643 h 6046700"/>
              <a:gd name="connsiteX513" fmla="*/ 4956888 w 7400177"/>
              <a:gd name="connsiteY513" fmla="*/ 2671798 h 6046700"/>
              <a:gd name="connsiteX514" fmla="*/ 4781112 w 7400177"/>
              <a:gd name="connsiteY514" fmla="*/ 2706953 h 6046700"/>
              <a:gd name="connsiteX515" fmla="*/ 4781112 w 7400177"/>
              <a:gd name="connsiteY515" fmla="*/ 2742109 h 6046700"/>
              <a:gd name="connsiteX516" fmla="*/ 4728379 w 7400177"/>
              <a:gd name="connsiteY516" fmla="*/ 2706953 h 6046700"/>
              <a:gd name="connsiteX517" fmla="*/ 4640491 w 7400177"/>
              <a:gd name="connsiteY517" fmla="*/ 2847574 h 6046700"/>
              <a:gd name="connsiteX518" fmla="*/ 4587759 w 7400177"/>
              <a:gd name="connsiteY518" fmla="*/ 2829997 h 6046700"/>
              <a:gd name="connsiteX519" fmla="*/ 4587759 w 7400177"/>
              <a:gd name="connsiteY519" fmla="*/ 2865152 h 6046700"/>
              <a:gd name="connsiteX520" fmla="*/ 4535026 w 7400177"/>
              <a:gd name="connsiteY520" fmla="*/ 2882730 h 6046700"/>
              <a:gd name="connsiteX521" fmla="*/ 4658069 w 7400177"/>
              <a:gd name="connsiteY521" fmla="*/ 5343596 h 6046700"/>
              <a:gd name="connsiteX522" fmla="*/ 4693224 w 7400177"/>
              <a:gd name="connsiteY522" fmla="*/ 5273286 h 6046700"/>
              <a:gd name="connsiteX523" fmla="*/ 4763535 w 7400177"/>
              <a:gd name="connsiteY523" fmla="*/ 5273286 h 6046700"/>
              <a:gd name="connsiteX524" fmla="*/ 4763535 w 7400177"/>
              <a:gd name="connsiteY524" fmla="*/ 5308441 h 6046700"/>
              <a:gd name="connsiteX525" fmla="*/ 4798690 w 7400177"/>
              <a:gd name="connsiteY525" fmla="*/ 5308441 h 6046700"/>
              <a:gd name="connsiteX526" fmla="*/ 4816268 w 7400177"/>
              <a:gd name="connsiteY526" fmla="*/ 5255708 h 6046700"/>
              <a:gd name="connsiteX527" fmla="*/ 4781112 w 7400177"/>
              <a:gd name="connsiteY527" fmla="*/ 5255708 h 6046700"/>
              <a:gd name="connsiteX528" fmla="*/ 4816268 w 7400177"/>
              <a:gd name="connsiteY528" fmla="*/ 5220553 h 6046700"/>
              <a:gd name="connsiteX529" fmla="*/ 4886578 w 7400177"/>
              <a:gd name="connsiteY529" fmla="*/ 5255708 h 6046700"/>
              <a:gd name="connsiteX530" fmla="*/ 4939311 w 7400177"/>
              <a:gd name="connsiteY530" fmla="*/ 5220553 h 6046700"/>
              <a:gd name="connsiteX531" fmla="*/ 5150242 w 7400177"/>
              <a:gd name="connsiteY531" fmla="*/ 3462791 h 6046700"/>
              <a:gd name="connsiteX532" fmla="*/ 5097509 w 7400177"/>
              <a:gd name="connsiteY532" fmla="*/ 3445213 h 6046700"/>
              <a:gd name="connsiteX533" fmla="*/ 5079932 w 7400177"/>
              <a:gd name="connsiteY533" fmla="*/ 3480369 h 6046700"/>
              <a:gd name="connsiteX534" fmla="*/ 4904156 w 7400177"/>
              <a:gd name="connsiteY534" fmla="*/ 3427636 h 6046700"/>
              <a:gd name="connsiteX535" fmla="*/ 4904156 w 7400177"/>
              <a:gd name="connsiteY535" fmla="*/ 3427636 h 6046700"/>
              <a:gd name="connsiteX536" fmla="*/ 4869000 w 7400177"/>
              <a:gd name="connsiteY536" fmla="*/ 3357325 h 6046700"/>
              <a:gd name="connsiteX537" fmla="*/ 4904156 w 7400177"/>
              <a:gd name="connsiteY537" fmla="*/ 3357325 h 6046700"/>
              <a:gd name="connsiteX538" fmla="*/ 4904156 w 7400177"/>
              <a:gd name="connsiteY538" fmla="*/ 3322170 h 6046700"/>
              <a:gd name="connsiteX539" fmla="*/ 4921733 w 7400177"/>
              <a:gd name="connsiteY539" fmla="*/ 3339748 h 6046700"/>
              <a:gd name="connsiteX540" fmla="*/ 4904156 w 7400177"/>
              <a:gd name="connsiteY540" fmla="*/ 3287015 h 6046700"/>
              <a:gd name="connsiteX541" fmla="*/ 4956888 w 7400177"/>
              <a:gd name="connsiteY541" fmla="*/ 3234282 h 6046700"/>
              <a:gd name="connsiteX542" fmla="*/ 4956888 w 7400177"/>
              <a:gd name="connsiteY542" fmla="*/ 3163971 h 6046700"/>
              <a:gd name="connsiteX543" fmla="*/ 4921733 w 7400177"/>
              <a:gd name="connsiteY543" fmla="*/ 3093661 h 6046700"/>
              <a:gd name="connsiteX544" fmla="*/ 4886578 w 7400177"/>
              <a:gd name="connsiteY544" fmla="*/ 3093661 h 6046700"/>
              <a:gd name="connsiteX545" fmla="*/ 4886578 w 7400177"/>
              <a:gd name="connsiteY545" fmla="*/ 3023350 h 6046700"/>
              <a:gd name="connsiteX546" fmla="*/ 4921733 w 7400177"/>
              <a:gd name="connsiteY546" fmla="*/ 2988195 h 6046700"/>
              <a:gd name="connsiteX547" fmla="*/ 4904156 w 7400177"/>
              <a:gd name="connsiteY547" fmla="*/ 2953040 h 6046700"/>
              <a:gd name="connsiteX548" fmla="*/ 4992044 w 7400177"/>
              <a:gd name="connsiteY548" fmla="*/ 2935462 h 6046700"/>
              <a:gd name="connsiteX549" fmla="*/ 5027199 w 7400177"/>
              <a:gd name="connsiteY549" fmla="*/ 2865152 h 6046700"/>
              <a:gd name="connsiteX550" fmla="*/ 5009621 w 7400177"/>
              <a:gd name="connsiteY550" fmla="*/ 2812419 h 6046700"/>
              <a:gd name="connsiteX551" fmla="*/ 4939311 w 7400177"/>
              <a:gd name="connsiteY551" fmla="*/ 2777264 h 6046700"/>
              <a:gd name="connsiteX552" fmla="*/ 4939311 w 7400177"/>
              <a:gd name="connsiteY552" fmla="*/ 2742109 h 6046700"/>
              <a:gd name="connsiteX553" fmla="*/ 4956888 w 7400177"/>
              <a:gd name="connsiteY553" fmla="*/ 2759686 h 6046700"/>
              <a:gd name="connsiteX554" fmla="*/ 4956888 w 7400177"/>
              <a:gd name="connsiteY554" fmla="*/ 2724531 h 6046700"/>
              <a:gd name="connsiteX555" fmla="*/ 5009621 w 7400177"/>
              <a:gd name="connsiteY555" fmla="*/ 2706953 h 6046700"/>
              <a:gd name="connsiteX556" fmla="*/ 4956888 w 7400177"/>
              <a:gd name="connsiteY556" fmla="*/ 2636643 h 6046700"/>
              <a:gd name="connsiteX557" fmla="*/ 5255708 w 7400177"/>
              <a:gd name="connsiteY557" fmla="*/ 4535026 h 6046700"/>
              <a:gd name="connsiteX558" fmla="*/ 5220553 w 7400177"/>
              <a:gd name="connsiteY558" fmla="*/ 4552603 h 6046700"/>
              <a:gd name="connsiteX559" fmla="*/ 5150242 w 7400177"/>
              <a:gd name="connsiteY559" fmla="*/ 4517448 h 6046700"/>
              <a:gd name="connsiteX560" fmla="*/ 5150242 w 7400177"/>
              <a:gd name="connsiteY560" fmla="*/ 4552603 h 6046700"/>
              <a:gd name="connsiteX561" fmla="*/ 5115087 w 7400177"/>
              <a:gd name="connsiteY561" fmla="*/ 4552603 h 6046700"/>
              <a:gd name="connsiteX562" fmla="*/ 5062354 w 7400177"/>
              <a:gd name="connsiteY562" fmla="*/ 4605336 h 6046700"/>
              <a:gd name="connsiteX563" fmla="*/ 4992044 w 7400177"/>
              <a:gd name="connsiteY563" fmla="*/ 4605336 h 6046700"/>
              <a:gd name="connsiteX564" fmla="*/ 4939311 w 7400177"/>
              <a:gd name="connsiteY564" fmla="*/ 4658069 h 6046700"/>
              <a:gd name="connsiteX565" fmla="*/ 4939311 w 7400177"/>
              <a:gd name="connsiteY565" fmla="*/ 5220553 h 6046700"/>
              <a:gd name="connsiteX566" fmla="*/ 4939311 w 7400177"/>
              <a:gd name="connsiteY566" fmla="*/ 5150242 h 6046700"/>
              <a:gd name="connsiteX567" fmla="*/ 4974466 w 7400177"/>
              <a:gd name="connsiteY567" fmla="*/ 5115087 h 6046700"/>
              <a:gd name="connsiteX568" fmla="*/ 4939311 w 7400177"/>
              <a:gd name="connsiteY568" fmla="*/ 5115087 h 6046700"/>
              <a:gd name="connsiteX569" fmla="*/ 4956888 w 7400177"/>
              <a:gd name="connsiteY569" fmla="*/ 5062354 h 6046700"/>
              <a:gd name="connsiteX570" fmla="*/ 4921733 w 7400177"/>
              <a:gd name="connsiteY570" fmla="*/ 5027199 h 6046700"/>
              <a:gd name="connsiteX571" fmla="*/ 4921733 w 7400177"/>
              <a:gd name="connsiteY571" fmla="*/ 4939311 h 6046700"/>
              <a:gd name="connsiteX572" fmla="*/ 4886578 w 7400177"/>
              <a:gd name="connsiteY572" fmla="*/ 4904156 h 6046700"/>
              <a:gd name="connsiteX573" fmla="*/ 4886578 w 7400177"/>
              <a:gd name="connsiteY573" fmla="*/ 4869000 h 6046700"/>
              <a:gd name="connsiteX574" fmla="*/ 4974466 w 7400177"/>
              <a:gd name="connsiteY574" fmla="*/ 4781112 h 6046700"/>
              <a:gd name="connsiteX575" fmla="*/ 4974466 w 7400177"/>
              <a:gd name="connsiteY575" fmla="*/ 4710802 h 6046700"/>
              <a:gd name="connsiteX576" fmla="*/ 4939311 w 7400177"/>
              <a:gd name="connsiteY576" fmla="*/ 4658069 h 6046700"/>
              <a:gd name="connsiteX577" fmla="*/ 4939311 w 7400177"/>
              <a:gd name="connsiteY577" fmla="*/ 5220553 h 6046700"/>
              <a:gd name="connsiteX578" fmla="*/ 4939311 w 7400177"/>
              <a:gd name="connsiteY578" fmla="*/ 5255708 h 6046700"/>
              <a:gd name="connsiteX579" fmla="*/ 5044777 w 7400177"/>
              <a:gd name="connsiteY579" fmla="*/ 5255708 h 6046700"/>
              <a:gd name="connsiteX580" fmla="*/ 5044777 w 7400177"/>
              <a:gd name="connsiteY580" fmla="*/ 5290863 h 6046700"/>
              <a:gd name="connsiteX581" fmla="*/ 5009621 w 7400177"/>
              <a:gd name="connsiteY581" fmla="*/ 5290863 h 6046700"/>
              <a:gd name="connsiteX582" fmla="*/ 4974466 w 7400177"/>
              <a:gd name="connsiteY582" fmla="*/ 5361174 h 6046700"/>
              <a:gd name="connsiteX583" fmla="*/ 5009621 w 7400177"/>
              <a:gd name="connsiteY583" fmla="*/ 5378751 h 6046700"/>
              <a:gd name="connsiteX584" fmla="*/ 5132665 w 7400177"/>
              <a:gd name="connsiteY584" fmla="*/ 5326019 h 6046700"/>
              <a:gd name="connsiteX585" fmla="*/ 5202975 w 7400177"/>
              <a:gd name="connsiteY585" fmla="*/ 5361174 h 6046700"/>
              <a:gd name="connsiteX586" fmla="*/ 5185398 w 7400177"/>
              <a:gd name="connsiteY586" fmla="*/ 5343596 h 6046700"/>
              <a:gd name="connsiteX587" fmla="*/ 5220553 w 7400177"/>
              <a:gd name="connsiteY587" fmla="*/ 5308441 h 6046700"/>
              <a:gd name="connsiteX588" fmla="*/ 5677571 w 7400177"/>
              <a:gd name="connsiteY588" fmla="*/ 2531177 h 6046700"/>
              <a:gd name="connsiteX589" fmla="*/ 5554527 w 7400177"/>
              <a:gd name="connsiteY589" fmla="*/ 2513600 h 6046700"/>
              <a:gd name="connsiteX590" fmla="*/ 5554527 w 7400177"/>
              <a:gd name="connsiteY590" fmla="*/ 2372979 h 6046700"/>
              <a:gd name="connsiteX591" fmla="*/ 5536950 w 7400177"/>
              <a:gd name="connsiteY591" fmla="*/ 2390556 h 6046700"/>
              <a:gd name="connsiteX592" fmla="*/ 5501795 w 7400177"/>
              <a:gd name="connsiteY592" fmla="*/ 2355401 h 6046700"/>
              <a:gd name="connsiteX593" fmla="*/ 5519372 w 7400177"/>
              <a:gd name="connsiteY593" fmla="*/ 2337823 h 6046700"/>
              <a:gd name="connsiteX594" fmla="*/ 5484217 w 7400177"/>
              <a:gd name="connsiteY594" fmla="*/ 2267513 h 6046700"/>
              <a:gd name="connsiteX595" fmla="*/ 5378751 w 7400177"/>
              <a:gd name="connsiteY595" fmla="*/ 2302668 h 6046700"/>
              <a:gd name="connsiteX596" fmla="*/ 5308441 w 7400177"/>
              <a:gd name="connsiteY596" fmla="*/ 2408134 h 6046700"/>
              <a:gd name="connsiteX597" fmla="*/ 5290863 w 7400177"/>
              <a:gd name="connsiteY597" fmla="*/ 2390556 h 6046700"/>
              <a:gd name="connsiteX598" fmla="*/ 5238130 w 7400177"/>
              <a:gd name="connsiteY598" fmla="*/ 2443289 h 6046700"/>
              <a:gd name="connsiteX599" fmla="*/ 5202975 w 7400177"/>
              <a:gd name="connsiteY599" fmla="*/ 2408134 h 6046700"/>
              <a:gd name="connsiteX600" fmla="*/ 5132665 w 7400177"/>
              <a:gd name="connsiteY600" fmla="*/ 2443289 h 6046700"/>
              <a:gd name="connsiteX601" fmla="*/ 5132665 w 7400177"/>
              <a:gd name="connsiteY601" fmla="*/ 2478444 h 6046700"/>
              <a:gd name="connsiteX602" fmla="*/ 5062354 w 7400177"/>
              <a:gd name="connsiteY602" fmla="*/ 2478444 h 6046700"/>
              <a:gd name="connsiteX603" fmla="*/ 5079932 w 7400177"/>
              <a:gd name="connsiteY603" fmla="*/ 2408134 h 6046700"/>
              <a:gd name="connsiteX604" fmla="*/ 5009621 w 7400177"/>
              <a:gd name="connsiteY604" fmla="*/ 2372979 h 6046700"/>
              <a:gd name="connsiteX605" fmla="*/ 4974466 w 7400177"/>
              <a:gd name="connsiteY605" fmla="*/ 2478444 h 6046700"/>
              <a:gd name="connsiteX606" fmla="*/ 4921733 w 7400177"/>
              <a:gd name="connsiteY606" fmla="*/ 2496022 h 6046700"/>
              <a:gd name="connsiteX607" fmla="*/ 4956888 w 7400177"/>
              <a:gd name="connsiteY607" fmla="*/ 2636643 h 6046700"/>
              <a:gd name="connsiteX608" fmla="*/ 5255708 w 7400177"/>
              <a:gd name="connsiteY608" fmla="*/ 3726455 h 6046700"/>
              <a:gd name="connsiteX609" fmla="*/ 5255708 w 7400177"/>
              <a:gd name="connsiteY609" fmla="*/ 3761610 h 6046700"/>
              <a:gd name="connsiteX610" fmla="*/ 5308441 w 7400177"/>
              <a:gd name="connsiteY610" fmla="*/ 3779188 h 6046700"/>
              <a:gd name="connsiteX611" fmla="*/ 5326018 w 7400177"/>
              <a:gd name="connsiteY611" fmla="*/ 3831921 h 6046700"/>
              <a:gd name="connsiteX612" fmla="*/ 5273286 w 7400177"/>
              <a:gd name="connsiteY612" fmla="*/ 3884654 h 6046700"/>
              <a:gd name="connsiteX613" fmla="*/ 5202975 w 7400177"/>
              <a:gd name="connsiteY613" fmla="*/ 3814343 h 6046700"/>
              <a:gd name="connsiteX614" fmla="*/ 5167820 w 7400177"/>
              <a:gd name="connsiteY614" fmla="*/ 3849499 h 6046700"/>
              <a:gd name="connsiteX615" fmla="*/ 5185398 w 7400177"/>
              <a:gd name="connsiteY615" fmla="*/ 3902231 h 6046700"/>
              <a:gd name="connsiteX616" fmla="*/ 5150242 w 7400177"/>
              <a:gd name="connsiteY616" fmla="*/ 3902231 h 6046700"/>
              <a:gd name="connsiteX617" fmla="*/ 5132665 w 7400177"/>
              <a:gd name="connsiteY617" fmla="*/ 3954964 h 6046700"/>
              <a:gd name="connsiteX618" fmla="*/ 5062354 w 7400177"/>
              <a:gd name="connsiteY618" fmla="*/ 3990119 h 6046700"/>
              <a:gd name="connsiteX619" fmla="*/ 5115087 w 7400177"/>
              <a:gd name="connsiteY619" fmla="*/ 4042852 h 6046700"/>
              <a:gd name="connsiteX620" fmla="*/ 5115087 w 7400177"/>
              <a:gd name="connsiteY620" fmla="*/ 4078008 h 6046700"/>
              <a:gd name="connsiteX621" fmla="*/ 5220553 w 7400177"/>
              <a:gd name="connsiteY621" fmla="*/ 4078008 h 6046700"/>
              <a:gd name="connsiteX622" fmla="*/ 5220553 w 7400177"/>
              <a:gd name="connsiteY622" fmla="*/ 4183473 h 6046700"/>
              <a:gd name="connsiteX623" fmla="*/ 5167820 w 7400177"/>
              <a:gd name="connsiteY623" fmla="*/ 4201051 h 6046700"/>
              <a:gd name="connsiteX624" fmla="*/ 5132665 w 7400177"/>
              <a:gd name="connsiteY624" fmla="*/ 4271361 h 6046700"/>
              <a:gd name="connsiteX625" fmla="*/ 5255708 w 7400177"/>
              <a:gd name="connsiteY625" fmla="*/ 4535026 h 6046700"/>
              <a:gd name="connsiteX626" fmla="*/ 5202975 w 7400177"/>
              <a:gd name="connsiteY626" fmla="*/ 4429560 h 6046700"/>
              <a:gd name="connsiteX627" fmla="*/ 5202975 w 7400177"/>
              <a:gd name="connsiteY627" fmla="*/ 4359250 h 6046700"/>
              <a:gd name="connsiteX628" fmla="*/ 5238130 w 7400177"/>
              <a:gd name="connsiteY628" fmla="*/ 4324094 h 6046700"/>
              <a:gd name="connsiteX629" fmla="*/ 5132665 w 7400177"/>
              <a:gd name="connsiteY629" fmla="*/ 4271361 h 6046700"/>
              <a:gd name="connsiteX630" fmla="*/ 5501795 w 7400177"/>
              <a:gd name="connsiteY630" fmla="*/ 3076083 h 6046700"/>
              <a:gd name="connsiteX631" fmla="*/ 5413907 w 7400177"/>
              <a:gd name="connsiteY631" fmla="*/ 3163971 h 6046700"/>
              <a:gd name="connsiteX632" fmla="*/ 5343596 w 7400177"/>
              <a:gd name="connsiteY632" fmla="*/ 3163971 h 6046700"/>
              <a:gd name="connsiteX633" fmla="*/ 5290863 w 7400177"/>
              <a:gd name="connsiteY633" fmla="*/ 3216704 h 6046700"/>
              <a:gd name="connsiteX634" fmla="*/ 5273286 w 7400177"/>
              <a:gd name="connsiteY634" fmla="*/ 3199127 h 6046700"/>
              <a:gd name="connsiteX635" fmla="*/ 5255708 w 7400177"/>
              <a:gd name="connsiteY635" fmla="*/ 3251859 h 6046700"/>
              <a:gd name="connsiteX636" fmla="*/ 5220553 w 7400177"/>
              <a:gd name="connsiteY636" fmla="*/ 3251859 h 6046700"/>
              <a:gd name="connsiteX637" fmla="*/ 5220553 w 7400177"/>
              <a:gd name="connsiteY637" fmla="*/ 3287015 h 6046700"/>
              <a:gd name="connsiteX638" fmla="*/ 5132665 w 7400177"/>
              <a:gd name="connsiteY638" fmla="*/ 3374903 h 6046700"/>
              <a:gd name="connsiteX639" fmla="*/ 5150242 w 7400177"/>
              <a:gd name="connsiteY639" fmla="*/ 3462791 h 6046700"/>
              <a:gd name="connsiteX640" fmla="*/ 5255708 w 7400177"/>
              <a:gd name="connsiteY640" fmla="*/ 3726455 h 6046700"/>
              <a:gd name="connsiteX641" fmla="*/ 5150242 w 7400177"/>
              <a:gd name="connsiteY641" fmla="*/ 3726455 h 6046700"/>
              <a:gd name="connsiteX642" fmla="*/ 5150242 w 7400177"/>
              <a:gd name="connsiteY642" fmla="*/ 3691300 h 6046700"/>
              <a:gd name="connsiteX643" fmla="*/ 5115087 w 7400177"/>
              <a:gd name="connsiteY643" fmla="*/ 3691300 h 6046700"/>
              <a:gd name="connsiteX644" fmla="*/ 5115087 w 7400177"/>
              <a:gd name="connsiteY644" fmla="*/ 3656145 h 6046700"/>
              <a:gd name="connsiteX645" fmla="*/ 5097509 w 7400177"/>
              <a:gd name="connsiteY645" fmla="*/ 3673722 h 6046700"/>
              <a:gd name="connsiteX646" fmla="*/ 5062354 w 7400177"/>
              <a:gd name="connsiteY646" fmla="*/ 3638567 h 6046700"/>
              <a:gd name="connsiteX647" fmla="*/ 5202975 w 7400177"/>
              <a:gd name="connsiteY647" fmla="*/ 3497946 h 6046700"/>
              <a:gd name="connsiteX648" fmla="*/ 5238130 w 7400177"/>
              <a:gd name="connsiteY648" fmla="*/ 3497946 h 6046700"/>
              <a:gd name="connsiteX649" fmla="*/ 5238130 w 7400177"/>
              <a:gd name="connsiteY649" fmla="*/ 3462791 h 6046700"/>
              <a:gd name="connsiteX650" fmla="*/ 5132665 w 7400177"/>
              <a:gd name="connsiteY650" fmla="*/ 3533101 h 6046700"/>
              <a:gd name="connsiteX651" fmla="*/ 5150242 w 7400177"/>
              <a:gd name="connsiteY651" fmla="*/ 3462791 h 6046700"/>
              <a:gd name="connsiteX652" fmla="*/ 5220553 w 7400177"/>
              <a:gd name="connsiteY652" fmla="*/ 5308441 h 6046700"/>
              <a:gd name="connsiteX653" fmla="*/ 5202975 w 7400177"/>
              <a:gd name="connsiteY653" fmla="*/ 5255708 h 6046700"/>
              <a:gd name="connsiteX654" fmla="*/ 5326018 w 7400177"/>
              <a:gd name="connsiteY654" fmla="*/ 5062354 h 6046700"/>
              <a:gd name="connsiteX655" fmla="*/ 5308441 w 7400177"/>
              <a:gd name="connsiteY655" fmla="*/ 5009621 h 6046700"/>
              <a:gd name="connsiteX656" fmla="*/ 5378751 w 7400177"/>
              <a:gd name="connsiteY656" fmla="*/ 4974466 h 6046700"/>
              <a:gd name="connsiteX657" fmla="*/ 5396329 w 7400177"/>
              <a:gd name="connsiteY657" fmla="*/ 4921733 h 6046700"/>
              <a:gd name="connsiteX658" fmla="*/ 5361174 w 7400177"/>
              <a:gd name="connsiteY658" fmla="*/ 4886578 h 6046700"/>
              <a:gd name="connsiteX659" fmla="*/ 5413907 w 7400177"/>
              <a:gd name="connsiteY659" fmla="*/ 4869000 h 6046700"/>
              <a:gd name="connsiteX660" fmla="*/ 5413907 w 7400177"/>
              <a:gd name="connsiteY660" fmla="*/ 4833845 h 6046700"/>
              <a:gd name="connsiteX661" fmla="*/ 5466639 w 7400177"/>
              <a:gd name="connsiteY661" fmla="*/ 4851423 h 6046700"/>
              <a:gd name="connsiteX662" fmla="*/ 5572105 w 7400177"/>
              <a:gd name="connsiteY662" fmla="*/ 4781112 h 6046700"/>
              <a:gd name="connsiteX663" fmla="*/ 5396329 w 7400177"/>
              <a:gd name="connsiteY663" fmla="*/ 5519372 h 6046700"/>
              <a:gd name="connsiteX664" fmla="*/ 5343596 w 7400177"/>
              <a:gd name="connsiteY664" fmla="*/ 5361174 h 6046700"/>
              <a:gd name="connsiteX665" fmla="*/ 5308441 w 7400177"/>
              <a:gd name="connsiteY665" fmla="*/ 5361174 h 6046700"/>
              <a:gd name="connsiteX666" fmla="*/ 5273286 w 7400177"/>
              <a:gd name="connsiteY666" fmla="*/ 5326019 h 6046700"/>
              <a:gd name="connsiteX667" fmla="*/ 5290863 w 7400177"/>
              <a:gd name="connsiteY667" fmla="*/ 5308441 h 6046700"/>
              <a:gd name="connsiteX668" fmla="*/ 5220553 w 7400177"/>
              <a:gd name="connsiteY668" fmla="*/ 5308441 h 6046700"/>
              <a:gd name="connsiteX669" fmla="*/ 5536950 w 7400177"/>
              <a:gd name="connsiteY669" fmla="*/ 4605336 h 6046700"/>
              <a:gd name="connsiteX670" fmla="*/ 5536950 w 7400177"/>
              <a:gd name="connsiteY670" fmla="*/ 4570181 h 6046700"/>
              <a:gd name="connsiteX671" fmla="*/ 5466639 w 7400177"/>
              <a:gd name="connsiteY671" fmla="*/ 4570181 h 6046700"/>
              <a:gd name="connsiteX672" fmla="*/ 5413907 w 7400177"/>
              <a:gd name="connsiteY672" fmla="*/ 4517448 h 6046700"/>
              <a:gd name="connsiteX673" fmla="*/ 5378751 w 7400177"/>
              <a:gd name="connsiteY673" fmla="*/ 4517448 h 6046700"/>
              <a:gd name="connsiteX674" fmla="*/ 5396329 w 7400177"/>
              <a:gd name="connsiteY674" fmla="*/ 4535026 h 6046700"/>
              <a:gd name="connsiteX675" fmla="*/ 5343596 w 7400177"/>
              <a:gd name="connsiteY675" fmla="*/ 4570181 h 6046700"/>
              <a:gd name="connsiteX676" fmla="*/ 5326018 w 7400177"/>
              <a:gd name="connsiteY676" fmla="*/ 4552603 h 6046700"/>
              <a:gd name="connsiteX677" fmla="*/ 5361174 w 7400177"/>
              <a:gd name="connsiteY677" fmla="*/ 4517448 h 6046700"/>
              <a:gd name="connsiteX678" fmla="*/ 5326018 w 7400177"/>
              <a:gd name="connsiteY678" fmla="*/ 4482293 h 6046700"/>
              <a:gd name="connsiteX679" fmla="*/ 5255708 w 7400177"/>
              <a:gd name="connsiteY679" fmla="*/ 4535026 h 6046700"/>
              <a:gd name="connsiteX680" fmla="*/ 5273286 w 7400177"/>
              <a:gd name="connsiteY680" fmla="*/ 3726455 h 6046700"/>
              <a:gd name="connsiteX681" fmla="*/ 5255708 w 7400177"/>
              <a:gd name="connsiteY681" fmla="*/ 3726455 h 6046700"/>
              <a:gd name="connsiteX682" fmla="*/ 5695148 w 7400177"/>
              <a:gd name="connsiteY682" fmla="*/ 3656145 h 6046700"/>
              <a:gd name="connsiteX683" fmla="*/ 5624838 w 7400177"/>
              <a:gd name="connsiteY683" fmla="*/ 3656145 h 6046700"/>
              <a:gd name="connsiteX684" fmla="*/ 5624838 w 7400177"/>
              <a:gd name="connsiteY684" fmla="*/ 3691300 h 6046700"/>
              <a:gd name="connsiteX685" fmla="*/ 5572105 w 7400177"/>
              <a:gd name="connsiteY685" fmla="*/ 3708878 h 6046700"/>
              <a:gd name="connsiteX686" fmla="*/ 5554527 w 7400177"/>
              <a:gd name="connsiteY686" fmla="*/ 3761610 h 6046700"/>
              <a:gd name="connsiteX687" fmla="*/ 5501795 w 7400177"/>
              <a:gd name="connsiteY687" fmla="*/ 3708878 h 6046700"/>
              <a:gd name="connsiteX688" fmla="*/ 5466639 w 7400177"/>
              <a:gd name="connsiteY688" fmla="*/ 3744033 h 6046700"/>
              <a:gd name="connsiteX689" fmla="*/ 5413907 w 7400177"/>
              <a:gd name="connsiteY689" fmla="*/ 3726455 h 6046700"/>
              <a:gd name="connsiteX690" fmla="*/ 5413907 w 7400177"/>
              <a:gd name="connsiteY690" fmla="*/ 3761610 h 6046700"/>
              <a:gd name="connsiteX691" fmla="*/ 5343596 w 7400177"/>
              <a:gd name="connsiteY691" fmla="*/ 3656145 h 6046700"/>
              <a:gd name="connsiteX692" fmla="*/ 5290863 w 7400177"/>
              <a:gd name="connsiteY692" fmla="*/ 3673722 h 6046700"/>
              <a:gd name="connsiteX693" fmla="*/ 5273286 w 7400177"/>
              <a:gd name="connsiteY693" fmla="*/ 3726455 h 6046700"/>
              <a:gd name="connsiteX694" fmla="*/ 5747881 w 7400177"/>
              <a:gd name="connsiteY694" fmla="*/ 4306517 h 6046700"/>
              <a:gd name="connsiteX695" fmla="*/ 5730304 w 7400177"/>
              <a:gd name="connsiteY695" fmla="*/ 4324094 h 6046700"/>
              <a:gd name="connsiteX696" fmla="*/ 5695148 w 7400177"/>
              <a:gd name="connsiteY696" fmla="*/ 4288939 h 6046700"/>
              <a:gd name="connsiteX697" fmla="*/ 5624838 w 7400177"/>
              <a:gd name="connsiteY697" fmla="*/ 4288939 h 6046700"/>
              <a:gd name="connsiteX698" fmla="*/ 5607260 w 7400177"/>
              <a:gd name="connsiteY698" fmla="*/ 4271361 h 6046700"/>
              <a:gd name="connsiteX699" fmla="*/ 5642416 w 7400177"/>
              <a:gd name="connsiteY699" fmla="*/ 4236206 h 6046700"/>
              <a:gd name="connsiteX700" fmla="*/ 5607260 w 7400177"/>
              <a:gd name="connsiteY700" fmla="*/ 4236206 h 6046700"/>
              <a:gd name="connsiteX701" fmla="*/ 5607260 w 7400177"/>
              <a:gd name="connsiteY701" fmla="*/ 4201051 h 6046700"/>
              <a:gd name="connsiteX702" fmla="*/ 5589683 w 7400177"/>
              <a:gd name="connsiteY702" fmla="*/ 4218629 h 6046700"/>
              <a:gd name="connsiteX703" fmla="*/ 5554527 w 7400177"/>
              <a:gd name="connsiteY703" fmla="*/ 4183473 h 6046700"/>
              <a:gd name="connsiteX704" fmla="*/ 5589683 w 7400177"/>
              <a:gd name="connsiteY704" fmla="*/ 4148318 h 6046700"/>
              <a:gd name="connsiteX705" fmla="*/ 5572105 w 7400177"/>
              <a:gd name="connsiteY705" fmla="*/ 4130740 h 6046700"/>
              <a:gd name="connsiteX706" fmla="*/ 5607260 w 7400177"/>
              <a:gd name="connsiteY706" fmla="*/ 4130740 h 6046700"/>
              <a:gd name="connsiteX707" fmla="*/ 5589683 w 7400177"/>
              <a:gd name="connsiteY707" fmla="*/ 4078008 h 6046700"/>
              <a:gd name="connsiteX708" fmla="*/ 5659993 w 7400177"/>
              <a:gd name="connsiteY708" fmla="*/ 4078008 h 6046700"/>
              <a:gd name="connsiteX709" fmla="*/ 5677571 w 7400177"/>
              <a:gd name="connsiteY709" fmla="*/ 4025275 h 6046700"/>
              <a:gd name="connsiteX710" fmla="*/ 5624838 w 7400177"/>
              <a:gd name="connsiteY710" fmla="*/ 4007697 h 6046700"/>
              <a:gd name="connsiteX711" fmla="*/ 5624838 w 7400177"/>
              <a:gd name="connsiteY711" fmla="*/ 4042852 h 6046700"/>
              <a:gd name="connsiteX712" fmla="*/ 5554527 w 7400177"/>
              <a:gd name="connsiteY712" fmla="*/ 4042852 h 6046700"/>
              <a:gd name="connsiteX713" fmla="*/ 5554527 w 7400177"/>
              <a:gd name="connsiteY713" fmla="*/ 4007697 h 6046700"/>
              <a:gd name="connsiteX714" fmla="*/ 5501795 w 7400177"/>
              <a:gd name="connsiteY714" fmla="*/ 3954964 h 6046700"/>
              <a:gd name="connsiteX715" fmla="*/ 5536950 w 7400177"/>
              <a:gd name="connsiteY715" fmla="*/ 3884654 h 6046700"/>
              <a:gd name="connsiteX716" fmla="*/ 5466639 w 7400177"/>
              <a:gd name="connsiteY716" fmla="*/ 3884654 h 6046700"/>
              <a:gd name="connsiteX717" fmla="*/ 5484217 w 7400177"/>
              <a:gd name="connsiteY717" fmla="*/ 3867076 h 6046700"/>
              <a:gd name="connsiteX718" fmla="*/ 5431484 w 7400177"/>
              <a:gd name="connsiteY718" fmla="*/ 3814343 h 6046700"/>
              <a:gd name="connsiteX719" fmla="*/ 5273286 w 7400177"/>
              <a:gd name="connsiteY719" fmla="*/ 3726455 h 6046700"/>
              <a:gd name="connsiteX720" fmla="*/ 5431484 w 7400177"/>
              <a:gd name="connsiteY720" fmla="*/ 2724531 h 6046700"/>
              <a:gd name="connsiteX721" fmla="*/ 5396329 w 7400177"/>
              <a:gd name="connsiteY721" fmla="*/ 2689376 h 6046700"/>
              <a:gd name="connsiteX722" fmla="*/ 5449062 w 7400177"/>
              <a:gd name="connsiteY722" fmla="*/ 2636643 h 6046700"/>
              <a:gd name="connsiteX723" fmla="*/ 5378751 w 7400177"/>
              <a:gd name="connsiteY723" fmla="*/ 2636643 h 6046700"/>
              <a:gd name="connsiteX724" fmla="*/ 5308441 w 7400177"/>
              <a:gd name="connsiteY724" fmla="*/ 2566332 h 6046700"/>
              <a:gd name="connsiteX725" fmla="*/ 5273286 w 7400177"/>
              <a:gd name="connsiteY725" fmla="*/ 2601488 h 6046700"/>
              <a:gd name="connsiteX726" fmla="*/ 5290863 w 7400177"/>
              <a:gd name="connsiteY726" fmla="*/ 2619065 h 6046700"/>
              <a:gd name="connsiteX727" fmla="*/ 5185398 w 7400177"/>
              <a:gd name="connsiteY727" fmla="*/ 2671798 h 6046700"/>
              <a:gd name="connsiteX728" fmla="*/ 5220553 w 7400177"/>
              <a:gd name="connsiteY728" fmla="*/ 2706953 h 6046700"/>
              <a:gd name="connsiteX729" fmla="*/ 5150242 w 7400177"/>
              <a:gd name="connsiteY729" fmla="*/ 2777264 h 6046700"/>
              <a:gd name="connsiteX730" fmla="*/ 5150242 w 7400177"/>
              <a:gd name="connsiteY730" fmla="*/ 2812419 h 6046700"/>
              <a:gd name="connsiteX731" fmla="*/ 5202975 w 7400177"/>
              <a:gd name="connsiteY731" fmla="*/ 2865152 h 6046700"/>
              <a:gd name="connsiteX732" fmla="*/ 5273286 w 7400177"/>
              <a:gd name="connsiteY732" fmla="*/ 2865152 h 6046700"/>
              <a:gd name="connsiteX733" fmla="*/ 5308441 w 7400177"/>
              <a:gd name="connsiteY733" fmla="*/ 2829997 h 6046700"/>
              <a:gd name="connsiteX734" fmla="*/ 5343596 w 7400177"/>
              <a:gd name="connsiteY734" fmla="*/ 2847574 h 6046700"/>
              <a:gd name="connsiteX735" fmla="*/ 5466639 w 7400177"/>
              <a:gd name="connsiteY735" fmla="*/ 3023350 h 6046700"/>
              <a:gd name="connsiteX736" fmla="*/ 5413907 w 7400177"/>
              <a:gd name="connsiteY736" fmla="*/ 3040928 h 6046700"/>
              <a:gd name="connsiteX737" fmla="*/ 5326018 w 7400177"/>
              <a:gd name="connsiteY737" fmla="*/ 2988195 h 6046700"/>
              <a:gd name="connsiteX738" fmla="*/ 5361174 w 7400177"/>
              <a:gd name="connsiteY738" fmla="*/ 2917885 h 6046700"/>
              <a:gd name="connsiteX739" fmla="*/ 5343596 w 7400177"/>
              <a:gd name="connsiteY739" fmla="*/ 2847574 h 6046700"/>
              <a:gd name="connsiteX740" fmla="*/ 5361174 w 7400177"/>
              <a:gd name="connsiteY740" fmla="*/ 2829997 h 6046700"/>
              <a:gd name="connsiteX741" fmla="*/ 5343596 w 7400177"/>
              <a:gd name="connsiteY741" fmla="*/ 2847574 h 6046700"/>
              <a:gd name="connsiteX742" fmla="*/ 5361174 w 7400177"/>
              <a:gd name="connsiteY742" fmla="*/ 2829997 h 6046700"/>
              <a:gd name="connsiteX743" fmla="*/ 5396329 w 7400177"/>
              <a:gd name="connsiteY743" fmla="*/ 2829997 h 6046700"/>
              <a:gd name="connsiteX744" fmla="*/ 5396329 w 7400177"/>
              <a:gd name="connsiteY744" fmla="*/ 2759686 h 6046700"/>
              <a:gd name="connsiteX745" fmla="*/ 5396329 w 7400177"/>
              <a:gd name="connsiteY745" fmla="*/ 2759686 h 6046700"/>
              <a:gd name="connsiteX746" fmla="*/ 5343596 w 7400177"/>
              <a:gd name="connsiteY746" fmla="*/ 2777264 h 6046700"/>
              <a:gd name="connsiteX747" fmla="*/ 5361174 w 7400177"/>
              <a:gd name="connsiteY747" fmla="*/ 2829997 h 6046700"/>
              <a:gd name="connsiteX748" fmla="*/ 5396329 w 7400177"/>
              <a:gd name="connsiteY748" fmla="*/ 5519372 h 6046700"/>
              <a:gd name="connsiteX749" fmla="*/ 5413907 w 7400177"/>
              <a:gd name="connsiteY749" fmla="*/ 5536950 h 6046700"/>
              <a:gd name="connsiteX750" fmla="*/ 5431484 w 7400177"/>
              <a:gd name="connsiteY750" fmla="*/ 2724531 h 6046700"/>
              <a:gd name="connsiteX751" fmla="*/ 5396329 w 7400177"/>
              <a:gd name="connsiteY751" fmla="*/ 2759686 h 6046700"/>
              <a:gd name="connsiteX752" fmla="*/ 5413907 w 7400177"/>
              <a:gd name="connsiteY752" fmla="*/ 5554528 h 6046700"/>
              <a:gd name="connsiteX753" fmla="*/ 5431484 w 7400177"/>
              <a:gd name="connsiteY753" fmla="*/ 5554528 h 6046700"/>
              <a:gd name="connsiteX754" fmla="*/ 5431484 w 7400177"/>
              <a:gd name="connsiteY754" fmla="*/ 2724531 h 6046700"/>
              <a:gd name="connsiteX755" fmla="*/ 5484217 w 7400177"/>
              <a:gd name="connsiteY755" fmla="*/ 2777264 h 6046700"/>
              <a:gd name="connsiteX756" fmla="*/ 5449062 w 7400177"/>
              <a:gd name="connsiteY756" fmla="*/ 2777264 h 6046700"/>
              <a:gd name="connsiteX757" fmla="*/ 5449062 w 7400177"/>
              <a:gd name="connsiteY757" fmla="*/ 2812419 h 6046700"/>
              <a:gd name="connsiteX758" fmla="*/ 5519372 w 7400177"/>
              <a:gd name="connsiteY758" fmla="*/ 2917885 h 6046700"/>
              <a:gd name="connsiteX759" fmla="*/ 5536950 w 7400177"/>
              <a:gd name="connsiteY759" fmla="*/ 4605336 h 6046700"/>
              <a:gd name="connsiteX760" fmla="*/ 5642416 w 7400177"/>
              <a:gd name="connsiteY760" fmla="*/ 4499871 h 6046700"/>
              <a:gd name="connsiteX761" fmla="*/ 5624838 w 7400177"/>
              <a:gd name="connsiteY761" fmla="*/ 4482293 h 6046700"/>
              <a:gd name="connsiteX762" fmla="*/ 5712726 w 7400177"/>
              <a:gd name="connsiteY762" fmla="*/ 4429560 h 6046700"/>
              <a:gd name="connsiteX763" fmla="*/ 5677571 w 7400177"/>
              <a:gd name="connsiteY763" fmla="*/ 4394405 h 6046700"/>
              <a:gd name="connsiteX764" fmla="*/ 5730304 w 7400177"/>
              <a:gd name="connsiteY764" fmla="*/ 4376827 h 6046700"/>
              <a:gd name="connsiteX765" fmla="*/ 5747881 w 7400177"/>
              <a:gd name="connsiteY765" fmla="*/ 4306517 h 6046700"/>
              <a:gd name="connsiteX766" fmla="*/ 5536950 w 7400177"/>
              <a:gd name="connsiteY766" fmla="*/ 4605336 h 6046700"/>
              <a:gd name="connsiteX767" fmla="*/ 5519372 w 7400177"/>
              <a:gd name="connsiteY767" fmla="*/ 4658069 h 6046700"/>
              <a:gd name="connsiteX768" fmla="*/ 5572105 w 7400177"/>
              <a:gd name="connsiteY768" fmla="*/ 4710802 h 6046700"/>
              <a:gd name="connsiteX769" fmla="*/ 5572105 w 7400177"/>
              <a:gd name="connsiteY769" fmla="*/ 4781112 h 6046700"/>
              <a:gd name="connsiteX770" fmla="*/ 5853347 w 7400177"/>
              <a:gd name="connsiteY770" fmla="*/ 4956889 h 6046700"/>
              <a:gd name="connsiteX771" fmla="*/ 5835769 w 7400177"/>
              <a:gd name="connsiteY771" fmla="*/ 4904156 h 6046700"/>
              <a:gd name="connsiteX772" fmla="*/ 5765459 w 7400177"/>
              <a:gd name="connsiteY772" fmla="*/ 4939311 h 6046700"/>
              <a:gd name="connsiteX773" fmla="*/ 5730304 w 7400177"/>
              <a:gd name="connsiteY773" fmla="*/ 4869000 h 6046700"/>
              <a:gd name="connsiteX774" fmla="*/ 5677571 w 7400177"/>
              <a:gd name="connsiteY774" fmla="*/ 4921733 h 6046700"/>
              <a:gd name="connsiteX775" fmla="*/ 5624838 w 7400177"/>
              <a:gd name="connsiteY775" fmla="*/ 4904156 h 6046700"/>
              <a:gd name="connsiteX776" fmla="*/ 5624838 w 7400177"/>
              <a:gd name="connsiteY776" fmla="*/ 4781112 h 6046700"/>
              <a:gd name="connsiteX777" fmla="*/ 5572105 w 7400177"/>
              <a:gd name="connsiteY777" fmla="*/ 4781112 h 6046700"/>
              <a:gd name="connsiteX778" fmla="*/ 5677571 w 7400177"/>
              <a:gd name="connsiteY778" fmla="*/ 2531177 h 6046700"/>
              <a:gd name="connsiteX779" fmla="*/ 5712726 w 7400177"/>
              <a:gd name="connsiteY779" fmla="*/ 2496022 h 6046700"/>
              <a:gd name="connsiteX780" fmla="*/ 5712726 w 7400177"/>
              <a:gd name="connsiteY780" fmla="*/ 2320246 h 6046700"/>
              <a:gd name="connsiteX781" fmla="*/ 5800614 w 7400177"/>
              <a:gd name="connsiteY781" fmla="*/ 2408134 h 6046700"/>
              <a:gd name="connsiteX782" fmla="*/ 5800614 w 7400177"/>
              <a:gd name="connsiteY782" fmla="*/ 2443289 h 6046700"/>
              <a:gd name="connsiteX783" fmla="*/ 5906080 w 7400177"/>
              <a:gd name="connsiteY783" fmla="*/ 2337823 h 6046700"/>
              <a:gd name="connsiteX784" fmla="*/ 5923657 w 7400177"/>
              <a:gd name="connsiteY784" fmla="*/ 2355401 h 6046700"/>
              <a:gd name="connsiteX785" fmla="*/ 5976390 w 7400177"/>
              <a:gd name="connsiteY785" fmla="*/ 2302668 h 6046700"/>
              <a:gd name="connsiteX786" fmla="*/ 6046701 w 7400177"/>
              <a:gd name="connsiteY786" fmla="*/ 2302668 h 6046700"/>
              <a:gd name="connsiteX787" fmla="*/ 6081856 w 7400177"/>
              <a:gd name="connsiteY787" fmla="*/ 2249935 h 6046700"/>
              <a:gd name="connsiteX788" fmla="*/ 6222477 w 7400177"/>
              <a:gd name="connsiteY788" fmla="*/ 2249935 h 6046700"/>
              <a:gd name="connsiteX789" fmla="*/ 6275210 w 7400177"/>
              <a:gd name="connsiteY789" fmla="*/ 2197202 h 6046700"/>
              <a:gd name="connsiteX790" fmla="*/ 6310365 w 7400177"/>
              <a:gd name="connsiteY790" fmla="*/ 2197202 h 6046700"/>
              <a:gd name="connsiteX791" fmla="*/ 6310365 w 7400177"/>
              <a:gd name="connsiteY791" fmla="*/ 2126892 h 6046700"/>
              <a:gd name="connsiteX792" fmla="*/ 5765459 w 7400177"/>
              <a:gd name="connsiteY792" fmla="*/ 2777264 h 6046700"/>
              <a:gd name="connsiteX793" fmla="*/ 5765459 w 7400177"/>
              <a:gd name="connsiteY793" fmla="*/ 2724531 h 6046700"/>
              <a:gd name="connsiteX794" fmla="*/ 5712726 w 7400177"/>
              <a:gd name="connsiteY794" fmla="*/ 2671798 h 6046700"/>
              <a:gd name="connsiteX795" fmla="*/ 5677571 w 7400177"/>
              <a:gd name="connsiteY795" fmla="*/ 2671798 h 6046700"/>
              <a:gd name="connsiteX796" fmla="*/ 5677571 w 7400177"/>
              <a:gd name="connsiteY796" fmla="*/ 2636643 h 6046700"/>
              <a:gd name="connsiteX797" fmla="*/ 5624838 w 7400177"/>
              <a:gd name="connsiteY797" fmla="*/ 2619065 h 6046700"/>
              <a:gd name="connsiteX798" fmla="*/ 5677571 w 7400177"/>
              <a:gd name="connsiteY798" fmla="*/ 2531177 h 6046700"/>
              <a:gd name="connsiteX799" fmla="*/ 5923657 w 7400177"/>
              <a:gd name="connsiteY799" fmla="*/ 4324094 h 6046700"/>
              <a:gd name="connsiteX800" fmla="*/ 5870925 w 7400177"/>
              <a:gd name="connsiteY800" fmla="*/ 4376827 h 6046700"/>
              <a:gd name="connsiteX801" fmla="*/ 5747881 w 7400177"/>
              <a:gd name="connsiteY801" fmla="*/ 4306517 h 6046700"/>
              <a:gd name="connsiteX802" fmla="*/ 5888502 w 7400177"/>
              <a:gd name="connsiteY802" fmla="*/ 4974466 h 6046700"/>
              <a:gd name="connsiteX803" fmla="*/ 5906080 w 7400177"/>
              <a:gd name="connsiteY803" fmla="*/ 4974466 h 6046700"/>
              <a:gd name="connsiteX804" fmla="*/ 5906080 w 7400177"/>
              <a:gd name="connsiteY804" fmla="*/ 3058506 h 6046700"/>
              <a:gd name="connsiteX805" fmla="*/ 5941235 w 7400177"/>
              <a:gd name="connsiteY805" fmla="*/ 3058506 h 6046700"/>
              <a:gd name="connsiteX806" fmla="*/ 6064278 w 7400177"/>
              <a:gd name="connsiteY806" fmla="*/ 4236206 h 6046700"/>
              <a:gd name="connsiteX807" fmla="*/ 5976390 w 7400177"/>
              <a:gd name="connsiteY807" fmla="*/ 4183473 h 6046700"/>
              <a:gd name="connsiteX808" fmla="*/ 5958813 w 7400177"/>
              <a:gd name="connsiteY808" fmla="*/ 4288939 h 6046700"/>
              <a:gd name="connsiteX809" fmla="*/ 5923657 w 7400177"/>
              <a:gd name="connsiteY809" fmla="*/ 4324094 h 6046700"/>
              <a:gd name="connsiteX810" fmla="*/ 5976390 w 7400177"/>
              <a:gd name="connsiteY810" fmla="*/ 4394405 h 6046700"/>
              <a:gd name="connsiteX811" fmla="*/ 5923657 w 7400177"/>
              <a:gd name="connsiteY811" fmla="*/ 4324094 h 6046700"/>
              <a:gd name="connsiteX812" fmla="*/ 5993968 w 7400177"/>
              <a:gd name="connsiteY812" fmla="*/ 4394405 h 6046700"/>
              <a:gd name="connsiteX813" fmla="*/ 6011546 w 7400177"/>
              <a:gd name="connsiteY813" fmla="*/ 4394405 h 6046700"/>
              <a:gd name="connsiteX814" fmla="*/ 6275210 w 7400177"/>
              <a:gd name="connsiteY814" fmla="*/ 1406210 h 6046700"/>
              <a:gd name="connsiteX815" fmla="*/ 6275210 w 7400177"/>
              <a:gd name="connsiteY815" fmla="*/ 1441365 h 6046700"/>
              <a:gd name="connsiteX816" fmla="*/ 6257632 w 7400177"/>
              <a:gd name="connsiteY816" fmla="*/ 1423787 h 6046700"/>
              <a:gd name="connsiteX817" fmla="*/ 6222477 w 7400177"/>
              <a:gd name="connsiteY817" fmla="*/ 1458942 h 6046700"/>
              <a:gd name="connsiteX818" fmla="*/ 6134589 w 7400177"/>
              <a:gd name="connsiteY818" fmla="*/ 1335899 h 6046700"/>
              <a:gd name="connsiteX819" fmla="*/ 6152166 w 7400177"/>
              <a:gd name="connsiteY819" fmla="*/ 1283166 h 6046700"/>
              <a:gd name="connsiteX820" fmla="*/ 6398253 w 7400177"/>
              <a:gd name="connsiteY820" fmla="*/ 1072235 h 6046700"/>
              <a:gd name="connsiteX821" fmla="*/ 6433408 w 7400177"/>
              <a:gd name="connsiteY821" fmla="*/ 1177700 h 6046700"/>
              <a:gd name="connsiteX822" fmla="*/ 6468564 w 7400177"/>
              <a:gd name="connsiteY822" fmla="*/ 966769 h 6046700"/>
              <a:gd name="connsiteX823" fmla="*/ 6538874 w 7400177"/>
              <a:gd name="connsiteY823" fmla="*/ 931614 h 6046700"/>
              <a:gd name="connsiteX824" fmla="*/ 6521296 w 7400177"/>
              <a:gd name="connsiteY824" fmla="*/ 790993 h 6046700"/>
              <a:gd name="connsiteX825" fmla="*/ 6644340 w 7400177"/>
              <a:gd name="connsiteY825" fmla="*/ 527329 h 6046700"/>
              <a:gd name="connsiteX826" fmla="*/ 6538874 w 7400177"/>
              <a:gd name="connsiteY826" fmla="*/ 386708 h 6046700"/>
              <a:gd name="connsiteX827" fmla="*/ 6486141 w 7400177"/>
              <a:gd name="connsiteY827" fmla="*/ 421863 h 6046700"/>
              <a:gd name="connsiteX828" fmla="*/ 6486141 w 7400177"/>
              <a:gd name="connsiteY828" fmla="*/ 457018 h 6046700"/>
              <a:gd name="connsiteX829" fmla="*/ 6222477 w 7400177"/>
              <a:gd name="connsiteY829" fmla="*/ 474596 h 6046700"/>
              <a:gd name="connsiteX830" fmla="*/ 6169744 w 7400177"/>
              <a:gd name="connsiteY830" fmla="*/ 316397 h 6046700"/>
              <a:gd name="connsiteX831" fmla="*/ 6187322 w 7400177"/>
              <a:gd name="connsiteY831" fmla="*/ 263664 h 6046700"/>
              <a:gd name="connsiteX832" fmla="*/ 6117011 w 7400177"/>
              <a:gd name="connsiteY832" fmla="*/ 193354 h 6046700"/>
              <a:gd name="connsiteX833" fmla="*/ 6064278 w 7400177"/>
              <a:gd name="connsiteY833" fmla="*/ 246087 h 6046700"/>
              <a:gd name="connsiteX834" fmla="*/ 6029123 w 7400177"/>
              <a:gd name="connsiteY834" fmla="*/ 246087 h 6046700"/>
              <a:gd name="connsiteX835" fmla="*/ 6029123 w 7400177"/>
              <a:gd name="connsiteY835" fmla="*/ 210931 h 6046700"/>
              <a:gd name="connsiteX836" fmla="*/ 5976390 w 7400177"/>
              <a:gd name="connsiteY836" fmla="*/ 175776 h 6046700"/>
              <a:gd name="connsiteX837" fmla="*/ 6046701 w 7400177"/>
              <a:gd name="connsiteY837" fmla="*/ 70310 h 6046700"/>
              <a:gd name="connsiteX838" fmla="*/ 6011546 w 7400177"/>
              <a:gd name="connsiteY838" fmla="*/ 0 h 6046700"/>
              <a:gd name="connsiteX839" fmla="*/ 6011546 w 7400177"/>
              <a:gd name="connsiteY839" fmla="*/ 4394405 h 6046700"/>
              <a:gd name="connsiteX840" fmla="*/ 6029123 w 7400177"/>
              <a:gd name="connsiteY840" fmla="*/ 4376827 h 6046700"/>
              <a:gd name="connsiteX841" fmla="*/ 6046701 w 7400177"/>
              <a:gd name="connsiteY841" fmla="*/ 4376827 h 6046700"/>
              <a:gd name="connsiteX842" fmla="*/ 6064278 w 7400177"/>
              <a:gd name="connsiteY842" fmla="*/ 4376827 h 6046700"/>
              <a:gd name="connsiteX843" fmla="*/ 6081856 w 7400177"/>
              <a:gd name="connsiteY843" fmla="*/ 4359250 h 6046700"/>
              <a:gd name="connsiteX844" fmla="*/ 6099434 w 7400177"/>
              <a:gd name="connsiteY844" fmla="*/ 4359250 h 6046700"/>
              <a:gd name="connsiteX845" fmla="*/ 6134589 w 7400177"/>
              <a:gd name="connsiteY845" fmla="*/ 4359250 h 6046700"/>
              <a:gd name="connsiteX846" fmla="*/ 6152166 w 7400177"/>
              <a:gd name="connsiteY846" fmla="*/ 4359250 h 6046700"/>
              <a:gd name="connsiteX847" fmla="*/ 6169744 w 7400177"/>
              <a:gd name="connsiteY847" fmla="*/ 4341672 h 6046700"/>
              <a:gd name="connsiteX848" fmla="*/ 6187322 w 7400177"/>
              <a:gd name="connsiteY848" fmla="*/ 4341672 h 6046700"/>
              <a:gd name="connsiteX849" fmla="*/ 7400177 w 7400177"/>
              <a:gd name="connsiteY849" fmla="*/ 2109314 h 6046700"/>
              <a:gd name="connsiteX850" fmla="*/ 7312289 w 7400177"/>
              <a:gd name="connsiteY850" fmla="*/ 2109314 h 6046700"/>
              <a:gd name="connsiteX851" fmla="*/ 7241979 w 7400177"/>
              <a:gd name="connsiteY851" fmla="*/ 2003849 h 6046700"/>
              <a:gd name="connsiteX852" fmla="*/ 7206824 w 7400177"/>
              <a:gd name="connsiteY852" fmla="*/ 2039004 h 6046700"/>
              <a:gd name="connsiteX853" fmla="*/ 7206824 w 7400177"/>
              <a:gd name="connsiteY853" fmla="*/ 2003849 h 6046700"/>
              <a:gd name="connsiteX854" fmla="*/ 7154091 w 7400177"/>
              <a:gd name="connsiteY854" fmla="*/ 2039004 h 6046700"/>
              <a:gd name="connsiteX855" fmla="*/ 7136513 w 7400177"/>
              <a:gd name="connsiteY855" fmla="*/ 2021426 h 6046700"/>
              <a:gd name="connsiteX856" fmla="*/ 7101358 w 7400177"/>
              <a:gd name="connsiteY856" fmla="*/ 2091737 h 6046700"/>
              <a:gd name="connsiteX857" fmla="*/ 7066203 w 7400177"/>
              <a:gd name="connsiteY857" fmla="*/ 2091737 h 6046700"/>
              <a:gd name="connsiteX858" fmla="*/ 6995892 w 7400177"/>
              <a:gd name="connsiteY858" fmla="*/ 1986271 h 6046700"/>
              <a:gd name="connsiteX859" fmla="*/ 6978315 w 7400177"/>
              <a:gd name="connsiteY859" fmla="*/ 1898383 h 6046700"/>
              <a:gd name="connsiteX860" fmla="*/ 6925582 w 7400177"/>
              <a:gd name="connsiteY860" fmla="*/ 1951116 h 6046700"/>
              <a:gd name="connsiteX861" fmla="*/ 6943159 w 7400177"/>
              <a:gd name="connsiteY861" fmla="*/ 1968693 h 6046700"/>
              <a:gd name="connsiteX862" fmla="*/ 6890426 w 7400177"/>
              <a:gd name="connsiteY862" fmla="*/ 1986271 h 6046700"/>
              <a:gd name="connsiteX863" fmla="*/ 6837694 w 7400177"/>
              <a:gd name="connsiteY863" fmla="*/ 1880805 h 6046700"/>
              <a:gd name="connsiteX864" fmla="*/ 6784961 w 7400177"/>
              <a:gd name="connsiteY864" fmla="*/ 1898383 h 6046700"/>
              <a:gd name="connsiteX865" fmla="*/ 6802538 w 7400177"/>
              <a:gd name="connsiteY865" fmla="*/ 1810495 h 6046700"/>
              <a:gd name="connsiteX866" fmla="*/ 6767383 w 7400177"/>
              <a:gd name="connsiteY866" fmla="*/ 1775340 h 6046700"/>
              <a:gd name="connsiteX867" fmla="*/ 6626762 w 7400177"/>
              <a:gd name="connsiteY867" fmla="*/ 1775340 h 6046700"/>
              <a:gd name="connsiteX868" fmla="*/ 6591607 w 7400177"/>
              <a:gd name="connsiteY868" fmla="*/ 1705029 h 6046700"/>
              <a:gd name="connsiteX869" fmla="*/ 6433408 w 7400177"/>
              <a:gd name="connsiteY869" fmla="*/ 1722607 h 6046700"/>
              <a:gd name="connsiteX870" fmla="*/ 6363098 w 7400177"/>
              <a:gd name="connsiteY870" fmla="*/ 1652296 h 6046700"/>
              <a:gd name="connsiteX871" fmla="*/ 6363098 w 7400177"/>
              <a:gd name="connsiteY871" fmla="*/ 1546830 h 6046700"/>
              <a:gd name="connsiteX872" fmla="*/ 6240055 w 7400177"/>
              <a:gd name="connsiteY872" fmla="*/ 1564408 h 6046700"/>
              <a:gd name="connsiteX873" fmla="*/ 6240055 w 7400177"/>
              <a:gd name="connsiteY873" fmla="*/ 1564408 h 6046700"/>
              <a:gd name="connsiteX874" fmla="*/ 6222477 w 7400177"/>
              <a:gd name="connsiteY874" fmla="*/ 1494098 h 6046700"/>
              <a:gd name="connsiteX875" fmla="*/ 6310365 w 7400177"/>
              <a:gd name="connsiteY875" fmla="*/ 1458942 h 6046700"/>
              <a:gd name="connsiteX876" fmla="*/ 6310365 w 7400177"/>
              <a:gd name="connsiteY876" fmla="*/ 1423787 h 6046700"/>
              <a:gd name="connsiteX877" fmla="*/ 6292787 w 7400177"/>
              <a:gd name="connsiteY877" fmla="*/ 1441365 h 6046700"/>
              <a:gd name="connsiteX878" fmla="*/ 6275210 w 7400177"/>
              <a:gd name="connsiteY878" fmla="*/ 1406210 h 6046700"/>
              <a:gd name="connsiteX879" fmla="*/ 6240055 w 7400177"/>
              <a:gd name="connsiteY879" fmla="*/ 1564408 h 6046700"/>
              <a:gd name="connsiteX880" fmla="*/ 6187322 w 7400177"/>
              <a:gd name="connsiteY880" fmla="*/ 1599563 h 6046700"/>
              <a:gd name="connsiteX881" fmla="*/ 6187322 w 7400177"/>
              <a:gd name="connsiteY881" fmla="*/ 1669874 h 6046700"/>
              <a:gd name="connsiteX882" fmla="*/ 6134589 w 7400177"/>
              <a:gd name="connsiteY882" fmla="*/ 1617141 h 6046700"/>
              <a:gd name="connsiteX883" fmla="*/ 6081856 w 7400177"/>
              <a:gd name="connsiteY883" fmla="*/ 1634719 h 6046700"/>
              <a:gd name="connsiteX884" fmla="*/ 6046701 w 7400177"/>
              <a:gd name="connsiteY884" fmla="*/ 1599563 h 6046700"/>
              <a:gd name="connsiteX885" fmla="*/ 6029123 w 7400177"/>
              <a:gd name="connsiteY885" fmla="*/ 1652296 h 6046700"/>
              <a:gd name="connsiteX886" fmla="*/ 6081856 w 7400177"/>
              <a:gd name="connsiteY886" fmla="*/ 1687451 h 6046700"/>
              <a:gd name="connsiteX887" fmla="*/ 6117011 w 7400177"/>
              <a:gd name="connsiteY887" fmla="*/ 1757762 h 6046700"/>
              <a:gd name="connsiteX888" fmla="*/ 6081856 w 7400177"/>
              <a:gd name="connsiteY888" fmla="*/ 1810495 h 6046700"/>
              <a:gd name="connsiteX889" fmla="*/ 6117011 w 7400177"/>
              <a:gd name="connsiteY889" fmla="*/ 1951116 h 6046700"/>
              <a:gd name="connsiteX890" fmla="*/ 6204899 w 7400177"/>
              <a:gd name="connsiteY890" fmla="*/ 1933538 h 6046700"/>
              <a:gd name="connsiteX891" fmla="*/ 6240055 w 7400177"/>
              <a:gd name="connsiteY891" fmla="*/ 1898383 h 6046700"/>
              <a:gd name="connsiteX892" fmla="*/ 6292787 w 7400177"/>
              <a:gd name="connsiteY892" fmla="*/ 2056581 h 6046700"/>
              <a:gd name="connsiteX893" fmla="*/ 6292787 w 7400177"/>
              <a:gd name="connsiteY893" fmla="*/ 2091737 h 6046700"/>
              <a:gd name="connsiteX894" fmla="*/ 6257632 w 7400177"/>
              <a:gd name="connsiteY894" fmla="*/ 2091737 h 6046700"/>
              <a:gd name="connsiteX895" fmla="*/ 6310365 w 7400177"/>
              <a:gd name="connsiteY895" fmla="*/ 2126892 h 6046700"/>
              <a:gd name="connsiteX896" fmla="*/ 6275210 w 7400177"/>
              <a:gd name="connsiteY896" fmla="*/ 1406210 h 6046700"/>
              <a:gd name="connsiteX897" fmla="*/ 6275210 w 7400177"/>
              <a:gd name="connsiteY897" fmla="*/ 1406210 h 6046700"/>
              <a:gd name="connsiteX898" fmla="*/ 6275210 w 7400177"/>
              <a:gd name="connsiteY898" fmla="*/ 1406210 h 6046700"/>
              <a:gd name="connsiteX899" fmla="*/ 6275210 w 7400177"/>
              <a:gd name="connsiteY899" fmla="*/ 1406210 h 6046700"/>
              <a:gd name="connsiteX900" fmla="*/ 6275210 w 7400177"/>
              <a:gd name="connsiteY900" fmla="*/ 1406210 h 6046700"/>
              <a:gd name="connsiteX901" fmla="*/ 6275210 w 7400177"/>
              <a:gd name="connsiteY901" fmla="*/ 1406210 h 6046700"/>
              <a:gd name="connsiteX902" fmla="*/ 6310365 w 7400177"/>
              <a:gd name="connsiteY902" fmla="*/ 2126892 h 6046700"/>
              <a:gd name="connsiteX903" fmla="*/ 6327943 w 7400177"/>
              <a:gd name="connsiteY903" fmla="*/ 2109314 h 6046700"/>
              <a:gd name="connsiteX904" fmla="*/ 6415831 w 7400177"/>
              <a:gd name="connsiteY904" fmla="*/ 2197202 h 6046700"/>
              <a:gd name="connsiteX905" fmla="*/ 6415831 w 7400177"/>
              <a:gd name="connsiteY905" fmla="*/ 2232358 h 6046700"/>
              <a:gd name="connsiteX906" fmla="*/ 6468564 w 7400177"/>
              <a:gd name="connsiteY906" fmla="*/ 2179625 h 6046700"/>
              <a:gd name="connsiteX907" fmla="*/ 6486141 w 7400177"/>
              <a:gd name="connsiteY907" fmla="*/ 2197202 h 6046700"/>
              <a:gd name="connsiteX908" fmla="*/ 6521296 w 7400177"/>
              <a:gd name="connsiteY908" fmla="*/ 2337823 h 6046700"/>
              <a:gd name="connsiteX909" fmla="*/ 6556452 w 7400177"/>
              <a:gd name="connsiteY909" fmla="*/ 2372979 h 6046700"/>
              <a:gd name="connsiteX910" fmla="*/ 6574029 w 7400177"/>
              <a:gd name="connsiteY910" fmla="*/ 2355401 h 6046700"/>
              <a:gd name="connsiteX911" fmla="*/ 6538874 w 7400177"/>
              <a:gd name="connsiteY911" fmla="*/ 2390556 h 6046700"/>
              <a:gd name="connsiteX912" fmla="*/ 6538874 w 7400177"/>
              <a:gd name="connsiteY912" fmla="*/ 2460867 h 6046700"/>
              <a:gd name="connsiteX913" fmla="*/ 6574029 w 7400177"/>
              <a:gd name="connsiteY913" fmla="*/ 2460867 h 6046700"/>
              <a:gd name="connsiteX914" fmla="*/ 6556452 w 7400177"/>
              <a:gd name="connsiteY914" fmla="*/ 2478444 h 6046700"/>
              <a:gd name="connsiteX915" fmla="*/ 6609185 w 7400177"/>
              <a:gd name="connsiteY915" fmla="*/ 2531177 h 6046700"/>
              <a:gd name="connsiteX916" fmla="*/ 6574029 w 7400177"/>
              <a:gd name="connsiteY916" fmla="*/ 2601488 h 6046700"/>
              <a:gd name="connsiteX917" fmla="*/ 6609185 w 7400177"/>
              <a:gd name="connsiteY917" fmla="*/ 2601488 h 6046700"/>
              <a:gd name="connsiteX918" fmla="*/ 3796766 w 7400177"/>
              <a:gd name="connsiteY918" fmla="*/ 3585834 h 6046700"/>
              <a:gd name="connsiteX919" fmla="*/ 3814343 w 7400177"/>
              <a:gd name="connsiteY919" fmla="*/ 3568257 h 6046700"/>
              <a:gd name="connsiteX920" fmla="*/ 3796766 w 7400177"/>
              <a:gd name="connsiteY920" fmla="*/ 3585834 h 6046700"/>
              <a:gd name="connsiteX921" fmla="*/ 4306517 w 7400177"/>
              <a:gd name="connsiteY921" fmla="*/ 5027199 h 6046700"/>
              <a:gd name="connsiteX922" fmla="*/ 4324094 w 7400177"/>
              <a:gd name="connsiteY922" fmla="*/ 5009621 h 6046700"/>
              <a:gd name="connsiteX923" fmla="*/ 4306517 w 7400177"/>
              <a:gd name="connsiteY923" fmla="*/ 5027199 h 6046700"/>
              <a:gd name="connsiteX924" fmla="*/ 4798690 w 7400177"/>
              <a:gd name="connsiteY924" fmla="*/ 4535026 h 6046700"/>
              <a:gd name="connsiteX925" fmla="*/ 4798690 w 7400177"/>
              <a:gd name="connsiteY925" fmla="*/ 4535026 h 60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Lst>
            <a:rect l="l" t="t" r="r" b="b"/>
            <a:pathLst>
              <a:path w="7400177" h="6046700">
                <a:moveTo>
                  <a:pt x="1511675" y="3462791"/>
                </a:moveTo>
                <a:lnTo>
                  <a:pt x="1353477" y="3410058"/>
                </a:lnTo>
                <a:lnTo>
                  <a:pt x="1177700" y="3410058"/>
                </a:lnTo>
                <a:lnTo>
                  <a:pt x="1037079" y="3445213"/>
                </a:lnTo>
                <a:lnTo>
                  <a:pt x="984347" y="3533101"/>
                </a:lnTo>
                <a:lnTo>
                  <a:pt x="843726" y="3533101"/>
                </a:lnTo>
                <a:lnTo>
                  <a:pt x="720682" y="3603412"/>
                </a:lnTo>
                <a:lnTo>
                  <a:pt x="562484" y="3585834"/>
                </a:lnTo>
                <a:lnTo>
                  <a:pt x="544906" y="3533101"/>
                </a:lnTo>
                <a:lnTo>
                  <a:pt x="474596" y="3533101"/>
                </a:lnTo>
                <a:lnTo>
                  <a:pt x="474596" y="3568257"/>
                </a:lnTo>
                <a:lnTo>
                  <a:pt x="439440" y="3568257"/>
                </a:lnTo>
                <a:lnTo>
                  <a:pt x="404285" y="3620989"/>
                </a:lnTo>
                <a:lnTo>
                  <a:pt x="193354" y="3585834"/>
                </a:lnTo>
                <a:lnTo>
                  <a:pt x="193354" y="3620989"/>
                </a:lnTo>
                <a:lnTo>
                  <a:pt x="158199" y="3656145"/>
                </a:lnTo>
                <a:lnTo>
                  <a:pt x="140621" y="3638567"/>
                </a:lnTo>
                <a:lnTo>
                  <a:pt x="123043" y="3726455"/>
                </a:lnTo>
                <a:lnTo>
                  <a:pt x="87888" y="3761610"/>
                </a:lnTo>
                <a:lnTo>
                  <a:pt x="70310" y="3744033"/>
                </a:lnTo>
                <a:lnTo>
                  <a:pt x="0" y="3779188"/>
                </a:lnTo>
                <a:moveTo>
                  <a:pt x="2636643" y="4078008"/>
                </a:moveTo>
                <a:lnTo>
                  <a:pt x="2601488" y="4078008"/>
                </a:lnTo>
                <a:lnTo>
                  <a:pt x="2601488" y="4113163"/>
                </a:lnTo>
                <a:lnTo>
                  <a:pt x="2548755" y="4165896"/>
                </a:lnTo>
                <a:lnTo>
                  <a:pt x="2513599" y="4165896"/>
                </a:lnTo>
                <a:lnTo>
                  <a:pt x="2496022" y="4218629"/>
                </a:lnTo>
                <a:lnTo>
                  <a:pt x="2443289" y="4183473"/>
                </a:lnTo>
                <a:lnTo>
                  <a:pt x="2425711" y="4236206"/>
                </a:lnTo>
                <a:lnTo>
                  <a:pt x="2390556" y="4201051"/>
                </a:lnTo>
                <a:lnTo>
                  <a:pt x="2337823" y="4218629"/>
                </a:lnTo>
                <a:lnTo>
                  <a:pt x="2302668" y="4183473"/>
                </a:lnTo>
                <a:lnTo>
                  <a:pt x="2320246" y="4130740"/>
                </a:lnTo>
                <a:lnTo>
                  <a:pt x="2302668" y="4148318"/>
                </a:lnTo>
                <a:lnTo>
                  <a:pt x="2267513" y="4113163"/>
                </a:lnTo>
                <a:lnTo>
                  <a:pt x="2302668" y="4113163"/>
                </a:lnTo>
                <a:lnTo>
                  <a:pt x="2267513" y="4113163"/>
                </a:lnTo>
                <a:lnTo>
                  <a:pt x="2214780" y="4060430"/>
                </a:lnTo>
                <a:lnTo>
                  <a:pt x="2109314" y="4095585"/>
                </a:lnTo>
                <a:lnTo>
                  <a:pt x="2021426" y="4078008"/>
                </a:lnTo>
                <a:lnTo>
                  <a:pt x="1986271" y="4042852"/>
                </a:lnTo>
                <a:lnTo>
                  <a:pt x="1863228" y="4042852"/>
                </a:lnTo>
                <a:lnTo>
                  <a:pt x="1775339" y="3990119"/>
                </a:lnTo>
                <a:lnTo>
                  <a:pt x="1669874" y="3990119"/>
                </a:lnTo>
                <a:lnTo>
                  <a:pt x="1599563" y="3954964"/>
                </a:lnTo>
                <a:lnTo>
                  <a:pt x="1494098" y="3814343"/>
                </a:lnTo>
                <a:lnTo>
                  <a:pt x="1529253" y="3814343"/>
                </a:lnTo>
                <a:lnTo>
                  <a:pt x="1529253" y="3673722"/>
                </a:lnTo>
                <a:lnTo>
                  <a:pt x="1494098" y="3673722"/>
                </a:lnTo>
                <a:lnTo>
                  <a:pt x="1476520" y="3620989"/>
                </a:lnTo>
                <a:lnTo>
                  <a:pt x="1529253" y="3515524"/>
                </a:lnTo>
                <a:lnTo>
                  <a:pt x="1458942" y="3480369"/>
                </a:lnTo>
                <a:lnTo>
                  <a:pt x="1511675" y="3462791"/>
                </a:lnTo>
                <a:moveTo>
                  <a:pt x="1898383" y="2953040"/>
                </a:moveTo>
                <a:lnTo>
                  <a:pt x="1775339" y="2970618"/>
                </a:lnTo>
                <a:lnTo>
                  <a:pt x="1740184" y="3005773"/>
                </a:lnTo>
                <a:lnTo>
                  <a:pt x="1634719" y="3005773"/>
                </a:lnTo>
                <a:lnTo>
                  <a:pt x="1617141" y="3040928"/>
                </a:lnTo>
                <a:lnTo>
                  <a:pt x="1564408" y="3058506"/>
                </a:lnTo>
                <a:lnTo>
                  <a:pt x="1581986" y="3093661"/>
                </a:lnTo>
                <a:lnTo>
                  <a:pt x="1617141" y="3093661"/>
                </a:lnTo>
                <a:lnTo>
                  <a:pt x="1617141" y="3181549"/>
                </a:lnTo>
                <a:lnTo>
                  <a:pt x="1652296" y="3181549"/>
                </a:lnTo>
                <a:lnTo>
                  <a:pt x="1740184" y="3304592"/>
                </a:lnTo>
                <a:lnTo>
                  <a:pt x="1705029" y="3304592"/>
                </a:lnTo>
                <a:lnTo>
                  <a:pt x="1652296" y="3357325"/>
                </a:lnTo>
                <a:lnTo>
                  <a:pt x="1652296" y="3392480"/>
                </a:lnTo>
                <a:lnTo>
                  <a:pt x="1705029" y="3410058"/>
                </a:lnTo>
                <a:lnTo>
                  <a:pt x="1669874" y="3480369"/>
                </a:lnTo>
                <a:lnTo>
                  <a:pt x="1564408" y="3445213"/>
                </a:lnTo>
                <a:lnTo>
                  <a:pt x="1529253" y="3480369"/>
                </a:lnTo>
                <a:lnTo>
                  <a:pt x="1511675" y="3462791"/>
                </a:lnTo>
                <a:moveTo>
                  <a:pt x="3216704" y="3902231"/>
                </a:moveTo>
                <a:lnTo>
                  <a:pt x="3199127" y="3919809"/>
                </a:lnTo>
                <a:lnTo>
                  <a:pt x="3181549" y="3884654"/>
                </a:lnTo>
                <a:lnTo>
                  <a:pt x="3146394" y="3884654"/>
                </a:lnTo>
                <a:lnTo>
                  <a:pt x="3076083" y="3814343"/>
                </a:lnTo>
                <a:lnTo>
                  <a:pt x="3076083" y="3779188"/>
                </a:lnTo>
                <a:lnTo>
                  <a:pt x="3093661" y="3761610"/>
                </a:lnTo>
                <a:lnTo>
                  <a:pt x="3251859" y="3814343"/>
                </a:lnTo>
                <a:lnTo>
                  <a:pt x="3251859" y="3779188"/>
                </a:lnTo>
                <a:lnTo>
                  <a:pt x="3287015" y="3779188"/>
                </a:lnTo>
                <a:lnTo>
                  <a:pt x="3234282" y="3726455"/>
                </a:lnTo>
                <a:lnTo>
                  <a:pt x="3234282" y="3691300"/>
                </a:lnTo>
                <a:lnTo>
                  <a:pt x="3304592" y="3620989"/>
                </a:lnTo>
                <a:lnTo>
                  <a:pt x="3287015" y="3603412"/>
                </a:lnTo>
                <a:lnTo>
                  <a:pt x="3357325" y="3568257"/>
                </a:lnTo>
                <a:lnTo>
                  <a:pt x="3339748" y="3515524"/>
                </a:lnTo>
                <a:lnTo>
                  <a:pt x="3374903" y="3515524"/>
                </a:lnTo>
                <a:lnTo>
                  <a:pt x="3392480" y="3480369"/>
                </a:lnTo>
                <a:lnTo>
                  <a:pt x="3357325" y="3374903"/>
                </a:lnTo>
                <a:lnTo>
                  <a:pt x="3304592" y="3322170"/>
                </a:lnTo>
                <a:lnTo>
                  <a:pt x="3339748" y="3287015"/>
                </a:lnTo>
                <a:lnTo>
                  <a:pt x="3234282" y="3181549"/>
                </a:lnTo>
                <a:lnTo>
                  <a:pt x="3216704" y="3199127"/>
                </a:lnTo>
                <a:lnTo>
                  <a:pt x="3146394" y="3163971"/>
                </a:lnTo>
                <a:lnTo>
                  <a:pt x="2988195" y="3040928"/>
                </a:lnTo>
                <a:lnTo>
                  <a:pt x="2988195" y="3076083"/>
                </a:lnTo>
                <a:lnTo>
                  <a:pt x="2953040" y="3076083"/>
                </a:lnTo>
                <a:lnTo>
                  <a:pt x="2812419" y="2935462"/>
                </a:lnTo>
                <a:lnTo>
                  <a:pt x="2724531" y="2953040"/>
                </a:lnTo>
                <a:lnTo>
                  <a:pt x="2689376" y="2988195"/>
                </a:lnTo>
                <a:lnTo>
                  <a:pt x="2601488" y="2917885"/>
                </a:lnTo>
                <a:lnTo>
                  <a:pt x="2531177" y="2917885"/>
                </a:lnTo>
                <a:lnTo>
                  <a:pt x="2548755" y="3005773"/>
                </a:lnTo>
                <a:lnTo>
                  <a:pt x="2496022" y="3058506"/>
                </a:lnTo>
                <a:lnTo>
                  <a:pt x="2496022" y="3093661"/>
                </a:lnTo>
                <a:lnTo>
                  <a:pt x="2460867" y="3076083"/>
                </a:lnTo>
                <a:lnTo>
                  <a:pt x="2425711" y="3111239"/>
                </a:lnTo>
                <a:lnTo>
                  <a:pt x="2355401" y="3058506"/>
                </a:lnTo>
                <a:lnTo>
                  <a:pt x="2197202" y="3076083"/>
                </a:lnTo>
                <a:lnTo>
                  <a:pt x="2162047" y="2988195"/>
                </a:lnTo>
                <a:lnTo>
                  <a:pt x="2091737" y="3005773"/>
                </a:lnTo>
                <a:lnTo>
                  <a:pt x="2091737" y="2970618"/>
                </a:lnTo>
                <a:lnTo>
                  <a:pt x="2003848" y="2970618"/>
                </a:lnTo>
                <a:lnTo>
                  <a:pt x="1986271" y="2917885"/>
                </a:lnTo>
                <a:lnTo>
                  <a:pt x="1898383" y="2953040"/>
                </a:lnTo>
                <a:moveTo>
                  <a:pt x="2460867" y="2249935"/>
                </a:moveTo>
                <a:lnTo>
                  <a:pt x="2390556" y="2302668"/>
                </a:lnTo>
                <a:lnTo>
                  <a:pt x="2425711" y="2355401"/>
                </a:lnTo>
                <a:lnTo>
                  <a:pt x="2390556" y="2425711"/>
                </a:lnTo>
                <a:lnTo>
                  <a:pt x="2302668" y="2460867"/>
                </a:lnTo>
                <a:lnTo>
                  <a:pt x="2249935" y="2443289"/>
                </a:lnTo>
                <a:lnTo>
                  <a:pt x="2109314" y="2566332"/>
                </a:lnTo>
                <a:lnTo>
                  <a:pt x="2074159" y="2636643"/>
                </a:lnTo>
                <a:lnTo>
                  <a:pt x="1968693" y="2654220"/>
                </a:lnTo>
                <a:lnTo>
                  <a:pt x="1933538" y="2829997"/>
                </a:lnTo>
                <a:lnTo>
                  <a:pt x="1880805" y="2900307"/>
                </a:lnTo>
                <a:lnTo>
                  <a:pt x="1898383" y="2953040"/>
                </a:lnTo>
                <a:moveTo>
                  <a:pt x="3568257" y="3234282"/>
                </a:moveTo>
                <a:lnTo>
                  <a:pt x="3445213" y="3163971"/>
                </a:lnTo>
                <a:lnTo>
                  <a:pt x="3445213" y="3058506"/>
                </a:lnTo>
                <a:lnTo>
                  <a:pt x="3515524" y="3023350"/>
                </a:lnTo>
                <a:lnTo>
                  <a:pt x="3568257" y="2935462"/>
                </a:lnTo>
                <a:lnTo>
                  <a:pt x="3533101" y="2900307"/>
                </a:lnTo>
                <a:lnTo>
                  <a:pt x="3550679" y="2882730"/>
                </a:lnTo>
                <a:lnTo>
                  <a:pt x="3497946" y="2865152"/>
                </a:lnTo>
                <a:lnTo>
                  <a:pt x="3392480" y="2935462"/>
                </a:lnTo>
                <a:lnTo>
                  <a:pt x="3322170" y="2900307"/>
                </a:lnTo>
                <a:lnTo>
                  <a:pt x="3216704" y="2935462"/>
                </a:lnTo>
                <a:lnTo>
                  <a:pt x="3251859" y="2970618"/>
                </a:lnTo>
                <a:lnTo>
                  <a:pt x="3216704" y="3005773"/>
                </a:lnTo>
                <a:lnTo>
                  <a:pt x="3093661" y="2953040"/>
                </a:lnTo>
                <a:lnTo>
                  <a:pt x="3076083" y="2882730"/>
                </a:lnTo>
                <a:lnTo>
                  <a:pt x="2900307" y="2794841"/>
                </a:lnTo>
                <a:lnTo>
                  <a:pt x="3005773" y="2654220"/>
                </a:lnTo>
                <a:lnTo>
                  <a:pt x="2988195" y="2601488"/>
                </a:lnTo>
                <a:lnTo>
                  <a:pt x="2847574" y="2601488"/>
                </a:lnTo>
                <a:lnTo>
                  <a:pt x="2847574" y="2636643"/>
                </a:lnTo>
                <a:lnTo>
                  <a:pt x="2829997" y="2619065"/>
                </a:lnTo>
                <a:lnTo>
                  <a:pt x="2777264" y="2654220"/>
                </a:lnTo>
                <a:lnTo>
                  <a:pt x="2777264" y="2619065"/>
                </a:lnTo>
                <a:lnTo>
                  <a:pt x="2724531" y="2654220"/>
                </a:lnTo>
                <a:lnTo>
                  <a:pt x="2724531" y="2601488"/>
                </a:lnTo>
                <a:lnTo>
                  <a:pt x="2671798" y="2566332"/>
                </a:lnTo>
                <a:lnTo>
                  <a:pt x="2636643" y="2496022"/>
                </a:lnTo>
                <a:lnTo>
                  <a:pt x="2654220" y="2460867"/>
                </a:lnTo>
                <a:lnTo>
                  <a:pt x="2566332" y="2232358"/>
                </a:lnTo>
                <a:moveTo>
                  <a:pt x="2847574" y="4622914"/>
                </a:moveTo>
                <a:lnTo>
                  <a:pt x="2812419" y="4376827"/>
                </a:lnTo>
                <a:lnTo>
                  <a:pt x="2759686" y="4288939"/>
                </a:lnTo>
                <a:lnTo>
                  <a:pt x="2812419" y="4271361"/>
                </a:lnTo>
                <a:lnTo>
                  <a:pt x="2742109" y="4201051"/>
                </a:lnTo>
                <a:lnTo>
                  <a:pt x="2706953" y="4095585"/>
                </a:lnTo>
                <a:lnTo>
                  <a:pt x="2636643" y="4078008"/>
                </a:lnTo>
                <a:moveTo>
                  <a:pt x="3216704" y="3902231"/>
                </a:moveTo>
                <a:lnTo>
                  <a:pt x="3199127" y="3990119"/>
                </a:lnTo>
                <a:lnTo>
                  <a:pt x="3128816" y="3954964"/>
                </a:lnTo>
                <a:lnTo>
                  <a:pt x="3146394" y="4042852"/>
                </a:lnTo>
                <a:lnTo>
                  <a:pt x="3040928" y="4078008"/>
                </a:lnTo>
                <a:lnTo>
                  <a:pt x="3005773" y="4042852"/>
                </a:lnTo>
                <a:lnTo>
                  <a:pt x="2988195" y="4060430"/>
                </a:lnTo>
                <a:lnTo>
                  <a:pt x="2953040" y="3990119"/>
                </a:lnTo>
                <a:lnTo>
                  <a:pt x="2935462" y="4042852"/>
                </a:lnTo>
                <a:lnTo>
                  <a:pt x="2812419" y="3990119"/>
                </a:lnTo>
                <a:lnTo>
                  <a:pt x="2742109" y="3814343"/>
                </a:lnTo>
                <a:lnTo>
                  <a:pt x="2671798" y="3796766"/>
                </a:lnTo>
                <a:lnTo>
                  <a:pt x="2636643" y="3814343"/>
                </a:lnTo>
                <a:lnTo>
                  <a:pt x="2636643" y="3849499"/>
                </a:lnTo>
                <a:lnTo>
                  <a:pt x="2601488" y="3849499"/>
                </a:lnTo>
                <a:lnTo>
                  <a:pt x="2601488" y="3884654"/>
                </a:lnTo>
                <a:lnTo>
                  <a:pt x="2654220" y="3937387"/>
                </a:lnTo>
                <a:lnTo>
                  <a:pt x="2601488" y="3990119"/>
                </a:lnTo>
                <a:lnTo>
                  <a:pt x="2619065" y="4007697"/>
                </a:lnTo>
                <a:lnTo>
                  <a:pt x="2583910" y="4007697"/>
                </a:lnTo>
                <a:lnTo>
                  <a:pt x="2601488" y="4060430"/>
                </a:lnTo>
                <a:lnTo>
                  <a:pt x="2636643" y="4078008"/>
                </a:lnTo>
                <a:moveTo>
                  <a:pt x="2706953" y="4798690"/>
                </a:moveTo>
                <a:lnTo>
                  <a:pt x="2706953" y="4763535"/>
                </a:lnTo>
                <a:lnTo>
                  <a:pt x="2777264" y="4798690"/>
                </a:lnTo>
                <a:lnTo>
                  <a:pt x="2777264" y="4658069"/>
                </a:lnTo>
                <a:lnTo>
                  <a:pt x="2812419" y="4693224"/>
                </a:lnTo>
                <a:lnTo>
                  <a:pt x="2812419" y="4622914"/>
                </a:lnTo>
                <a:lnTo>
                  <a:pt x="2847574" y="4622914"/>
                </a:lnTo>
                <a:moveTo>
                  <a:pt x="3708877" y="4869000"/>
                </a:moveTo>
                <a:lnTo>
                  <a:pt x="3691300" y="4816268"/>
                </a:lnTo>
                <a:lnTo>
                  <a:pt x="3620989" y="4851423"/>
                </a:lnTo>
                <a:lnTo>
                  <a:pt x="3585834" y="4816268"/>
                </a:lnTo>
                <a:lnTo>
                  <a:pt x="3585834" y="4710802"/>
                </a:lnTo>
                <a:lnTo>
                  <a:pt x="3515524" y="4710802"/>
                </a:lnTo>
                <a:lnTo>
                  <a:pt x="3515524" y="4763535"/>
                </a:lnTo>
                <a:lnTo>
                  <a:pt x="3445213" y="4798690"/>
                </a:lnTo>
                <a:lnTo>
                  <a:pt x="3462791" y="4851423"/>
                </a:lnTo>
                <a:lnTo>
                  <a:pt x="3374903" y="4939311"/>
                </a:lnTo>
                <a:lnTo>
                  <a:pt x="3392480" y="5062354"/>
                </a:lnTo>
                <a:lnTo>
                  <a:pt x="3339748" y="5115087"/>
                </a:lnTo>
                <a:lnTo>
                  <a:pt x="3339748" y="5079932"/>
                </a:lnTo>
                <a:lnTo>
                  <a:pt x="3216704" y="5132665"/>
                </a:lnTo>
                <a:lnTo>
                  <a:pt x="3216704" y="5097510"/>
                </a:lnTo>
                <a:lnTo>
                  <a:pt x="3181549" y="5097510"/>
                </a:lnTo>
                <a:lnTo>
                  <a:pt x="3181549" y="5027199"/>
                </a:lnTo>
                <a:lnTo>
                  <a:pt x="3076083" y="4886578"/>
                </a:lnTo>
                <a:lnTo>
                  <a:pt x="3093661" y="4869000"/>
                </a:lnTo>
                <a:lnTo>
                  <a:pt x="3058506" y="4833845"/>
                </a:lnTo>
                <a:lnTo>
                  <a:pt x="3023350" y="4869000"/>
                </a:lnTo>
                <a:lnTo>
                  <a:pt x="2970618" y="4816268"/>
                </a:lnTo>
                <a:lnTo>
                  <a:pt x="2970618" y="4728380"/>
                </a:lnTo>
                <a:lnTo>
                  <a:pt x="2917885" y="4693224"/>
                </a:lnTo>
                <a:lnTo>
                  <a:pt x="2882729" y="4728380"/>
                </a:lnTo>
                <a:lnTo>
                  <a:pt x="2882729" y="4798690"/>
                </a:lnTo>
                <a:lnTo>
                  <a:pt x="2847574" y="4763535"/>
                </a:lnTo>
                <a:lnTo>
                  <a:pt x="2847574" y="4622914"/>
                </a:lnTo>
                <a:moveTo>
                  <a:pt x="3744033" y="4007697"/>
                </a:moveTo>
                <a:lnTo>
                  <a:pt x="3726455" y="4060430"/>
                </a:lnTo>
                <a:lnTo>
                  <a:pt x="3620989" y="4060430"/>
                </a:lnTo>
                <a:lnTo>
                  <a:pt x="3568257" y="4007697"/>
                </a:lnTo>
                <a:lnTo>
                  <a:pt x="3585834" y="3954964"/>
                </a:lnTo>
                <a:lnTo>
                  <a:pt x="3550679" y="3884654"/>
                </a:lnTo>
                <a:lnTo>
                  <a:pt x="3427636" y="3867076"/>
                </a:lnTo>
                <a:lnTo>
                  <a:pt x="3374903" y="3779188"/>
                </a:lnTo>
                <a:lnTo>
                  <a:pt x="3269437" y="3849499"/>
                </a:lnTo>
                <a:lnTo>
                  <a:pt x="3322170" y="3902231"/>
                </a:lnTo>
                <a:lnTo>
                  <a:pt x="3234282" y="3990119"/>
                </a:lnTo>
                <a:lnTo>
                  <a:pt x="3216704" y="3902231"/>
                </a:lnTo>
                <a:moveTo>
                  <a:pt x="4042852" y="3163971"/>
                </a:moveTo>
                <a:lnTo>
                  <a:pt x="3990119" y="3111239"/>
                </a:lnTo>
                <a:lnTo>
                  <a:pt x="3884654" y="3076083"/>
                </a:lnTo>
                <a:lnTo>
                  <a:pt x="3954964" y="2953040"/>
                </a:lnTo>
                <a:lnTo>
                  <a:pt x="3919809" y="2882730"/>
                </a:lnTo>
                <a:lnTo>
                  <a:pt x="3849498" y="2900307"/>
                </a:lnTo>
                <a:lnTo>
                  <a:pt x="3849498" y="2935462"/>
                </a:lnTo>
                <a:lnTo>
                  <a:pt x="3831921" y="2917885"/>
                </a:lnTo>
                <a:lnTo>
                  <a:pt x="3796766" y="2988195"/>
                </a:lnTo>
                <a:lnTo>
                  <a:pt x="3796766" y="3128816"/>
                </a:lnTo>
                <a:lnTo>
                  <a:pt x="3761610" y="3181549"/>
                </a:lnTo>
                <a:lnTo>
                  <a:pt x="3568257" y="3234282"/>
                </a:lnTo>
                <a:moveTo>
                  <a:pt x="3568257" y="3234282"/>
                </a:moveTo>
                <a:lnTo>
                  <a:pt x="3603412" y="3234282"/>
                </a:lnTo>
                <a:lnTo>
                  <a:pt x="3726455" y="3357325"/>
                </a:lnTo>
                <a:lnTo>
                  <a:pt x="3708877" y="3374903"/>
                </a:lnTo>
                <a:lnTo>
                  <a:pt x="3744033" y="3445213"/>
                </a:lnTo>
                <a:lnTo>
                  <a:pt x="3744033" y="3533101"/>
                </a:lnTo>
                <a:lnTo>
                  <a:pt x="3779188" y="3533101"/>
                </a:lnTo>
                <a:lnTo>
                  <a:pt x="3779188" y="3568257"/>
                </a:lnTo>
                <a:lnTo>
                  <a:pt x="3814343" y="3568257"/>
                </a:lnTo>
                <a:lnTo>
                  <a:pt x="3867076" y="3620989"/>
                </a:lnTo>
                <a:lnTo>
                  <a:pt x="3867076" y="3550679"/>
                </a:lnTo>
                <a:lnTo>
                  <a:pt x="3954964" y="3497946"/>
                </a:lnTo>
                <a:lnTo>
                  <a:pt x="3954964" y="3462791"/>
                </a:lnTo>
                <a:lnTo>
                  <a:pt x="3884654" y="3427636"/>
                </a:lnTo>
                <a:lnTo>
                  <a:pt x="3884654" y="3322170"/>
                </a:lnTo>
                <a:lnTo>
                  <a:pt x="3919809" y="3287015"/>
                </a:lnTo>
                <a:lnTo>
                  <a:pt x="3990119" y="3287015"/>
                </a:lnTo>
                <a:moveTo>
                  <a:pt x="3708877" y="4869000"/>
                </a:moveTo>
                <a:lnTo>
                  <a:pt x="3708877" y="4904156"/>
                </a:lnTo>
                <a:lnTo>
                  <a:pt x="3638567" y="4939311"/>
                </a:lnTo>
                <a:lnTo>
                  <a:pt x="3568257" y="4939311"/>
                </a:lnTo>
                <a:lnTo>
                  <a:pt x="3515524" y="4904156"/>
                </a:lnTo>
                <a:lnTo>
                  <a:pt x="3480368" y="4974466"/>
                </a:lnTo>
                <a:lnTo>
                  <a:pt x="3497946" y="5062354"/>
                </a:lnTo>
                <a:lnTo>
                  <a:pt x="3603412" y="5027199"/>
                </a:lnTo>
                <a:lnTo>
                  <a:pt x="3620989" y="5044777"/>
                </a:lnTo>
                <a:lnTo>
                  <a:pt x="3568257" y="5202975"/>
                </a:lnTo>
                <a:lnTo>
                  <a:pt x="3620989" y="5255708"/>
                </a:lnTo>
                <a:lnTo>
                  <a:pt x="3656145" y="5255708"/>
                </a:lnTo>
                <a:lnTo>
                  <a:pt x="3603412" y="5343596"/>
                </a:lnTo>
                <a:moveTo>
                  <a:pt x="3603412" y="5343596"/>
                </a:moveTo>
                <a:lnTo>
                  <a:pt x="3603412" y="5378751"/>
                </a:lnTo>
                <a:lnTo>
                  <a:pt x="3673722" y="5378751"/>
                </a:lnTo>
                <a:lnTo>
                  <a:pt x="3708877" y="5449062"/>
                </a:lnTo>
                <a:lnTo>
                  <a:pt x="3796766" y="5431484"/>
                </a:lnTo>
                <a:lnTo>
                  <a:pt x="3831921" y="5466640"/>
                </a:lnTo>
                <a:lnTo>
                  <a:pt x="3814343" y="5536950"/>
                </a:lnTo>
                <a:lnTo>
                  <a:pt x="3796766" y="5519372"/>
                </a:lnTo>
                <a:lnTo>
                  <a:pt x="3744033" y="5572105"/>
                </a:lnTo>
                <a:moveTo>
                  <a:pt x="4306517" y="5132665"/>
                </a:moveTo>
                <a:lnTo>
                  <a:pt x="4288939" y="5185398"/>
                </a:lnTo>
                <a:lnTo>
                  <a:pt x="4236206" y="5167820"/>
                </a:lnTo>
                <a:lnTo>
                  <a:pt x="4218629" y="5185398"/>
                </a:lnTo>
                <a:lnTo>
                  <a:pt x="4253784" y="5185398"/>
                </a:lnTo>
                <a:lnTo>
                  <a:pt x="4253784" y="5220553"/>
                </a:lnTo>
                <a:lnTo>
                  <a:pt x="4201051" y="5202975"/>
                </a:lnTo>
                <a:lnTo>
                  <a:pt x="4183473" y="5255708"/>
                </a:lnTo>
                <a:lnTo>
                  <a:pt x="4113163" y="5220553"/>
                </a:lnTo>
                <a:lnTo>
                  <a:pt x="4130740" y="5238130"/>
                </a:lnTo>
                <a:lnTo>
                  <a:pt x="4060430" y="5273286"/>
                </a:lnTo>
                <a:lnTo>
                  <a:pt x="4007697" y="5255708"/>
                </a:lnTo>
                <a:lnTo>
                  <a:pt x="3990119" y="5202975"/>
                </a:lnTo>
                <a:lnTo>
                  <a:pt x="3814343" y="5343596"/>
                </a:lnTo>
                <a:lnTo>
                  <a:pt x="3691300" y="5290863"/>
                </a:lnTo>
                <a:lnTo>
                  <a:pt x="3620989" y="5361174"/>
                </a:lnTo>
                <a:lnTo>
                  <a:pt x="3603412" y="5343596"/>
                </a:lnTo>
                <a:moveTo>
                  <a:pt x="3867076" y="4745957"/>
                </a:moveTo>
                <a:lnTo>
                  <a:pt x="3831921" y="4710802"/>
                </a:lnTo>
                <a:lnTo>
                  <a:pt x="3761610" y="4745957"/>
                </a:lnTo>
                <a:lnTo>
                  <a:pt x="3761610" y="4781112"/>
                </a:lnTo>
                <a:lnTo>
                  <a:pt x="3779188" y="4763535"/>
                </a:lnTo>
                <a:lnTo>
                  <a:pt x="3849498" y="4798690"/>
                </a:lnTo>
                <a:lnTo>
                  <a:pt x="3867076" y="4833845"/>
                </a:lnTo>
                <a:lnTo>
                  <a:pt x="3831921" y="4869000"/>
                </a:lnTo>
                <a:lnTo>
                  <a:pt x="3708877" y="4869000"/>
                </a:lnTo>
                <a:moveTo>
                  <a:pt x="3990119" y="3287015"/>
                </a:moveTo>
                <a:lnTo>
                  <a:pt x="3990119" y="3322170"/>
                </a:lnTo>
                <a:lnTo>
                  <a:pt x="4113163" y="3392480"/>
                </a:lnTo>
                <a:lnTo>
                  <a:pt x="4130740" y="3374903"/>
                </a:lnTo>
                <a:lnTo>
                  <a:pt x="4183473" y="3427636"/>
                </a:lnTo>
                <a:lnTo>
                  <a:pt x="4183473" y="3585834"/>
                </a:lnTo>
                <a:lnTo>
                  <a:pt x="4148318" y="3620989"/>
                </a:lnTo>
                <a:lnTo>
                  <a:pt x="4060430" y="3603412"/>
                </a:lnTo>
                <a:lnTo>
                  <a:pt x="4060430" y="3673722"/>
                </a:lnTo>
                <a:lnTo>
                  <a:pt x="3884654" y="3638567"/>
                </a:lnTo>
                <a:lnTo>
                  <a:pt x="3902231" y="3691300"/>
                </a:lnTo>
                <a:lnTo>
                  <a:pt x="3867076" y="3726455"/>
                </a:lnTo>
                <a:lnTo>
                  <a:pt x="3919809" y="3779188"/>
                </a:lnTo>
                <a:lnTo>
                  <a:pt x="3884654" y="3779188"/>
                </a:lnTo>
                <a:lnTo>
                  <a:pt x="3902231" y="3902231"/>
                </a:lnTo>
                <a:lnTo>
                  <a:pt x="3796766" y="3902231"/>
                </a:lnTo>
                <a:lnTo>
                  <a:pt x="3779188" y="3954964"/>
                </a:lnTo>
                <a:lnTo>
                  <a:pt x="3814343" y="3972542"/>
                </a:lnTo>
                <a:lnTo>
                  <a:pt x="3761610" y="4025275"/>
                </a:lnTo>
                <a:lnTo>
                  <a:pt x="3744033" y="4007697"/>
                </a:lnTo>
                <a:moveTo>
                  <a:pt x="4165896" y="4130740"/>
                </a:moveTo>
                <a:lnTo>
                  <a:pt x="4060430" y="4130740"/>
                </a:lnTo>
                <a:lnTo>
                  <a:pt x="4042852" y="4095585"/>
                </a:lnTo>
                <a:lnTo>
                  <a:pt x="4007697" y="4095585"/>
                </a:lnTo>
                <a:lnTo>
                  <a:pt x="4025275" y="4078008"/>
                </a:lnTo>
                <a:lnTo>
                  <a:pt x="3990119" y="4095585"/>
                </a:lnTo>
                <a:lnTo>
                  <a:pt x="3954964" y="4060430"/>
                </a:lnTo>
                <a:lnTo>
                  <a:pt x="3972542" y="4042852"/>
                </a:lnTo>
                <a:lnTo>
                  <a:pt x="3849498" y="4060430"/>
                </a:lnTo>
                <a:lnTo>
                  <a:pt x="3814343" y="4025275"/>
                </a:lnTo>
                <a:lnTo>
                  <a:pt x="3761610" y="4042852"/>
                </a:lnTo>
                <a:lnTo>
                  <a:pt x="3744033" y="4007697"/>
                </a:lnTo>
                <a:moveTo>
                  <a:pt x="4271361" y="4745957"/>
                </a:moveTo>
                <a:lnTo>
                  <a:pt x="4253784" y="4798690"/>
                </a:lnTo>
                <a:lnTo>
                  <a:pt x="4218629" y="4798690"/>
                </a:lnTo>
                <a:lnTo>
                  <a:pt x="4148318" y="4658069"/>
                </a:lnTo>
                <a:lnTo>
                  <a:pt x="4078007" y="4658069"/>
                </a:lnTo>
                <a:lnTo>
                  <a:pt x="4042852" y="4622914"/>
                </a:lnTo>
                <a:lnTo>
                  <a:pt x="4007697" y="4622914"/>
                </a:lnTo>
                <a:lnTo>
                  <a:pt x="4007697" y="4693224"/>
                </a:lnTo>
                <a:lnTo>
                  <a:pt x="3954964" y="4675647"/>
                </a:lnTo>
                <a:lnTo>
                  <a:pt x="3919809" y="4745957"/>
                </a:lnTo>
                <a:lnTo>
                  <a:pt x="3884654" y="4745957"/>
                </a:lnTo>
                <a:lnTo>
                  <a:pt x="3884654" y="4710802"/>
                </a:lnTo>
                <a:lnTo>
                  <a:pt x="3867076" y="4745957"/>
                </a:lnTo>
                <a:moveTo>
                  <a:pt x="3867076" y="4745957"/>
                </a:moveTo>
                <a:lnTo>
                  <a:pt x="3849498" y="4675647"/>
                </a:lnTo>
                <a:lnTo>
                  <a:pt x="3779188" y="4675647"/>
                </a:lnTo>
                <a:lnTo>
                  <a:pt x="3779188" y="4640491"/>
                </a:lnTo>
                <a:lnTo>
                  <a:pt x="3708877" y="4570181"/>
                </a:lnTo>
                <a:lnTo>
                  <a:pt x="3779188" y="4499871"/>
                </a:lnTo>
                <a:lnTo>
                  <a:pt x="3744033" y="4464715"/>
                </a:lnTo>
                <a:lnTo>
                  <a:pt x="3814343" y="4429560"/>
                </a:lnTo>
                <a:lnTo>
                  <a:pt x="3849498" y="4464715"/>
                </a:lnTo>
                <a:lnTo>
                  <a:pt x="3902231" y="4447138"/>
                </a:lnTo>
                <a:lnTo>
                  <a:pt x="3902231" y="4482293"/>
                </a:lnTo>
                <a:lnTo>
                  <a:pt x="3954964" y="4499871"/>
                </a:lnTo>
                <a:lnTo>
                  <a:pt x="4007697" y="4447138"/>
                </a:lnTo>
                <a:lnTo>
                  <a:pt x="4007697" y="4376827"/>
                </a:lnTo>
                <a:lnTo>
                  <a:pt x="4095585" y="4359250"/>
                </a:lnTo>
                <a:lnTo>
                  <a:pt x="4095585" y="4288939"/>
                </a:lnTo>
                <a:lnTo>
                  <a:pt x="4165896" y="4236206"/>
                </a:lnTo>
                <a:lnTo>
                  <a:pt x="4130740" y="4165896"/>
                </a:lnTo>
                <a:lnTo>
                  <a:pt x="4165896" y="4130740"/>
                </a:lnTo>
                <a:moveTo>
                  <a:pt x="3990119" y="3287015"/>
                </a:moveTo>
                <a:lnTo>
                  <a:pt x="3990119" y="3216704"/>
                </a:lnTo>
                <a:lnTo>
                  <a:pt x="4042852" y="3163971"/>
                </a:lnTo>
                <a:moveTo>
                  <a:pt x="4535026" y="2882730"/>
                </a:moveTo>
                <a:lnTo>
                  <a:pt x="4535026" y="2847574"/>
                </a:lnTo>
                <a:lnTo>
                  <a:pt x="4482293" y="2900307"/>
                </a:lnTo>
                <a:lnTo>
                  <a:pt x="4429560" y="2900307"/>
                </a:lnTo>
                <a:lnTo>
                  <a:pt x="4394405" y="2865152"/>
                </a:lnTo>
                <a:lnTo>
                  <a:pt x="4411982" y="2882730"/>
                </a:lnTo>
                <a:lnTo>
                  <a:pt x="4376827" y="2917885"/>
                </a:lnTo>
                <a:lnTo>
                  <a:pt x="4359249" y="2900307"/>
                </a:lnTo>
                <a:lnTo>
                  <a:pt x="4376827" y="2917885"/>
                </a:lnTo>
                <a:lnTo>
                  <a:pt x="4253784" y="3040928"/>
                </a:lnTo>
                <a:lnTo>
                  <a:pt x="4253784" y="3128816"/>
                </a:lnTo>
                <a:lnTo>
                  <a:pt x="4218629" y="3128816"/>
                </a:lnTo>
                <a:lnTo>
                  <a:pt x="4183473" y="3199127"/>
                </a:lnTo>
                <a:lnTo>
                  <a:pt x="4042852" y="3163971"/>
                </a:lnTo>
                <a:moveTo>
                  <a:pt x="4165896" y="4130740"/>
                </a:moveTo>
                <a:lnTo>
                  <a:pt x="4324094" y="4218629"/>
                </a:lnTo>
                <a:moveTo>
                  <a:pt x="4324094" y="4218629"/>
                </a:moveTo>
                <a:lnTo>
                  <a:pt x="4411982" y="4306517"/>
                </a:lnTo>
                <a:lnTo>
                  <a:pt x="4411982" y="4341672"/>
                </a:lnTo>
                <a:lnTo>
                  <a:pt x="4306517" y="4411982"/>
                </a:lnTo>
                <a:lnTo>
                  <a:pt x="4148318" y="4411982"/>
                </a:lnTo>
                <a:lnTo>
                  <a:pt x="4148318" y="4447138"/>
                </a:lnTo>
                <a:lnTo>
                  <a:pt x="4183473" y="4464715"/>
                </a:lnTo>
                <a:lnTo>
                  <a:pt x="4148318" y="4535026"/>
                </a:lnTo>
                <a:lnTo>
                  <a:pt x="4183473" y="4535026"/>
                </a:lnTo>
                <a:lnTo>
                  <a:pt x="4236206" y="4587759"/>
                </a:lnTo>
                <a:lnTo>
                  <a:pt x="4218629" y="4605336"/>
                </a:lnTo>
                <a:lnTo>
                  <a:pt x="4253784" y="4587759"/>
                </a:lnTo>
                <a:lnTo>
                  <a:pt x="4271361" y="4640491"/>
                </a:lnTo>
                <a:moveTo>
                  <a:pt x="4271361" y="4640491"/>
                </a:moveTo>
                <a:lnTo>
                  <a:pt x="4271361" y="4745957"/>
                </a:lnTo>
                <a:moveTo>
                  <a:pt x="4939311" y="4658069"/>
                </a:moveTo>
                <a:lnTo>
                  <a:pt x="4904156" y="4658069"/>
                </a:lnTo>
                <a:lnTo>
                  <a:pt x="4886578" y="4535026"/>
                </a:lnTo>
                <a:lnTo>
                  <a:pt x="4816268" y="4587759"/>
                </a:lnTo>
                <a:lnTo>
                  <a:pt x="4798690" y="4535026"/>
                </a:lnTo>
                <a:lnTo>
                  <a:pt x="4710802" y="4587759"/>
                </a:lnTo>
                <a:lnTo>
                  <a:pt x="4640491" y="4517448"/>
                </a:lnTo>
                <a:lnTo>
                  <a:pt x="4570181" y="4517448"/>
                </a:lnTo>
                <a:lnTo>
                  <a:pt x="4535026" y="4482293"/>
                </a:lnTo>
                <a:lnTo>
                  <a:pt x="4464715" y="4482293"/>
                </a:lnTo>
                <a:lnTo>
                  <a:pt x="4464715" y="4552603"/>
                </a:lnTo>
                <a:lnTo>
                  <a:pt x="4341672" y="4535026"/>
                </a:lnTo>
                <a:lnTo>
                  <a:pt x="4341672" y="4570181"/>
                </a:lnTo>
                <a:lnTo>
                  <a:pt x="4324094" y="4552603"/>
                </a:lnTo>
                <a:lnTo>
                  <a:pt x="4271361" y="4640491"/>
                </a:lnTo>
                <a:moveTo>
                  <a:pt x="4306517" y="5132665"/>
                </a:moveTo>
                <a:lnTo>
                  <a:pt x="4306517" y="5097510"/>
                </a:lnTo>
                <a:lnTo>
                  <a:pt x="4271361" y="5097510"/>
                </a:lnTo>
                <a:lnTo>
                  <a:pt x="4306517" y="4956889"/>
                </a:lnTo>
                <a:lnTo>
                  <a:pt x="4218629" y="4974466"/>
                </a:lnTo>
                <a:lnTo>
                  <a:pt x="4218629" y="4939311"/>
                </a:lnTo>
                <a:lnTo>
                  <a:pt x="4253784" y="4939311"/>
                </a:lnTo>
                <a:lnTo>
                  <a:pt x="4236206" y="4921733"/>
                </a:lnTo>
                <a:lnTo>
                  <a:pt x="4306517" y="4886578"/>
                </a:lnTo>
                <a:lnTo>
                  <a:pt x="4271361" y="4745957"/>
                </a:lnTo>
                <a:moveTo>
                  <a:pt x="4658069" y="5343596"/>
                </a:moveTo>
                <a:lnTo>
                  <a:pt x="4640491" y="5326019"/>
                </a:lnTo>
                <a:lnTo>
                  <a:pt x="4587759" y="5361174"/>
                </a:lnTo>
                <a:lnTo>
                  <a:pt x="4587759" y="5290863"/>
                </a:lnTo>
                <a:lnTo>
                  <a:pt x="4517448" y="5290863"/>
                </a:lnTo>
                <a:lnTo>
                  <a:pt x="4587759" y="5167820"/>
                </a:lnTo>
                <a:lnTo>
                  <a:pt x="4552603" y="5167820"/>
                </a:lnTo>
                <a:lnTo>
                  <a:pt x="4535026" y="5079932"/>
                </a:lnTo>
                <a:lnTo>
                  <a:pt x="4464715" y="5079932"/>
                </a:lnTo>
                <a:lnTo>
                  <a:pt x="4411982" y="5150242"/>
                </a:lnTo>
                <a:lnTo>
                  <a:pt x="4376827" y="5115087"/>
                </a:lnTo>
                <a:lnTo>
                  <a:pt x="4341672" y="5150242"/>
                </a:lnTo>
                <a:lnTo>
                  <a:pt x="4306517" y="5132665"/>
                </a:lnTo>
                <a:moveTo>
                  <a:pt x="4517448" y="3954964"/>
                </a:moveTo>
                <a:lnTo>
                  <a:pt x="4482293" y="3990119"/>
                </a:lnTo>
                <a:lnTo>
                  <a:pt x="4447138" y="3954964"/>
                </a:lnTo>
                <a:lnTo>
                  <a:pt x="4306517" y="3954964"/>
                </a:lnTo>
                <a:lnTo>
                  <a:pt x="4341672" y="4025275"/>
                </a:lnTo>
                <a:lnTo>
                  <a:pt x="4359249" y="4007697"/>
                </a:lnTo>
                <a:lnTo>
                  <a:pt x="4411982" y="4060430"/>
                </a:lnTo>
                <a:lnTo>
                  <a:pt x="4341672" y="4060430"/>
                </a:lnTo>
                <a:lnTo>
                  <a:pt x="4306517" y="4095585"/>
                </a:lnTo>
                <a:lnTo>
                  <a:pt x="4324094" y="4218629"/>
                </a:lnTo>
                <a:moveTo>
                  <a:pt x="4341672" y="5835769"/>
                </a:moveTo>
                <a:lnTo>
                  <a:pt x="4341672" y="5853347"/>
                </a:lnTo>
                <a:moveTo>
                  <a:pt x="4341672" y="5835769"/>
                </a:moveTo>
                <a:lnTo>
                  <a:pt x="4411982" y="5765459"/>
                </a:lnTo>
                <a:lnTo>
                  <a:pt x="4429560" y="5783037"/>
                </a:lnTo>
                <a:lnTo>
                  <a:pt x="4429560" y="5747881"/>
                </a:lnTo>
                <a:lnTo>
                  <a:pt x="4482293" y="5730304"/>
                </a:lnTo>
                <a:lnTo>
                  <a:pt x="4482293" y="5695149"/>
                </a:lnTo>
                <a:lnTo>
                  <a:pt x="4535026" y="5642416"/>
                </a:lnTo>
                <a:lnTo>
                  <a:pt x="4570181" y="5642416"/>
                </a:lnTo>
                <a:lnTo>
                  <a:pt x="4570181" y="5536950"/>
                </a:lnTo>
                <a:lnTo>
                  <a:pt x="4675647" y="5396329"/>
                </a:lnTo>
                <a:lnTo>
                  <a:pt x="4658069" y="5343596"/>
                </a:lnTo>
                <a:moveTo>
                  <a:pt x="4359249" y="6046701"/>
                </a:moveTo>
                <a:lnTo>
                  <a:pt x="4376827" y="6046701"/>
                </a:lnTo>
                <a:moveTo>
                  <a:pt x="4394405" y="6046701"/>
                </a:moveTo>
                <a:lnTo>
                  <a:pt x="4429560" y="6029123"/>
                </a:lnTo>
                <a:moveTo>
                  <a:pt x="4429560" y="3726455"/>
                </a:moveTo>
                <a:lnTo>
                  <a:pt x="4411982" y="3673722"/>
                </a:lnTo>
                <a:lnTo>
                  <a:pt x="4464715" y="3550679"/>
                </a:lnTo>
                <a:lnTo>
                  <a:pt x="4429560" y="3304592"/>
                </a:lnTo>
                <a:lnTo>
                  <a:pt x="4499870" y="3199127"/>
                </a:lnTo>
                <a:lnTo>
                  <a:pt x="4447138" y="3146394"/>
                </a:lnTo>
                <a:lnTo>
                  <a:pt x="4447138" y="3111239"/>
                </a:lnTo>
                <a:lnTo>
                  <a:pt x="4499870" y="3058506"/>
                </a:lnTo>
                <a:lnTo>
                  <a:pt x="4517448" y="2970618"/>
                </a:lnTo>
                <a:lnTo>
                  <a:pt x="4552603" y="2935462"/>
                </a:lnTo>
                <a:lnTo>
                  <a:pt x="4535026" y="2882730"/>
                </a:lnTo>
                <a:moveTo>
                  <a:pt x="4429560" y="3726455"/>
                </a:moveTo>
                <a:lnTo>
                  <a:pt x="4517448" y="3954964"/>
                </a:lnTo>
                <a:moveTo>
                  <a:pt x="4429560" y="3726455"/>
                </a:moveTo>
                <a:lnTo>
                  <a:pt x="4605336" y="3691300"/>
                </a:lnTo>
                <a:lnTo>
                  <a:pt x="4658069" y="3638567"/>
                </a:lnTo>
                <a:lnTo>
                  <a:pt x="4675647" y="3656145"/>
                </a:lnTo>
                <a:lnTo>
                  <a:pt x="4675647" y="3620989"/>
                </a:lnTo>
                <a:lnTo>
                  <a:pt x="4781112" y="3620989"/>
                </a:lnTo>
                <a:lnTo>
                  <a:pt x="4886578" y="3550679"/>
                </a:lnTo>
                <a:lnTo>
                  <a:pt x="4904156" y="3427636"/>
                </a:lnTo>
                <a:moveTo>
                  <a:pt x="4447138" y="6029123"/>
                </a:moveTo>
                <a:lnTo>
                  <a:pt x="4464715" y="6011546"/>
                </a:lnTo>
                <a:moveTo>
                  <a:pt x="5132665" y="4271361"/>
                </a:moveTo>
                <a:lnTo>
                  <a:pt x="5097509" y="4236206"/>
                </a:lnTo>
                <a:lnTo>
                  <a:pt x="5044777" y="4253784"/>
                </a:lnTo>
                <a:lnTo>
                  <a:pt x="5027199" y="4201051"/>
                </a:lnTo>
                <a:lnTo>
                  <a:pt x="4939311" y="4218629"/>
                </a:lnTo>
                <a:lnTo>
                  <a:pt x="4904156" y="4148318"/>
                </a:lnTo>
                <a:lnTo>
                  <a:pt x="4921733" y="4130740"/>
                </a:lnTo>
                <a:lnTo>
                  <a:pt x="4886578" y="4095585"/>
                </a:lnTo>
                <a:lnTo>
                  <a:pt x="4851423" y="4130740"/>
                </a:lnTo>
                <a:lnTo>
                  <a:pt x="4816268" y="4095585"/>
                </a:lnTo>
                <a:lnTo>
                  <a:pt x="4693224" y="4113163"/>
                </a:lnTo>
                <a:lnTo>
                  <a:pt x="4622914" y="4078008"/>
                </a:lnTo>
                <a:lnTo>
                  <a:pt x="4517448" y="3954964"/>
                </a:lnTo>
                <a:moveTo>
                  <a:pt x="4517448" y="3972542"/>
                </a:moveTo>
                <a:lnTo>
                  <a:pt x="4517448" y="3972542"/>
                </a:lnTo>
                <a:moveTo>
                  <a:pt x="4956888" y="2636643"/>
                </a:moveTo>
                <a:lnTo>
                  <a:pt x="4956888" y="2671798"/>
                </a:lnTo>
                <a:lnTo>
                  <a:pt x="4781112" y="2706953"/>
                </a:lnTo>
                <a:lnTo>
                  <a:pt x="4781112" y="2742109"/>
                </a:lnTo>
                <a:lnTo>
                  <a:pt x="4728379" y="2706953"/>
                </a:lnTo>
                <a:lnTo>
                  <a:pt x="4640491" y="2847574"/>
                </a:lnTo>
                <a:lnTo>
                  <a:pt x="4587759" y="2829997"/>
                </a:lnTo>
                <a:lnTo>
                  <a:pt x="4587759" y="2865152"/>
                </a:lnTo>
                <a:lnTo>
                  <a:pt x="4535026" y="2882730"/>
                </a:lnTo>
                <a:moveTo>
                  <a:pt x="4658069" y="5343596"/>
                </a:moveTo>
                <a:lnTo>
                  <a:pt x="4693224" y="5273286"/>
                </a:lnTo>
                <a:lnTo>
                  <a:pt x="4763535" y="5273286"/>
                </a:lnTo>
                <a:lnTo>
                  <a:pt x="4763535" y="5308441"/>
                </a:lnTo>
                <a:lnTo>
                  <a:pt x="4798690" y="5308441"/>
                </a:lnTo>
                <a:lnTo>
                  <a:pt x="4816268" y="5255708"/>
                </a:lnTo>
                <a:lnTo>
                  <a:pt x="4781112" y="5255708"/>
                </a:lnTo>
                <a:lnTo>
                  <a:pt x="4816268" y="5220553"/>
                </a:lnTo>
                <a:lnTo>
                  <a:pt x="4886578" y="5255708"/>
                </a:lnTo>
                <a:lnTo>
                  <a:pt x="4939311" y="5220553"/>
                </a:lnTo>
                <a:moveTo>
                  <a:pt x="5150242" y="3462791"/>
                </a:moveTo>
                <a:lnTo>
                  <a:pt x="5097509" y="3445213"/>
                </a:lnTo>
                <a:lnTo>
                  <a:pt x="5079932" y="3480369"/>
                </a:lnTo>
                <a:lnTo>
                  <a:pt x="4904156" y="3427636"/>
                </a:lnTo>
                <a:moveTo>
                  <a:pt x="4904156" y="3427636"/>
                </a:moveTo>
                <a:lnTo>
                  <a:pt x="4869000" y="3357325"/>
                </a:lnTo>
                <a:lnTo>
                  <a:pt x="4904156" y="3357325"/>
                </a:lnTo>
                <a:lnTo>
                  <a:pt x="4904156" y="3322170"/>
                </a:lnTo>
                <a:lnTo>
                  <a:pt x="4921733" y="3339748"/>
                </a:lnTo>
                <a:lnTo>
                  <a:pt x="4904156" y="3287015"/>
                </a:lnTo>
                <a:lnTo>
                  <a:pt x="4956888" y="3234282"/>
                </a:lnTo>
                <a:lnTo>
                  <a:pt x="4956888" y="3163971"/>
                </a:lnTo>
                <a:lnTo>
                  <a:pt x="4921733" y="3093661"/>
                </a:lnTo>
                <a:lnTo>
                  <a:pt x="4886578" y="3093661"/>
                </a:lnTo>
                <a:lnTo>
                  <a:pt x="4886578" y="3023350"/>
                </a:lnTo>
                <a:lnTo>
                  <a:pt x="4921733" y="2988195"/>
                </a:lnTo>
                <a:lnTo>
                  <a:pt x="4904156" y="2953040"/>
                </a:lnTo>
                <a:lnTo>
                  <a:pt x="4992044" y="2935462"/>
                </a:lnTo>
                <a:lnTo>
                  <a:pt x="5027199" y="2865152"/>
                </a:lnTo>
                <a:lnTo>
                  <a:pt x="5009621" y="2812419"/>
                </a:lnTo>
                <a:lnTo>
                  <a:pt x="4939311" y="2777264"/>
                </a:lnTo>
                <a:lnTo>
                  <a:pt x="4939311" y="2742109"/>
                </a:lnTo>
                <a:lnTo>
                  <a:pt x="4956888" y="2759686"/>
                </a:lnTo>
                <a:lnTo>
                  <a:pt x="4956888" y="2724531"/>
                </a:lnTo>
                <a:lnTo>
                  <a:pt x="5009621" y="2706953"/>
                </a:lnTo>
                <a:lnTo>
                  <a:pt x="4956888" y="2636643"/>
                </a:lnTo>
                <a:moveTo>
                  <a:pt x="5255708" y="4535026"/>
                </a:moveTo>
                <a:lnTo>
                  <a:pt x="5220553" y="4552603"/>
                </a:lnTo>
                <a:lnTo>
                  <a:pt x="5150242" y="4517448"/>
                </a:lnTo>
                <a:lnTo>
                  <a:pt x="5150242" y="4552603"/>
                </a:lnTo>
                <a:lnTo>
                  <a:pt x="5115087" y="4552603"/>
                </a:lnTo>
                <a:lnTo>
                  <a:pt x="5062354" y="4605336"/>
                </a:lnTo>
                <a:lnTo>
                  <a:pt x="4992044" y="4605336"/>
                </a:lnTo>
                <a:lnTo>
                  <a:pt x="4939311" y="4658069"/>
                </a:lnTo>
                <a:moveTo>
                  <a:pt x="4939311" y="5220553"/>
                </a:moveTo>
                <a:lnTo>
                  <a:pt x="4939311" y="5150242"/>
                </a:lnTo>
                <a:lnTo>
                  <a:pt x="4974466" y="5115087"/>
                </a:lnTo>
                <a:lnTo>
                  <a:pt x="4939311" y="5115087"/>
                </a:lnTo>
                <a:lnTo>
                  <a:pt x="4956888" y="5062354"/>
                </a:lnTo>
                <a:lnTo>
                  <a:pt x="4921733" y="5027199"/>
                </a:lnTo>
                <a:lnTo>
                  <a:pt x="4921733" y="4939311"/>
                </a:lnTo>
                <a:lnTo>
                  <a:pt x="4886578" y="4904156"/>
                </a:lnTo>
                <a:lnTo>
                  <a:pt x="4886578" y="4869000"/>
                </a:lnTo>
                <a:lnTo>
                  <a:pt x="4974466" y="4781112"/>
                </a:lnTo>
                <a:lnTo>
                  <a:pt x="4974466" y="4710802"/>
                </a:lnTo>
                <a:lnTo>
                  <a:pt x="4939311" y="4658069"/>
                </a:lnTo>
                <a:moveTo>
                  <a:pt x="4939311" y="5220553"/>
                </a:moveTo>
                <a:lnTo>
                  <a:pt x="4939311" y="5255708"/>
                </a:lnTo>
                <a:lnTo>
                  <a:pt x="5044777" y="5255708"/>
                </a:lnTo>
                <a:lnTo>
                  <a:pt x="5044777" y="5290863"/>
                </a:lnTo>
                <a:lnTo>
                  <a:pt x="5009621" y="5290863"/>
                </a:lnTo>
                <a:lnTo>
                  <a:pt x="4974466" y="5361174"/>
                </a:lnTo>
                <a:lnTo>
                  <a:pt x="5009621" y="5378751"/>
                </a:lnTo>
                <a:lnTo>
                  <a:pt x="5132665" y="5326019"/>
                </a:lnTo>
                <a:lnTo>
                  <a:pt x="5202975" y="5361174"/>
                </a:lnTo>
                <a:lnTo>
                  <a:pt x="5185398" y="5343596"/>
                </a:lnTo>
                <a:lnTo>
                  <a:pt x="5220553" y="5308441"/>
                </a:lnTo>
                <a:moveTo>
                  <a:pt x="5677571" y="2531177"/>
                </a:moveTo>
                <a:lnTo>
                  <a:pt x="5554527" y="2513600"/>
                </a:lnTo>
                <a:lnTo>
                  <a:pt x="5554527" y="2372979"/>
                </a:lnTo>
                <a:lnTo>
                  <a:pt x="5536950" y="2390556"/>
                </a:lnTo>
                <a:lnTo>
                  <a:pt x="5501795" y="2355401"/>
                </a:lnTo>
                <a:lnTo>
                  <a:pt x="5519372" y="2337823"/>
                </a:lnTo>
                <a:lnTo>
                  <a:pt x="5484217" y="2267513"/>
                </a:lnTo>
                <a:lnTo>
                  <a:pt x="5378751" y="2302668"/>
                </a:lnTo>
                <a:lnTo>
                  <a:pt x="5308441" y="2408134"/>
                </a:lnTo>
                <a:lnTo>
                  <a:pt x="5290863" y="2390556"/>
                </a:lnTo>
                <a:lnTo>
                  <a:pt x="5238130" y="2443289"/>
                </a:lnTo>
                <a:lnTo>
                  <a:pt x="5202975" y="2408134"/>
                </a:lnTo>
                <a:lnTo>
                  <a:pt x="5132665" y="2443289"/>
                </a:lnTo>
                <a:lnTo>
                  <a:pt x="5132665" y="2478444"/>
                </a:lnTo>
                <a:lnTo>
                  <a:pt x="5062354" y="2478444"/>
                </a:lnTo>
                <a:lnTo>
                  <a:pt x="5079932" y="2408134"/>
                </a:lnTo>
                <a:lnTo>
                  <a:pt x="5009621" y="2372979"/>
                </a:lnTo>
                <a:lnTo>
                  <a:pt x="4974466" y="2478444"/>
                </a:lnTo>
                <a:lnTo>
                  <a:pt x="4921733" y="2496022"/>
                </a:lnTo>
                <a:lnTo>
                  <a:pt x="4956888" y="2636643"/>
                </a:lnTo>
                <a:moveTo>
                  <a:pt x="5255708" y="3726455"/>
                </a:moveTo>
                <a:lnTo>
                  <a:pt x="5255708" y="3761610"/>
                </a:lnTo>
                <a:lnTo>
                  <a:pt x="5308441" y="3779188"/>
                </a:lnTo>
                <a:lnTo>
                  <a:pt x="5326018" y="3831921"/>
                </a:lnTo>
                <a:lnTo>
                  <a:pt x="5273286" y="3884654"/>
                </a:lnTo>
                <a:lnTo>
                  <a:pt x="5202975" y="3814343"/>
                </a:lnTo>
                <a:lnTo>
                  <a:pt x="5167820" y="3849499"/>
                </a:lnTo>
                <a:lnTo>
                  <a:pt x="5185398" y="3902231"/>
                </a:lnTo>
                <a:lnTo>
                  <a:pt x="5150242" y="3902231"/>
                </a:lnTo>
                <a:lnTo>
                  <a:pt x="5132665" y="3954964"/>
                </a:lnTo>
                <a:lnTo>
                  <a:pt x="5062354" y="3990119"/>
                </a:lnTo>
                <a:lnTo>
                  <a:pt x="5115087" y="4042852"/>
                </a:lnTo>
                <a:lnTo>
                  <a:pt x="5115087" y="4078008"/>
                </a:lnTo>
                <a:lnTo>
                  <a:pt x="5220553" y="4078008"/>
                </a:lnTo>
                <a:lnTo>
                  <a:pt x="5220553" y="4183473"/>
                </a:lnTo>
                <a:lnTo>
                  <a:pt x="5167820" y="4201051"/>
                </a:lnTo>
                <a:lnTo>
                  <a:pt x="5132665" y="4271361"/>
                </a:lnTo>
                <a:moveTo>
                  <a:pt x="5255708" y="4535026"/>
                </a:moveTo>
                <a:lnTo>
                  <a:pt x="5202975" y="4429560"/>
                </a:lnTo>
                <a:lnTo>
                  <a:pt x="5202975" y="4359250"/>
                </a:lnTo>
                <a:lnTo>
                  <a:pt x="5238130" y="4324094"/>
                </a:lnTo>
                <a:lnTo>
                  <a:pt x="5132665" y="4271361"/>
                </a:lnTo>
                <a:moveTo>
                  <a:pt x="5501795" y="3076083"/>
                </a:moveTo>
                <a:lnTo>
                  <a:pt x="5413907" y="3163971"/>
                </a:lnTo>
                <a:lnTo>
                  <a:pt x="5343596" y="3163971"/>
                </a:lnTo>
                <a:lnTo>
                  <a:pt x="5290863" y="3216704"/>
                </a:lnTo>
                <a:lnTo>
                  <a:pt x="5273286" y="3199127"/>
                </a:lnTo>
                <a:lnTo>
                  <a:pt x="5255708" y="3251859"/>
                </a:lnTo>
                <a:lnTo>
                  <a:pt x="5220553" y="3251859"/>
                </a:lnTo>
                <a:lnTo>
                  <a:pt x="5220553" y="3287015"/>
                </a:lnTo>
                <a:lnTo>
                  <a:pt x="5132665" y="3374903"/>
                </a:lnTo>
                <a:lnTo>
                  <a:pt x="5150242" y="3462791"/>
                </a:lnTo>
                <a:moveTo>
                  <a:pt x="5255708" y="3726455"/>
                </a:moveTo>
                <a:lnTo>
                  <a:pt x="5150242" y="3726455"/>
                </a:lnTo>
                <a:lnTo>
                  <a:pt x="5150242" y="3691300"/>
                </a:lnTo>
                <a:lnTo>
                  <a:pt x="5115087" y="3691300"/>
                </a:lnTo>
                <a:lnTo>
                  <a:pt x="5115087" y="3656145"/>
                </a:lnTo>
                <a:lnTo>
                  <a:pt x="5097509" y="3673722"/>
                </a:lnTo>
                <a:lnTo>
                  <a:pt x="5062354" y="3638567"/>
                </a:lnTo>
                <a:lnTo>
                  <a:pt x="5202975" y="3497946"/>
                </a:lnTo>
                <a:lnTo>
                  <a:pt x="5238130" y="3497946"/>
                </a:lnTo>
                <a:lnTo>
                  <a:pt x="5238130" y="3462791"/>
                </a:lnTo>
                <a:lnTo>
                  <a:pt x="5132665" y="3533101"/>
                </a:lnTo>
                <a:lnTo>
                  <a:pt x="5150242" y="3462791"/>
                </a:lnTo>
                <a:moveTo>
                  <a:pt x="5220553" y="5308441"/>
                </a:moveTo>
                <a:lnTo>
                  <a:pt x="5202975" y="5255708"/>
                </a:lnTo>
                <a:lnTo>
                  <a:pt x="5326018" y="5062354"/>
                </a:lnTo>
                <a:lnTo>
                  <a:pt x="5308441" y="5009621"/>
                </a:lnTo>
                <a:lnTo>
                  <a:pt x="5378751" y="4974466"/>
                </a:lnTo>
                <a:lnTo>
                  <a:pt x="5396329" y="4921733"/>
                </a:lnTo>
                <a:lnTo>
                  <a:pt x="5361174" y="4886578"/>
                </a:lnTo>
                <a:lnTo>
                  <a:pt x="5413907" y="4869000"/>
                </a:lnTo>
                <a:lnTo>
                  <a:pt x="5413907" y="4833845"/>
                </a:lnTo>
                <a:lnTo>
                  <a:pt x="5466639" y="4851423"/>
                </a:lnTo>
                <a:lnTo>
                  <a:pt x="5572105" y="4781112"/>
                </a:lnTo>
                <a:moveTo>
                  <a:pt x="5396329" y="5519372"/>
                </a:moveTo>
                <a:lnTo>
                  <a:pt x="5343596" y="5361174"/>
                </a:lnTo>
                <a:lnTo>
                  <a:pt x="5308441" y="5361174"/>
                </a:lnTo>
                <a:lnTo>
                  <a:pt x="5273286" y="5326019"/>
                </a:lnTo>
                <a:lnTo>
                  <a:pt x="5290863" y="5308441"/>
                </a:lnTo>
                <a:lnTo>
                  <a:pt x="5220553" y="5308441"/>
                </a:lnTo>
                <a:moveTo>
                  <a:pt x="5536950" y="4605336"/>
                </a:moveTo>
                <a:lnTo>
                  <a:pt x="5536950" y="4570181"/>
                </a:lnTo>
                <a:lnTo>
                  <a:pt x="5466639" y="4570181"/>
                </a:lnTo>
                <a:lnTo>
                  <a:pt x="5413907" y="4517448"/>
                </a:lnTo>
                <a:lnTo>
                  <a:pt x="5378751" y="4517448"/>
                </a:lnTo>
                <a:lnTo>
                  <a:pt x="5396329" y="4535026"/>
                </a:lnTo>
                <a:lnTo>
                  <a:pt x="5343596" y="4570181"/>
                </a:lnTo>
                <a:lnTo>
                  <a:pt x="5326018" y="4552603"/>
                </a:lnTo>
                <a:lnTo>
                  <a:pt x="5361174" y="4517448"/>
                </a:lnTo>
                <a:lnTo>
                  <a:pt x="5326018" y="4482293"/>
                </a:lnTo>
                <a:lnTo>
                  <a:pt x="5255708" y="4535026"/>
                </a:lnTo>
                <a:moveTo>
                  <a:pt x="5273286" y="3726455"/>
                </a:moveTo>
                <a:lnTo>
                  <a:pt x="5255708" y="3726455"/>
                </a:lnTo>
                <a:moveTo>
                  <a:pt x="5695148" y="3656145"/>
                </a:moveTo>
                <a:lnTo>
                  <a:pt x="5624838" y="3656145"/>
                </a:lnTo>
                <a:lnTo>
                  <a:pt x="5624838" y="3691300"/>
                </a:lnTo>
                <a:lnTo>
                  <a:pt x="5572105" y="3708878"/>
                </a:lnTo>
                <a:lnTo>
                  <a:pt x="5554527" y="3761610"/>
                </a:lnTo>
                <a:lnTo>
                  <a:pt x="5501795" y="3708878"/>
                </a:lnTo>
                <a:lnTo>
                  <a:pt x="5466639" y="3744033"/>
                </a:lnTo>
                <a:lnTo>
                  <a:pt x="5413907" y="3726455"/>
                </a:lnTo>
                <a:lnTo>
                  <a:pt x="5413907" y="3761610"/>
                </a:lnTo>
                <a:lnTo>
                  <a:pt x="5343596" y="3656145"/>
                </a:lnTo>
                <a:lnTo>
                  <a:pt x="5290863" y="3673722"/>
                </a:lnTo>
                <a:lnTo>
                  <a:pt x="5273286" y="3726455"/>
                </a:lnTo>
                <a:moveTo>
                  <a:pt x="5747881" y="4306517"/>
                </a:moveTo>
                <a:lnTo>
                  <a:pt x="5730304" y="4324094"/>
                </a:lnTo>
                <a:lnTo>
                  <a:pt x="5695148" y="4288939"/>
                </a:lnTo>
                <a:lnTo>
                  <a:pt x="5624838" y="4288939"/>
                </a:lnTo>
                <a:lnTo>
                  <a:pt x="5607260" y="4271361"/>
                </a:lnTo>
                <a:lnTo>
                  <a:pt x="5642416" y="4236206"/>
                </a:lnTo>
                <a:lnTo>
                  <a:pt x="5607260" y="4236206"/>
                </a:lnTo>
                <a:lnTo>
                  <a:pt x="5607260" y="4201051"/>
                </a:lnTo>
                <a:lnTo>
                  <a:pt x="5589683" y="4218629"/>
                </a:lnTo>
                <a:lnTo>
                  <a:pt x="5554527" y="4183473"/>
                </a:lnTo>
                <a:lnTo>
                  <a:pt x="5589683" y="4148318"/>
                </a:lnTo>
                <a:lnTo>
                  <a:pt x="5572105" y="4130740"/>
                </a:lnTo>
                <a:lnTo>
                  <a:pt x="5607260" y="4130740"/>
                </a:lnTo>
                <a:lnTo>
                  <a:pt x="5589683" y="4078008"/>
                </a:lnTo>
                <a:lnTo>
                  <a:pt x="5659993" y="4078008"/>
                </a:lnTo>
                <a:lnTo>
                  <a:pt x="5677571" y="4025275"/>
                </a:lnTo>
                <a:lnTo>
                  <a:pt x="5624838" y="4007697"/>
                </a:lnTo>
                <a:lnTo>
                  <a:pt x="5624838" y="4042852"/>
                </a:lnTo>
                <a:lnTo>
                  <a:pt x="5554527" y="4042852"/>
                </a:lnTo>
                <a:lnTo>
                  <a:pt x="5554527" y="4007697"/>
                </a:lnTo>
                <a:lnTo>
                  <a:pt x="5501795" y="3954964"/>
                </a:lnTo>
                <a:lnTo>
                  <a:pt x="5536950" y="3884654"/>
                </a:lnTo>
                <a:lnTo>
                  <a:pt x="5466639" y="3884654"/>
                </a:lnTo>
                <a:lnTo>
                  <a:pt x="5484217" y="3867076"/>
                </a:lnTo>
                <a:lnTo>
                  <a:pt x="5431484" y="3814343"/>
                </a:lnTo>
                <a:lnTo>
                  <a:pt x="5273286" y="3726455"/>
                </a:lnTo>
                <a:moveTo>
                  <a:pt x="5431484" y="2724531"/>
                </a:moveTo>
                <a:lnTo>
                  <a:pt x="5396329" y="2689376"/>
                </a:lnTo>
                <a:lnTo>
                  <a:pt x="5449062" y="2636643"/>
                </a:lnTo>
                <a:lnTo>
                  <a:pt x="5378751" y="2636643"/>
                </a:lnTo>
                <a:lnTo>
                  <a:pt x="5308441" y="2566332"/>
                </a:lnTo>
                <a:lnTo>
                  <a:pt x="5273286" y="2601488"/>
                </a:lnTo>
                <a:lnTo>
                  <a:pt x="5290863" y="2619065"/>
                </a:lnTo>
                <a:lnTo>
                  <a:pt x="5185398" y="2671798"/>
                </a:lnTo>
                <a:lnTo>
                  <a:pt x="5220553" y="2706953"/>
                </a:lnTo>
                <a:lnTo>
                  <a:pt x="5150242" y="2777264"/>
                </a:lnTo>
                <a:lnTo>
                  <a:pt x="5150242" y="2812419"/>
                </a:lnTo>
                <a:lnTo>
                  <a:pt x="5202975" y="2865152"/>
                </a:lnTo>
                <a:lnTo>
                  <a:pt x="5273286" y="2865152"/>
                </a:lnTo>
                <a:lnTo>
                  <a:pt x="5308441" y="2829997"/>
                </a:lnTo>
                <a:lnTo>
                  <a:pt x="5343596" y="2847574"/>
                </a:lnTo>
                <a:moveTo>
                  <a:pt x="5466639" y="3023350"/>
                </a:moveTo>
                <a:lnTo>
                  <a:pt x="5413907" y="3040928"/>
                </a:lnTo>
                <a:lnTo>
                  <a:pt x="5326018" y="2988195"/>
                </a:lnTo>
                <a:lnTo>
                  <a:pt x="5361174" y="2917885"/>
                </a:lnTo>
                <a:lnTo>
                  <a:pt x="5343596" y="2847574"/>
                </a:lnTo>
                <a:moveTo>
                  <a:pt x="5361174" y="2829997"/>
                </a:moveTo>
                <a:lnTo>
                  <a:pt x="5343596" y="2847574"/>
                </a:lnTo>
                <a:moveTo>
                  <a:pt x="5361174" y="2829997"/>
                </a:moveTo>
                <a:lnTo>
                  <a:pt x="5396329" y="2829997"/>
                </a:lnTo>
                <a:lnTo>
                  <a:pt x="5396329" y="2759686"/>
                </a:lnTo>
                <a:moveTo>
                  <a:pt x="5396329" y="2759686"/>
                </a:moveTo>
                <a:lnTo>
                  <a:pt x="5343596" y="2777264"/>
                </a:lnTo>
                <a:lnTo>
                  <a:pt x="5361174" y="2829997"/>
                </a:lnTo>
                <a:moveTo>
                  <a:pt x="5396329" y="5519372"/>
                </a:moveTo>
                <a:lnTo>
                  <a:pt x="5413907" y="5536950"/>
                </a:lnTo>
                <a:moveTo>
                  <a:pt x="5431484" y="2724531"/>
                </a:moveTo>
                <a:lnTo>
                  <a:pt x="5396329" y="2759686"/>
                </a:lnTo>
                <a:moveTo>
                  <a:pt x="5413907" y="5554528"/>
                </a:moveTo>
                <a:lnTo>
                  <a:pt x="5431484" y="5554528"/>
                </a:lnTo>
                <a:moveTo>
                  <a:pt x="5431484" y="2724531"/>
                </a:moveTo>
                <a:lnTo>
                  <a:pt x="5484217" y="2777264"/>
                </a:lnTo>
                <a:lnTo>
                  <a:pt x="5449062" y="2777264"/>
                </a:lnTo>
                <a:lnTo>
                  <a:pt x="5449062" y="2812419"/>
                </a:lnTo>
                <a:lnTo>
                  <a:pt x="5519372" y="2917885"/>
                </a:lnTo>
                <a:moveTo>
                  <a:pt x="5536950" y="4605336"/>
                </a:moveTo>
                <a:lnTo>
                  <a:pt x="5642416" y="4499871"/>
                </a:lnTo>
                <a:lnTo>
                  <a:pt x="5624838" y="4482293"/>
                </a:lnTo>
                <a:lnTo>
                  <a:pt x="5712726" y="4429560"/>
                </a:lnTo>
                <a:lnTo>
                  <a:pt x="5677571" y="4394405"/>
                </a:lnTo>
                <a:lnTo>
                  <a:pt x="5730304" y="4376827"/>
                </a:lnTo>
                <a:lnTo>
                  <a:pt x="5747881" y="4306517"/>
                </a:lnTo>
                <a:moveTo>
                  <a:pt x="5536950" y="4605336"/>
                </a:moveTo>
                <a:lnTo>
                  <a:pt x="5519372" y="4658069"/>
                </a:lnTo>
                <a:lnTo>
                  <a:pt x="5572105" y="4710802"/>
                </a:lnTo>
                <a:lnTo>
                  <a:pt x="5572105" y="4781112"/>
                </a:lnTo>
                <a:moveTo>
                  <a:pt x="5853347" y="4956889"/>
                </a:moveTo>
                <a:lnTo>
                  <a:pt x="5835769" y="4904156"/>
                </a:lnTo>
                <a:lnTo>
                  <a:pt x="5765459" y="4939311"/>
                </a:lnTo>
                <a:lnTo>
                  <a:pt x="5730304" y="4869000"/>
                </a:lnTo>
                <a:lnTo>
                  <a:pt x="5677571" y="4921733"/>
                </a:lnTo>
                <a:lnTo>
                  <a:pt x="5624838" y="4904156"/>
                </a:lnTo>
                <a:lnTo>
                  <a:pt x="5624838" y="4781112"/>
                </a:lnTo>
                <a:lnTo>
                  <a:pt x="5572105" y="4781112"/>
                </a:lnTo>
                <a:moveTo>
                  <a:pt x="5677571" y="2531177"/>
                </a:moveTo>
                <a:lnTo>
                  <a:pt x="5712726" y="2496022"/>
                </a:lnTo>
                <a:lnTo>
                  <a:pt x="5712726" y="2320246"/>
                </a:lnTo>
                <a:lnTo>
                  <a:pt x="5800614" y="2408134"/>
                </a:lnTo>
                <a:lnTo>
                  <a:pt x="5800614" y="2443289"/>
                </a:lnTo>
                <a:lnTo>
                  <a:pt x="5906080" y="2337823"/>
                </a:lnTo>
                <a:lnTo>
                  <a:pt x="5923657" y="2355401"/>
                </a:lnTo>
                <a:lnTo>
                  <a:pt x="5976390" y="2302668"/>
                </a:lnTo>
                <a:lnTo>
                  <a:pt x="6046701" y="2302668"/>
                </a:lnTo>
                <a:lnTo>
                  <a:pt x="6081856" y="2249935"/>
                </a:lnTo>
                <a:lnTo>
                  <a:pt x="6222477" y="2249935"/>
                </a:lnTo>
                <a:lnTo>
                  <a:pt x="6275210" y="2197202"/>
                </a:lnTo>
                <a:lnTo>
                  <a:pt x="6310365" y="2197202"/>
                </a:lnTo>
                <a:lnTo>
                  <a:pt x="6310365" y="2126892"/>
                </a:lnTo>
                <a:moveTo>
                  <a:pt x="5765459" y="2777264"/>
                </a:moveTo>
                <a:lnTo>
                  <a:pt x="5765459" y="2724531"/>
                </a:lnTo>
                <a:lnTo>
                  <a:pt x="5712726" y="2671798"/>
                </a:lnTo>
                <a:lnTo>
                  <a:pt x="5677571" y="2671798"/>
                </a:lnTo>
                <a:lnTo>
                  <a:pt x="5677571" y="2636643"/>
                </a:lnTo>
                <a:lnTo>
                  <a:pt x="5624838" y="2619065"/>
                </a:lnTo>
                <a:lnTo>
                  <a:pt x="5677571" y="2531177"/>
                </a:lnTo>
                <a:moveTo>
                  <a:pt x="5923657" y="4324094"/>
                </a:moveTo>
                <a:lnTo>
                  <a:pt x="5870925" y="4376827"/>
                </a:lnTo>
                <a:lnTo>
                  <a:pt x="5747881" y="4306517"/>
                </a:lnTo>
                <a:moveTo>
                  <a:pt x="5888502" y="4974466"/>
                </a:moveTo>
                <a:lnTo>
                  <a:pt x="5906080" y="4974466"/>
                </a:lnTo>
                <a:moveTo>
                  <a:pt x="5906080" y="3058506"/>
                </a:moveTo>
                <a:lnTo>
                  <a:pt x="5941235" y="3058506"/>
                </a:lnTo>
                <a:moveTo>
                  <a:pt x="6064278" y="4236206"/>
                </a:moveTo>
                <a:lnTo>
                  <a:pt x="5976390" y="4183473"/>
                </a:lnTo>
                <a:lnTo>
                  <a:pt x="5958813" y="4288939"/>
                </a:lnTo>
                <a:lnTo>
                  <a:pt x="5923657" y="4324094"/>
                </a:lnTo>
                <a:moveTo>
                  <a:pt x="5976390" y="4394405"/>
                </a:moveTo>
                <a:lnTo>
                  <a:pt x="5923657" y="4324094"/>
                </a:lnTo>
                <a:moveTo>
                  <a:pt x="5993968" y="4394405"/>
                </a:moveTo>
                <a:lnTo>
                  <a:pt x="6011546" y="4394405"/>
                </a:lnTo>
                <a:moveTo>
                  <a:pt x="6275210" y="1406210"/>
                </a:moveTo>
                <a:lnTo>
                  <a:pt x="6275210" y="1441365"/>
                </a:lnTo>
                <a:lnTo>
                  <a:pt x="6257632" y="1423787"/>
                </a:lnTo>
                <a:lnTo>
                  <a:pt x="6222477" y="1458942"/>
                </a:lnTo>
                <a:lnTo>
                  <a:pt x="6134589" y="1335899"/>
                </a:lnTo>
                <a:lnTo>
                  <a:pt x="6152166" y="1283166"/>
                </a:lnTo>
                <a:lnTo>
                  <a:pt x="6398253" y="1072235"/>
                </a:lnTo>
                <a:lnTo>
                  <a:pt x="6433408" y="1177700"/>
                </a:lnTo>
                <a:lnTo>
                  <a:pt x="6468564" y="966769"/>
                </a:lnTo>
                <a:lnTo>
                  <a:pt x="6538874" y="931614"/>
                </a:lnTo>
                <a:lnTo>
                  <a:pt x="6521296" y="790993"/>
                </a:lnTo>
                <a:lnTo>
                  <a:pt x="6644340" y="527329"/>
                </a:lnTo>
                <a:lnTo>
                  <a:pt x="6538874" y="386708"/>
                </a:lnTo>
                <a:lnTo>
                  <a:pt x="6486141" y="421863"/>
                </a:lnTo>
                <a:lnTo>
                  <a:pt x="6486141" y="457018"/>
                </a:lnTo>
                <a:lnTo>
                  <a:pt x="6222477" y="474596"/>
                </a:lnTo>
                <a:lnTo>
                  <a:pt x="6169744" y="316397"/>
                </a:lnTo>
                <a:lnTo>
                  <a:pt x="6187322" y="263664"/>
                </a:lnTo>
                <a:lnTo>
                  <a:pt x="6117011" y="193354"/>
                </a:lnTo>
                <a:lnTo>
                  <a:pt x="6064278" y="246087"/>
                </a:lnTo>
                <a:lnTo>
                  <a:pt x="6029123" y="246087"/>
                </a:lnTo>
                <a:lnTo>
                  <a:pt x="6029123" y="210931"/>
                </a:lnTo>
                <a:lnTo>
                  <a:pt x="5976390" y="175776"/>
                </a:lnTo>
                <a:lnTo>
                  <a:pt x="6046701" y="70310"/>
                </a:lnTo>
                <a:lnTo>
                  <a:pt x="6011546" y="0"/>
                </a:lnTo>
                <a:moveTo>
                  <a:pt x="6011546" y="4394405"/>
                </a:moveTo>
                <a:lnTo>
                  <a:pt x="6029123" y="4376827"/>
                </a:lnTo>
                <a:moveTo>
                  <a:pt x="6046701" y="4376827"/>
                </a:moveTo>
                <a:lnTo>
                  <a:pt x="6064278" y="4376827"/>
                </a:lnTo>
                <a:moveTo>
                  <a:pt x="6081856" y="4359250"/>
                </a:moveTo>
                <a:lnTo>
                  <a:pt x="6099434" y="4359250"/>
                </a:lnTo>
                <a:moveTo>
                  <a:pt x="6134589" y="4359250"/>
                </a:moveTo>
                <a:lnTo>
                  <a:pt x="6152166" y="4359250"/>
                </a:lnTo>
                <a:moveTo>
                  <a:pt x="6169744" y="4341672"/>
                </a:moveTo>
                <a:lnTo>
                  <a:pt x="6187322" y="4341672"/>
                </a:lnTo>
                <a:moveTo>
                  <a:pt x="7400177" y="2109314"/>
                </a:moveTo>
                <a:lnTo>
                  <a:pt x="7312289" y="2109314"/>
                </a:lnTo>
                <a:lnTo>
                  <a:pt x="7241979" y="2003849"/>
                </a:lnTo>
                <a:lnTo>
                  <a:pt x="7206824" y="2039004"/>
                </a:lnTo>
                <a:lnTo>
                  <a:pt x="7206824" y="2003849"/>
                </a:lnTo>
                <a:lnTo>
                  <a:pt x="7154091" y="2039004"/>
                </a:lnTo>
                <a:lnTo>
                  <a:pt x="7136513" y="2021426"/>
                </a:lnTo>
                <a:lnTo>
                  <a:pt x="7101358" y="2091737"/>
                </a:lnTo>
                <a:lnTo>
                  <a:pt x="7066203" y="2091737"/>
                </a:lnTo>
                <a:lnTo>
                  <a:pt x="6995892" y="1986271"/>
                </a:lnTo>
                <a:lnTo>
                  <a:pt x="6978315" y="1898383"/>
                </a:lnTo>
                <a:lnTo>
                  <a:pt x="6925582" y="1951116"/>
                </a:lnTo>
                <a:lnTo>
                  <a:pt x="6943159" y="1968693"/>
                </a:lnTo>
                <a:lnTo>
                  <a:pt x="6890426" y="1986271"/>
                </a:lnTo>
                <a:lnTo>
                  <a:pt x="6837694" y="1880805"/>
                </a:lnTo>
                <a:lnTo>
                  <a:pt x="6784961" y="1898383"/>
                </a:lnTo>
                <a:lnTo>
                  <a:pt x="6802538" y="1810495"/>
                </a:lnTo>
                <a:lnTo>
                  <a:pt x="6767383" y="1775340"/>
                </a:lnTo>
                <a:lnTo>
                  <a:pt x="6626762" y="1775340"/>
                </a:lnTo>
                <a:lnTo>
                  <a:pt x="6591607" y="1705029"/>
                </a:lnTo>
                <a:lnTo>
                  <a:pt x="6433408" y="1722607"/>
                </a:lnTo>
                <a:lnTo>
                  <a:pt x="6363098" y="1652296"/>
                </a:lnTo>
                <a:lnTo>
                  <a:pt x="6363098" y="1546830"/>
                </a:lnTo>
                <a:lnTo>
                  <a:pt x="6240055" y="1564408"/>
                </a:lnTo>
                <a:moveTo>
                  <a:pt x="6240055" y="1564408"/>
                </a:moveTo>
                <a:lnTo>
                  <a:pt x="6222477" y="1494098"/>
                </a:lnTo>
                <a:lnTo>
                  <a:pt x="6310365" y="1458942"/>
                </a:lnTo>
                <a:lnTo>
                  <a:pt x="6310365" y="1423787"/>
                </a:lnTo>
                <a:lnTo>
                  <a:pt x="6292787" y="1441365"/>
                </a:lnTo>
                <a:lnTo>
                  <a:pt x="6275210" y="1406210"/>
                </a:lnTo>
                <a:moveTo>
                  <a:pt x="6240055" y="1564408"/>
                </a:moveTo>
                <a:lnTo>
                  <a:pt x="6187322" y="1599563"/>
                </a:lnTo>
                <a:lnTo>
                  <a:pt x="6187322" y="1669874"/>
                </a:lnTo>
                <a:lnTo>
                  <a:pt x="6134589" y="1617141"/>
                </a:lnTo>
                <a:lnTo>
                  <a:pt x="6081856" y="1634719"/>
                </a:lnTo>
                <a:lnTo>
                  <a:pt x="6046701" y="1599563"/>
                </a:lnTo>
                <a:lnTo>
                  <a:pt x="6029123" y="1652296"/>
                </a:lnTo>
                <a:lnTo>
                  <a:pt x="6081856" y="1687451"/>
                </a:lnTo>
                <a:lnTo>
                  <a:pt x="6117011" y="1757762"/>
                </a:lnTo>
                <a:lnTo>
                  <a:pt x="6081856" y="1810495"/>
                </a:lnTo>
                <a:lnTo>
                  <a:pt x="6117011" y="1951116"/>
                </a:lnTo>
                <a:lnTo>
                  <a:pt x="6204899" y="1933538"/>
                </a:lnTo>
                <a:lnTo>
                  <a:pt x="6240055" y="1898383"/>
                </a:lnTo>
                <a:lnTo>
                  <a:pt x="6292787" y="2056581"/>
                </a:lnTo>
                <a:lnTo>
                  <a:pt x="6292787" y="2091737"/>
                </a:lnTo>
                <a:lnTo>
                  <a:pt x="6257632" y="2091737"/>
                </a:lnTo>
                <a:lnTo>
                  <a:pt x="6310365" y="2126892"/>
                </a:lnTo>
                <a:moveTo>
                  <a:pt x="6275210" y="1406210"/>
                </a:moveTo>
                <a:lnTo>
                  <a:pt x="6275210" y="1406210"/>
                </a:lnTo>
                <a:moveTo>
                  <a:pt x="6275210" y="1406210"/>
                </a:moveTo>
                <a:lnTo>
                  <a:pt x="6275210" y="1406210"/>
                </a:lnTo>
                <a:moveTo>
                  <a:pt x="6275210" y="1406210"/>
                </a:moveTo>
                <a:lnTo>
                  <a:pt x="6275210" y="1406210"/>
                </a:lnTo>
                <a:moveTo>
                  <a:pt x="6310365" y="2126892"/>
                </a:moveTo>
                <a:lnTo>
                  <a:pt x="6327943" y="2109314"/>
                </a:lnTo>
                <a:lnTo>
                  <a:pt x="6415831" y="2197202"/>
                </a:lnTo>
                <a:lnTo>
                  <a:pt x="6415831" y="2232358"/>
                </a:lnTo>
                <a:lnTo>
                  <a:pt x="6468564" y="2179625"/>
                </a:lnTo>
                <a:lnTo>
                  <a:pt x="6486141" y="2197202"/>
                </a:lnTo>
                <a:lnTo>
                  <a:pt x="6521296" y="2337823"/>
                </a:lnTo>
                <a:lnTo>
                  <a:pt x="6556452" y="2372979"/>
                </a:lnTo>
                <a:lnTo>
                  <a:pt x="6574029" y="2355401"/>
                </a:lnTo>
                <a:lnTo>
                  <a:pt x="6538874" y="2390556"/>
                </a:lnTo>
                <a:lnTo>
                  <a:pt x="6538874" y="2460867"/>
                </a:lnTo>
                <a:lnTo>
                  <a:pt x="6574029" y="2460867"/>
                </a:lnTo>
                <a:lnTo>
                  <a:pt x="6556452" y="2478444"/>
                </a:lnTo>
                <a:lnTo>
                  <a:pt x="6609185" y="2531177"/>
                </a:lnTo>
                <a:lnTo>
                  <a:pt x="6574029" y="2601488"/>
                </a:lnTo>
                <a:lnTo>
                  <a:pt x="6609185" y="2601488"/>
                </a:lnTo>
                <a:moveTo>
                  <a:pt x="3796766" y="3585834"/>
                </a:moveTo>
                <a:lnTo>
                  <a:pt x="3814343" y="3568257"/>
                </a:lnTo>
                <a:lnTo>
                  <a:pt x="3796766" y="3585834"/>
                </a:lnTo>
                <a:moveTo>
                  <a:pt x="4306517" y="5027199"/>
                </a:moveTo>
                <a:lnTo>
                  <a:pt x="4324094" y="5009621"/>
                </a:lnTo>
                <a:lnTo>
                  <a:pt x="4306517" y="5027199"/>
                </a:lnTo>
                <a:moveTo>
                  <a:pt x="4798690" y="4535026"/>
                </a:moveTo>
                <a:lnTo>
                  <a:pt x="4798690" y="4535026"/>
                </a:lnTo>
              </a:path>
            </a:pathLst>
          </a:custGeom>
          <a:noFill/>
          <a:ln w="3175" cap="rnd">
            <a:solidFill>
              <a:srgbClr val="FFFF00"/>
            </a:solidFill>
            <a:prstDash val="solid"/>
            <a:round/>
          </a:ln>
        </p:spPr>
        <p:txBody>
          <a:bodyPr rtlCol="0" anchor="ctr"/>
          <a:lstStyle/>
          <a:p>
            <a:endParaRPr lang="en-US"/>
          </a:p>
        </p:txBody>
      </p:sp>
      <p:sp>
        <p:nvSpPr>
          <p:cNvPr id="24" name="任意多边形: 形状 23">
            <a:extLst>
              <a:ext uri="{FF2B5EF4-FFF2-40B4-BE49-F238E27FC236}">
                <a16:creationId xmlns:a16="http://schemas.microsoft.com/office/drawing/2014/main" id="{5D18C06C-CC6A-FF13-F86D-1613BD52B240}"/>
              </a:ext>
            </a:extLst>
          </p:cNvPr>
          <p:cNvSpPr/>
          <p:nvPr/>
        </p:nvSpPr>
        <p:spPr>
          <a:xfrm>
            <a:off x="10654695" y="2626411"/>
            <a:ext cx="239962" cy="239962"/>
          </a:xfrm>
          <a:custGeom>
            <a:avLst/>
            <a:gdLst>
              <a:gd name="connsiteX0" fmla="*/ 263664 w 298819"/>
              <a:gd name="connsiteY0" fmla="*/ 87888 h 298819"/>
              <a:gd name="connsiteX1" fmla="*/ 298820 w 298819"/>
              <a:gd name="connsiteY1" fmla="*/ 87888 h 298819"/>
              <a:gd name="connsiteX2" fmla="*/ 210931 w 298819"/>
              <a:gd name="connsiteY2" fmla="*/ 70310 h 298819"/>
              <a:gd name="connsiteX3" fmla="*/ 175776 w 298819"/>
              <a:gd name="connsiteY3" fmla="*/ 0 h 298819"/>
              <a:gd name="connsiteX4" fmla="*/ 87888 w 298819"/>
              <a:gd name="connsiteY4" fmla="*/ 87888 h 298819"/>
              <a:gd name="connsiteX5" fmla="*/ 35155 w 298819"/>
              <a:gd name="connsiteY5" fmla="*/ 105466 h 298819"/>
              <a:gd name="connsiteX6" fmla="*/ 70310 w 298819"/>
              <a:gd name="connsiteY6" fmla="*/ 140621 h 298819"/>
              <a:gd name="connsiteX7" fmla="*/ 52733 w 298819"/>
              <a:gd name="connsiteY7" fmla="*/ 175776 h 298819"/>
              <a:gd name="connsiteX8" fmla="*/ 0 w 298819"/>
              <a:gd name="connsiteY8" fmla="*/ 193354 h 298819"/>
              <a:gd name="connsiteX9" fmla="*/ 0 w 298819"/>
              <a:gd name="connsiteY9" fmla="*/ 246087 h 298819"/>
              <a:gd name="connsiteX10" fmla="*/ 52733 w 298819"/>
              <a:gd name="connsiteY10" fmla="*/ 298820 h 298819"/>
              <a:gd name="connsiteX11" fmla="*/ 123043 w 298819"/>
              <a:gd name="connsiteY11" fmla="*/ 298820 h 298819"/>
              <a:gd name="connsiteX12" fmla="*/ 158199 w 298819"/>
              <a:gd name="connsiteY12" fmla="*/ 263664 h 298819"/>
              <a:gd name="connsiteX13" fmla="*/ 175776 w 298819"/>
              <a:gd name="connsiteY13" fmla="*/ 281242 h 298819"/>
              <a:gd name="connsiteX14" fmla="*/ 210931 w 298819"/>
              <a:gd name="connsiteY14" fmla="*/ 246087 h 298819"/>
              <a:gd name="connsiteX15" fmla="*/ 193354 w 298819"/>
              <a:gd name="connsiteY15" fmla="*/ 193354 h 298819"/>
              <a:gd name="connsiteX16" fmla="*/ 281242 w 298819"/>
              <a:gd name="connsiteY16" fmla="*/ 175776 h 298819"/>
              <a:gd name="connsiteX17" fmla="*/ 246087 w 298819"/>
              <a:gd name="connsiteY17" fmla="*/ 140621 h 298819"/>
              <a:gd name="connsiteX18" fmla="*/ 263664 w 298819"/>
              <a:gd name="connsiteY18" fmla="*/ 87888 h 29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819" h="298819">
                <a:moveTo>
                  <a:pt x="263664" y="87888"/>
                </a:moveTo>
                <a:lnTo>
                  <a:pt x="298820" y="87888"/>
                </a:lnTo>
                <a:lnTo>
                  <a:pt x="210931" y="70310"/>
                </a:lnTo>
                <a:lnTo>
                  <a:pt x="175776" y="0"/>
                </a:lnTo>
                <a:lnTo>
                  <a:pt x="87888" y="87888"/>
                </a:lnTo>
                <a:lnTo>
                  <a:pt x="35155" y="105466"/>
                </a:lnTo>
                <a:lnTo>
                  <a:pt x="70310" y="140621"/>
                </a:lnTo>
                <a:lnTo>
                  <a:pt x="52733" y="175776"/>
                </a:lnTo>
                <a:lnTo>
                  <a:pt x="0" y="193354"/>
                </a:lnTo>
                <a:lnTo>
                  <a:pt x="0" y="246087"/>
                </a:lnTo>
                <a:lnTo>
                  <a:pt x="52733" y="298820"/>
                </a:lnTo>
                <a:lnTo>
                  <a:pt x="123043" y="298820"/>
                </a:lnTo>
                <a:lnTo>
                  <a:pt x="158199" y="263664"/>
                </a:lnTo>
                <a:lnTo>
                  <a:pt x="175776" y="281242"/>
                </a:lnTo>
                <a:lnTo>
                  <a:pt x="210931" y="246087"/>
                </a:lnTo>
                <a:lnTo>
                  <a:pt x="193354" y="193354"/>
                </a:lnTo>
                <a:lnTo>
                  <a:pt x="281242" y="175776"/>
                </a:lnTo>
                <a:lnTo>
                  <a:pt x="246087" y="140621"/>
                </a:lnTo>
                <a:lnTo>
                  <a:pt x="263664" y="87888"/>
                </a:lnTo>
                <a:close/>
              </a:path>
            </a:pathLst>
          </a:custGeom>
          <a:noFill/>
          <a:ln w="3175" cap="rnd">
            <a:solidFill>
              <a:srgbClr val="FFFF00"/>
            </a:solidFill>
            <a:prstDash val="solid"/>
            <a:round/>
          </a:ln>
        </p:spPr>
        <p:txBody>
          <a:bodyPr rtlCol="0" anchor="ctr"/>
          <a:lstStyle/>
          <a:p>
            <a:endParaRPr lang="en-US"/>
          </a:p>
        </p:txBody>
      </p:sp>
      <p:sp>
        <p:nvSpPr>
          <p:cNvPr id="25" name="任意多边形: 形状 24">
            <a:extLst>
              <a:ext uri="{FF2B5EF4-FFF2-40B4-BE49-F238E27FC236}">
                <a16:creationId xmlns:a16="http://schemas.microsoft.com/office/drawing/2014/main" id="{FBED47C1-1BB8-536B-0605-17910F4B921C}"/>
              </a:ext>
            </a:extLst>
          </p:cNvPr>
          <p:cNvSpPr/>
          <p:nvPr/>
        </p:nvSpPr>
        <p:spPr>
          <a:xfrm>
            <a:off x="10795849" y="2753449"/>
            <a:ext cx="155269" cy="239962"/>
          </a:xfrm>
          <a:custGeom>
            <a:avLst/>
            <a:gdLst>
              <a:gd name="connsiteX0" fmla="*/ 158199 w 193353"/>
              <a:gd name="connsiteY0" fmla="*/ 158199 h 298819"/>
              <a:gd name="connsiteX1" fmla="*/ 175776 w 193353"/>
              <a:gd name="connsiteY1" fmla="*/ 140621 h 298819"/>
              <a:gd name="connsiteX2" fmla="*/ 123043 w 193353"/>
              <a:gd name="connsiteY2" fmla="*/ 87888 h 298819"/>
              <a:gd name="connsiteX3" fmla="*/ 123043 w 193353"/>
              <a:gd name="connsiteY3" fmla="*/ 52733 h 298819"/>
              <a:gd name="connsiteX4" fmla="*/ 158199 w 193353"/>
              <a:gd name="connsiteY4" fmla="*/ 52733 h 298819"/>
              <a:gd name="connsiteX5" fmla="*/ 105466 w 193353"/>
              <a:gd name="connsiteY5" fmla="*/ 0 h 298819"/>
              <a:gd name="connsiteX6" fmla="*/ 70310 w 193353"/>
              <a:gd name="connsiteY6" fmla="*/ 35155 h 298819"/>
              <a:gd name="connsiteX7" fmla="*/ 70310 w 193353"/>
              <a:gd name="connsiteY7" fmla="*/ 105466 h 298819"/>
              <a:gd name="connsiteX8" fmla="*/ 17578 w 193353"/>
              <a:gd name="connsiteY8" fmla="*/ 123043 h 298819"/>
              <a:gd name="connsiteX9" fmla="*/ 35155 w 193353"/>
              <a:gd name="connsiteY9" fmla="*/ 193354 h 298819"/>
              <a:gd name="connsiteX10" fmla="*/ 0 w 193353"/>
              <a:gd name="connsiteY10" fmla="*/ 263664 h 298819"/>
              <a:gd name="connsiteX11" fmla="*/ 140621 w 193353"/>
              <a:gd name="connsiteY11" fmla="*/ 298820 h 298819"/>
              <a:gd name="connsiteX12" fmla="*/ 175776 w 193353"/>
              <a:gd name="connsiteY12" fmla="*/ 228509 h 298819"/>
              <a:gd name="connsiteX13" fmla="*/ 158199 w 193353"/>
              <a:gd name="connsiteY13" fmla="*/ 210931 h 298819"/>
              <a:gd name="connsiteX14" fmla="*/ 193354 w 193353"/>
              <a:gd name="connsiteY14" fmla="*/ 175776 h 298819"/>
              <a:gd name="connsiteX15" fmla="*/ 140621 w 193353"/>
              <a:gd name="connsiteY15" fmla="*/ 158199 h 298819"/>
              <a:gd name="connsiteX16" fmla="*/ 158199 w 193353"/>
              <a:gd name="connsiteY16" fmla="*/ 158199 h 298819"/>
              <a:gd name="connsiteX17" fmla="*/ 158199 w 193353"/>
              <a:gd name="connsiteY17" fmla="*/ 158199 h 29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353" h="298819">
                <a:moveTo>
                  <a:pt x="158199" y="158199"/>
                </a:moveTo>
                <a:lnTo>
                  <a:pt x="175776" y="140621"/>
                </a:lnTo>
                <a:lnTo>
                  <a:pt x="123043" y="87888"/>
                </a:lnTo>
                <a:lnTo>
                  <a:pt x="123043" y="52733"/>
                </a:lnTo>
                <a:lnTo>
                  <a:pt x="158199" y="52733"/>
                </a:lnTo>
                <a:lnTo>
                  <a:pt x="105466" y="0"/>
                </a:lnTo>
                <a:lnTo>
                  <a:pt x="70310" y="35155"/>
                </a:lnTo>
                <a:lnTo>
                  <a:pt x="70310" y="105466"/>
                </a:lnTo>
                <a:lnTo>
                  <a:pt x="17578" y="123043"/>
                </a:lnTo>
                <a:lnTo>
                  <a:pt x="35155" y="193354"/>
                </a:lnTo>
                <a:lnTo>
                  <a:pt x="0" y="263664"/>
                </a:lnTo>
                <a:lnTo>
                  <a:pt x="140621" y="298820"/>
                </a:lnTo>
                <a:lnTo>
                  <a:pt x="175776" y="228509"/>
                </a:lnTo>
                <a:lnTo>
                  <a:pt x="158199" y="210931"/>
                </a:lnTo>
                <a:lnTo>
                  <a:pt x="193354" y="175776"/>
                </a:lnTo>
                <a:lnTo>
                  <a:pt x="140621" y="158199"/>
                </a:lnTo>
                <a:close/>
                <a:moveTo>
                  <a:pt x="158199" y="158199"/>
                </a:moveTo>
                <a:lnTo>
                  <a:pt x="158199" y="158199"/>
                </a:lnTo>
                <a:close/>
              </a:path>
            </a:pathLst>
          </a:custGeom>
          <a:noFill/>
          <a:ln w="3175" cap="rnd">
            <a:solidFill>
              <a:srgbClr val="FFFF00"/>
            </a:solidFill>
            <a:prstDash val="solid"/>
            <a:round/>
          </a:ln>
        </p:spPr>
        <p:txBody>
          <a:bodyPr rtlCol="0" anchor="ctr"/>
          <a:lstStyle/>
          <a:p>
            <a:endParaRPr lang="en-US"/>
          </a:p>
        </p:txBody>
      </p:sp>
      <p:sp>
        <p:nvSpPr>
          <p:cNvPr id="26" name="任意多边形: 形状 25">
            <a:extLst>
              <a:ext uri="{FF2B5EF4-FFF2-40B4-BE49-F238E27FC236}">
                <a16:creationId xmlns:a16="http://schemas.microsoft.com/office/drawing/2014/main" id="{26A926A3-DD2C-0B66-1926-FA5D74B7C20A}"/>
              </a:ext>
            </a:extLst>
          </p:cNvPr>
          <p:cNvSpPr/>
          <p:nvPr/>
        </p:nvSpPr>
        <p:spPr>
          <a:xfrm>
            <a:off x="10428848" y="2386448"/>
            <a:ext cx="719887" cy="973965"/>
          </a:xfrm>
          <a:custGeom>
            <a:avLst/>
            <a:gdLst>
              <a:gd name="connsiteX0" fmla="*/ 562484 w 896458"/>
              <a:gd name="connsiteY0" fmla="*/ 386708 h 1212855"/>
              <a:gd name="connsiteX1" fmla="*/ 527329 w 896458"/>
              <a:gd name="connsiteY1" fmla="*/ 421863 h 1212855"/>
              <a:gd name="connsiteX2" fmla="*/ 615217 w 896458"/>
              <a:gd name="connsiteY2" fmla="*/ 509751 h 1212855"/>
              <a:gd name="connsiteX3" fmla="*/ 580061 w 896458"/>
              <a:gd name="connsiteY3" fmla="*/ 509751 h 1212855"/>
              <a:gd name="connsiteX4" fmla="*/ 580061 w 896458"/>
              <a:gd name="connsiteY4" fmla="*/ 544906 h 1212855"/>
              <a:gd name="connsiteX5" fmla="*/ 703105 w 896458"/>
              <a:gd name="connsiteY5" fmla="*/ 703105 h 1212855"/>
              <a:gd name="connsiteX6" fmla="*/ 826148 w 896458"/>
              <a:gd name="connsiteY6" fmla="*/ 597639 h 1212855"/>
              <a:gd name="connsiteX7" fmla="*/ 826148 w 896458"/>
              <a:gd name="connsiteY7" fmla="*/ 544906 h 1212855"/>
              <a:gd name="connsiteX8" fmla="*/ 896459 w 896458"/>
              <a:gd name="connsiteY8" fmla="*/ 509751 h 1212855"/>
              <a:gd name="connsiteX9" fmla="*/ 861303 w 896458"/>
              <a:gd name="connsiteY9" fmla="*/ 404285 h 1212855"/>
              <a:gd name="connsiteX10" fmla="*/ 826148 w 896458"/>
              <a:gd name="connsiteY10" fmla="*/ 404285 h 1212855"/>
              <a:gd name="connsiteX11" fmla="*/ 773415 w 896458"/>
              <a:gd name="connsiteY11" fmla="*/ 351552 h 1212855"/>
              <a:gd name="connsiteX12" fmla="*/ 773415 w 896458"/>
              <a:gd name="connsiteY12" fmla="*/ 316397 h 1212855"/>
              <a:gd name="connsiteX13" fmla="*/ 826148 w 896458"/>
              <a:gd name="connsiteY13" fmla="*/ 263664 h 1212855"/>
              <a:gd name="connsiteX14" fmla="*/ 685527 w 896458"/>
              <a:gd name="connsiteY14" fmla="*/ 246087 h 1212855"/>
              <a:gd name="connsiteX15" fmla="*/ 685527 w 896458"/>
              <a:gd name="connsiteY15" fmla="*/ 105466 h 1212855"/>
              <a:gd name="connsiteX16" fmla="*/ 667950 w 896458"/>
              <a:gd name="connsiteY16" fmla="*/ 123043 h 1212855"/>
              <a:gd name="connsiteX17" fmla="*/ 632794 w 896458"/>
              <a:gd name="connsiteY17" fmla="*/ 87888 h 1212855"/>
              <a:gd name="connsiteX18" fmla="*/ 650372 w 896458"/>
              <a:gd name="connsiteY18" fmla="*/ 70310 h 1212855"/>
              <a:gd name="connsiteX19" fmla="*/ 615217 w 896458"/>
              <a:gd name="connsiteY19" fmla="*/ 0 h 1212855"/>
              <a:gd name="connsiteX20" fmla="*/ 509751 w 896458"/>
              <a:gd name="connsiteY20" fmla="*/ 35155 h 1212855"/>
              <a:gd name="connsiteX21" fmla="*/ 457018 w 896458"/>
              <a:gd name="connsiteY21" fmla="*/ 140621 h 1212855"/>
              <a:gd name="connsiteX22" fmla="*/ 351552 w 896458"/>
              <a:gd name="connsiteY22" fmla="*/ 140621 h 1212855"/>
              <a:gd name="connsiteX23" fmla="*/ 263664 w 896458"/>
              <a:gd name="connsiteY23" fmla="*/ 175776 h 1212855"/>
              <a:gd name="connsiteX24" fmla="*/ 263664 w 896458"/>
              <a:gd name="connsiteY24" fmla="*/ 210931 h 1212855"/>
              <a:gd name="connsiteX25" fmla="*/ 210931 w 896458"/>
              <a:gd name="connsiteY25" fmla="*/ 193354 h 1212855"/>
              <a:gd name="connsiteX26" fmla="*/ 210931 w 896458"/>
              <a:gd name="connsiteY26" fmla="*/ 140621 h 1212855"/>
              <a:gd name="connsiteX27" fmla="*/ 175776 w 896458"/>
              <a:gd name="connsiteY27" fmla="*/ 105466 h 1212855"/>
              <a:gd name="connsiteX28" fmla="*/ 140621 w 896458"/>
              <a:gd name="connsiteY28" fmla="*/ 105466 h 1212855"/>
              <a:gd name="connsiteX29" fmla="*/ 105466 w 896458"/>
              <a:gd name="connsiteY29" fmla="*/ 210931 h 1212855"/>
              <a:gd name="connsiteX30" fmla="*/ 52733 w 896458"/>
              <a:gd name="connsiteY30" fmla="*/ 228509 h 1212855"/>
              <a:gd name="connsiteX31" fmla="*/ 52733 w 896458"/>
              <a:gd name="connsiteY31" fmla="*/ 298820 h 1212855"/>
              <a:gd name="connsiteX32" fmla="*/ 123043 w 896458"/>
              <a:gd name="connsiteY32" fmla="*/ 439440 h 1212855"/>
              <a:gd name="connsiteX33" fmla="*/ 158199 w 896458"/>
              <a:gd name="connsiteY33" fmla="*/ 439440 h 1212855"/>
              <a:gd name="connsiteX34" fmla="*/ 70310 w 896458"/>
              <a:gd name="connsiteY34" fmla="*/ 492173 h 1212855"/>
              <a:gd name="connsiteX35" fmla="*/ 140621 w 896458"/>
              <a:gd name="connsiteY35" fmla="*/ 527329 h 1212855"/>
              <a:gd name="connsiteX36" fmla="*/ 140621 w 896458"/>
              <a:gd name="connsiteY36" fmla="*/ 632794 h 1212855"/>
              <a:gd name="connsiteX37" fmla="*/ 70310 w 896458"/>
              <a:gd name="connsiteY37" fmla="*/ 667950 h 1212855"/>
              <a:gd name="connsiteX38" fmla="*/ 17578 w 896458"/>
              <a:gd name="connsiteY38" fmla="*/ 755838 h 1212855"/>
              <a:gd name="connsiteX39" fmla="*/ 17578 w 896458"/>
              <a:gd name="connsiteY39" fmla="*/ 826148 h 1212855"/>
              <a:gd name="connsiteX40" fmla="*/ 70310 w 896458"/>
              <a:gd name="connsiteY40" fmla="*/ 861303 h 1212855"/>
              <a:gd name="connsiteX41" fmla="*/ 87888 w 896458"/>
              <a:gd name="connsiteY41" fmla="*/ 914036 h 1212855"/>
              <a:gd name="connsiteX42" fmla="*/ 35155 w 896458"/>
              <a:gd name="connsiteY42" fmla="*/ 1019502 h 1212855"/>
              <a:gd name="connsiteX43" fmla="*/ 52733 w 896458"/>
              <a:gd name="connsiteY43" fmla="*/ 1037080 h 1212855"/>
              <a:gd name="connsiteX44" fmla="*/ 0 w 896458"/>
              <a:gd name="connsiteY44" fmla="*/ 1107390 h 1212855"/>
              <a:gd name="connsiteX45" fmla="*/ 52733 w 896458"/>
              <a:gd name="connsiteY45" fmla="*/ 1160123 h 1212855"/>
              <a:gd name="connsiteX46" fmla="*/ 210931 w 896458"/>
              <a:gd name="connsiteY46" fmla="*/ 1212856 h 1212855"/>
              <a:gd name="connsiteX47" fmla="*/ 246087 w 896458"/>
              <a:gd name="connsiteY47" fmla="*/ 1177700 h 1212855"/>
              <a:gd name="connsiteX48" fmla="*/ 263664 w 896458"/>
              <a:gd name="connsiteY48" fmla="*/ 1195278 h 1212855"/>
              <a:gd name="connsiteX49" fmla="*/ 263664 w 896458"/>
              <a:gd name="connsiteY49" fmla="*/ 1124968 h 1212855"/>
              <a:gd name="connsiteX50" fmla="*/ 333975 w 896458"/>
              <a:gd name="connsiteY50" fmla="*/ 1054657 h 1212855"/>
              <a:gd name="connsiteX51" fmla="*/ 351552 w 896458"/>
              <a:gd name="connsiteY51" fmla="*/ 984347 h 1212855"/>
              <a:gd name="connsiteX52" fmla="*/ 404285 w 896458"/>
              <a:gd name="connsiteY52" fmla="*/ 949191 h 1212855"/>
              <a:gd name="connsiteX53" fmla="*/ 421863 w 896458"/>
              <a:gd name="connsiteY53" fmla="*/ 966769 h 1212855"/>
              <a:gd name="connsiteX54" fmla="*/ 474596 w 896458"/>
              <a:gd name="connsiteY54" fmla="*/ 896459 h 1212855"/>
              <a:gd name="connsiteX55" fmla="*/ 544906 w 896458"/>
              <a:gd name="connsiteY55" fmla="*/ 896459 h 1212855"/>
              <a:gd name="connsiteX56" fmla="*/ 632794 w 896458"/>
              <a:gd name="connsiteY56" fmla="*/ 808570 h 1212855"/>
              <a:gd name="connsiteX57" fmla="*/ 580061 w 896458"/>
              <a:gd name="connsiteY57" fmla="*/ 755838 h 1212855"/>
              <a:gd name="connsiteX58" fmla="*/ 509751 w 896458"/>
              <a:gd name="connsiteY58" fmla="*/ 755838 h 1212855"/>
              <a:gd name="connsiteX59" fmla="*/ 457018 w 896458"/>
              <a:gd name="connsiteY59" fmla="*/ 720682 h 1212855"/>
              <a:gd name="connsiteX60" fmla="*/ 492173 w 896458"/>
              <a:gd name="connsiteY60" fmla="*/ 650372 h 1212855"/>
              <a:gd name="connsiteX61" fmla="*/ 457018 w 896458"/>
              <a:gd name="connsiteY61" fmla="*/ 562484 h 1212855"/>
              <a:gd name="connsiteX62" fmla="*/ 421863 w 896458"/>
              <a:gd name="connsiteY62" fmla="*/ 597639 h 1212855"/>
              <a:gd name="connsiteX63" fmla="*/ 316397 w 896458"/>
              <a:gd name="connsiteY63" fmla="*/ 597639 h 1212855"/>
              <a:gd name="connsiteX64" fmla="*/ 281242 w 896458"/>
              <a:gd name="connsiteY64" fmla="*/ 562484 h 1212855"/>
              <a:gd name="connsiteX65" fmla="*/ 281242 w 896458"/>
              <a:gd name="connsiteY65" fmla="*/ 509751 h 1212855"/>
              <a:gd name="connsiteX66" fmla="*/ 351552 w 896458"/>
              <a:gd name="connsiteY66" fmla="*/ 439440 h 1212855"/>
              <a:gd name="connsiteX67" fmla="*/ 316397 w 896458"/>
              <a:gd name="connsiteY67" fmla="*/ 404285 h 1212855"/>
              <a:gd name="connsiteX68" fmla="*/ 369130 w 896458"/>
              <a:gd name="connsiteY68" fmla="*/ 386708 h 1212855"/>
              <a:gd name="connsiteX69" fmla="*/ 457018 w 896458"/>
              <a:gd name="connsiteY69" fmla="*/ 298820 h 1212855"/>
              <a:gd name="connsiteX70" fmla="*/ 492173 w 896458"/>
              <a:gd name="connsiteY70" fmla="*/ 369130 h 1212855"/>
              <a:gd name="connsiteX71" fmla="*/ 562484 w 896458"/>
              <a:gd name="connsiteY71" fmla="*/ 386708 h 1212855"/>
              <a:gd name="connsiteX72" fmla="*/ 527329 w 896458"/>
              <a:gd name="connsiteY72" fmla="*/ 492173 h 1212855"/>
              <a:gd name="connsiteX73" fmla="*/ 474596 w 896458"/>
              <a:gd name="connsiteY73" fmla="*/ 509751 h 1212855"/>
              <a:gd name="connsiteX74" fmla="*/ 492173 w 896458"/>
              <a:gd name="connsiteY74" fmla="*/ 562484 h 1212855"/>
              <a:gd name="connsiteX75" fmla="*/ 527329 w 896458"/>
              <a:gd name="connsiteY75" fmla="*/ 562484 h 1212855"/>
              <a:gd name="connsiteX76" fmla="*/ 527329 w 896458"/>
              <a:gd name="connsiteY76" fmla="*/ 492173 h 1212855"/>
              <a:gd name="connsiteX77" fmla="*/ 615217 w 896458"/>
              <a:gd name="connsiteY77" fmla="*/ 615217 h 1212855"/>
              <a:gd name="connsiteX78" fmla="*/ 597639 w 896458"/>
              <a:gd name="connsiteY78" fmla="*/ 615217 h 1212855"/>
              <a:gd name="connsiteX79" fmla="*/ 755838 w 896458"/>
              <a:gd name="connsiteY79" fmla="*/ 650372 h 1212855"/>
              <a:gd name="connsiteX80" fmla="*/ 755838 w 896458"/>
              <a:gd name="connsiteY80" fmla="*/ 667950 h 121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96458" h="1212855">
                <a:moveTo>
                  <a:pt x="562484" y="386708"/>
                </a:moveTo>
                <a:lnTo>
                  <a:pt x="527329" y="421863"/>
                </a:lnTo>
                <a:lnTo>
                  <a:pt x="615217" y="509751"/>
                </a:lnTo>
                <a:lnTo>
                  <a:pt x="580061" y="509751"/>
                </a:lnTo>
                <a:lnTo>
                  <a:pt x="580061" y="544906"/>
                </a:lnTo>
                <a:lnTo>
                  <a:pt x="703105" y="703105"/>
                </a:lnTo>
                <a:lnTo>
                  <a:pt x="826148" y="597639"/>
                </a:lnTo>
                <a:lnTo>
                  <a:pt x="826148" y="544906"/>
                </a:lnTo>
                <a:lnTo>
                  <a:pt x="896459" y="509751"/>
                </a:lnTo>
                <a:lnTo>
                  <a:pt x="861303" y="404285"/>
                </a:lnTo>
                <a:lnTo>
                  <a:pt x="826148" y="404285"/>
                </a:lnTo>
                <a:lnTo>
                  <a:pt x="773415" y="351552"/>
                </a:lnTo>
                <a:lnTo>
                  <a:pt x="773415" y="316397"/>
                </a:lnTo>
                <a:lnTo>
                  <a:pt x="826148" y="263664"/>
                </a:lnTo>
                <a:lnTo>
                  <a:pt x="685527" y="246087"/>
                </a:lnTo>
                <a:lnTo>
                  <a:pt x="685527" y="105466"/>
                </a:lnTo>
                <a:lnTo>
                  <a:pt x="667950" y="123043"/>
                </a:lnTo>
                <a:lnTo>
                  <a:pt x="632794" y="87888"/>
                </a:lnTo>
                <a:lnTo>
                  <a:pt x="650372" y="70310"/>
                </a:lnTo>
                <a:lnTo>
                  <a:pt x="615217" y="0"/>
                </a:lnTo>
                <a:lnTo>
                  <a:pt x="509751" y="35155"/>
                </a:lnTo>
                <a:lnTo>
                  <a:pt x="457018" y="140621"/>
                </a:lnTo>
                <a:lnTo>
                  <a:pt x="351552" y="140621"/>
                </a:lnTo>
                <a:lnTo>
                  <a:pt x="263664" y="175776"/>
                </a:lnTo>
                <a:lnTo>
                  <a:pt x="263664" y="210931"/>
                </a:lnTo>
                <a:lnTo>
                  <a:pt x="210931" y="193354"/>
                </a:lnTo>
                <a:lnTo>
                  <a:pt x="210931" y="140621"/>
                </a:lnTo>
                <a:lnTo>
                  <a:pt x="175776" y="105466"/>
                </a:lnTo>
                <a:lnTo>
                  <a:pt x="140621" y="105466"/>
                </a:lnTo>
                <a:lnTo>
                  <a:pt x="105466" y="210931"/>
                </a:lnTo>
                <a:lnTo>
                  <a:pt x="52733" y="228509"/>
                </a:lnTo>
                <a:lnTo>
                  <a:pt x="52733" y="298820"/>
                </a:lnTo>
                <a:lnTo>
                  <a:pt x="123043" y="439440"/>
                </a:lnTo>
                <a:lnTo>
                  <a:pt x="158199" y="439440"/>
                </a:lnTo>
                <a:lnTo>
                  <a:pt x="70310" y="492173"/>
                </a:lnTo>
                <a:lnTo>
                  <a:pt x="140621" y="527329"/>
                </a:lnTo>
                <a:lnTo>
                  <a:pt x="140621" y="632794"/>
                </a:lnTo>
                <a:lnTo>
                  <a:pt x="70310" y="667950"/>
                </a:lnTo>
                <a:lnTo>
                  <a:pt x="17578" y="755838"/>
                </a:lnTo>
                <a:lnTo>
                  <a:pt x="17578" y="826148"/>
                </a:lnTo>
                <a:lnTo>
                  <a:pt x="70310" y="861303"/>
                </a:lnTo>
                <a:lnTo>
                  <a:pt x="87888" y="914036"/>
                </a:lnTo>
                <a:lnTo>
                  <a:pt x="35155" y="1019502"/>
                </a:lnTo>
                <a:lnTo>
                  <a:pt x="52733" y="1037080"/>
                </a:lnTo>
                <a:lnTo>
                  <a:pt x="0" y="1107390"/>
                </a:lnTo>
                <a:lnTo>
                  <a:pt x="52733" y="1160123"/>
                </a:lnTo>
                <a:lnTo>
                  <a:pt x="210931" y="1212856"/>
                </a:lnTo>
                <a:lnTo>
                  <a:pt x="246087" y="1177700"/>
                </a:lnTo>
                <a:lnTo>
                  <a:pt x="263664" y="1195278"/>
                </a:lnTo>
                <a:lnTo>
                  <a:pt x="263664" y="1124968"/>
                </a:lnTo>
                <a:lnTo>
                  <a:pt x="333975" y="1054657"/>
                </a:lnTo>
                <a:lnTo>
                  <a:pt x="351552" y="984347"/>
                </a:lnTo>
                <a:lnTo>
                  <a:pt x="404285" y="949191"/>
                </a:lnTo>
                <a:lnTo>
                  <a:pt x="421863" y="966769"/>
                </a:lnTo>
                <a:lnTo>
                  <a:pt x="474596" y="896459"/>
                </a:lnTo>
                <a:lnTo>
                  <a:pt x="544906" y="896459"/>
                </a:lnTo>
                <a:lnTo>
                  <a:pt x="632794" y="808570"/>
                </a:lnTo>
                <a:lnTo>
                  <a:pt x="580061" y="755838"/>
                </a:lnTo>
                <a:lnTo>
                  <a:pt x="509751" y="755838"/>
                </a:lnTo>
                <a:lnTo>
                  <a:pt x="457018" y="720682"/>
                </a:lnTo>
                <a:lnTo>
                  <a:pt x="492173" y="650372"/>
                </a:lnTo>
                <a:lnTo>
                  <a:pt x="457018" y="562484"/>
                </a:lnTo>
                <a:lnTo>
                  <a:pt x="421863" y="597639"/>
                </a:lnTo>
                <a:lnTo>
                  <a:pt x="316397" y="597639"/>
                </a:lnTo>
                <a:lnTo>
                  <a:pt x="281242" y="562484"/>
                </a:lnTo>
                <a:lnTo>
                  <a:pt x="281242" y="509751"/>
                </a:lnTo>
                <a:lnTo>
                  <a:pt x="351552" y="439440"/>
                </a:lnTo>
                <a:lnTo>
                  <a:pt x="316397" y="404285"/>
                </a:lnTo>
                <a:lnTo>
                  <a:pt x="369130" y="386708"/>
                </a:lnTo>
                <a:lnTo>
                  <a:pt x="457018" y="298820"/>
                </a:lnTo>
                <a:lnTo>
                  <a:pt x="492173" y="369130"/>
                </a:lnTo>
                <a:lnTo>
                  <a:pt x="562484" y="386708"/>
                </a:lnTo>
                <a:close/>
                <a:moveTo>
                  <a:pt x="527329" y="492173"/>
                </a:moveTo>
                <a:lnTo>
                  <a:pt x="474596" y="509751"/>
                </a:lnTo>
                <a:lnTo>
                  <a:pt x="492173" y="562484"/>
                </a:lnTo>
                <a:lnTo>
                  <a:pt x="527329" y="562484"/>
                </a:lnTo>
                <a:lnTo>
                  <a:pt x="527329" y="492173"/>
                </a:lnTo>
                <a:close/>
                <a:moveTo>
                  <a:pt x="615217" y="615217"/>
                </a:moveTo>
                <a:lnTo>
                  <a:pt x="597639" y="615217"/>
                </a:lnTo>
                <a:close/>
                <a:moveTo>
                  <a:pt x="755838" y="650372"/>
                </a:moveTo>
                <a:lnTo>
                  <a:pt x="755838" y="667950"/>
                </a:lnTo>
                <a:close/>
              </a:path>
            </a:pathLst>
          </a:custGeom>
          <a:solidFill>
            <a:srgbClr val="FFC000"/>
          </a:solidFill>
          <a:ln w="3175" cap="rnd">
            <a:solidFill>
              <a:srgbClr val="FFFF00"/>
            </a:solidFill>
            <a:prstDash val="solid"/>
            <a:round/>
          </a:ln>
        </p:spPr>
        <p:txBody>
          <a:bodyPr rtlCol="0" anchor="ctr"/>
          <a:lstStyle/>
          <a:p>
            <a:endParaRPr lang="en-US"/>
          </a:p>
        </p:txBody>
      </p:sp>
      <p:sp>
        <p:nvSpPr>
          <p:cNvPr id="27" name="任意多边形: 形状 26">
            <a:extLst>
              <a:ext uri="{FF2B5EF4-FFF2-40B4-BE49-F238E27FC236}">
                <a16:creationId xmlns:a16="http://schemas.microsoft.com/office/drawing/2014/main" id="{02337B4F-ABD1-5EE8-DAFF-1854682D6EDD}"/>
              </a:ext>
            </a:extLst>
          </p:cNvPr>
          <p:cNvSpPr/>
          <p:nvPr/>
        </p:nvSpPr>
        <p:spPr>
          <a:xfrm>
            <a:off x="10061846" y="2682872"/>
            <a:ext cx="494040" cy="875157"/>
          </a:xfrm>
          <a:custGeom>
            <a:avLst/>
            <a:gdLst>
              <a:gd name="connsiteX0" fmla="*/ 17578 w 615216"/>
              <a:gd name="connsiteY0" fmla="*/ 1089812 h 1089812"/>
              <a:gd name="connsiteX1" fmla="*/ 193354 w 615216"/>
              <a:gd name="connsiteY1" fmla="*/ 1054657 h 1089812"/>
              <a:gd name="connsiteX2" fmla="*/ 246087 w 615216"/>
              <a:gd name="connsiteY2" fmla="*/ 1001924 h 1089812"/>
              <a:gd name="connsiteX3" fmla="*/ 263664 w 615216"/>
              <a:gd name="connsiteY3" fmla="*/ 1019502 h 1089812"/>
              <a:gd name="connsiteX4" fmla="*/ 263664 w 615216"/>
              <a:gd name="connsiteY4" fmla="*/ 984347 h 1089812"/>
              <a:gd name="connsiteX5" fmla="*/ 369130 w 615216"/>
              <a:gd name="connsiteY5" fmla="*/ 984347 h 1089812"/>
              <a:gd name="connsiteX6" fmla="*/ 474596 w 615216"/>
              <a:gd name="connsiteY6" fmla="*/ 914036 h 1089812"/>
              <a:gd name="connsiteX7" fmla="*/ 492173 w 615216"/>
              <a:gd name="connsiteY7" fmla="*/ 790993 h 1089812"/>
              <a:gd name="connsiteX8" fmla="*/ 457018 w 615216"/>
              <a:gd name="connsiteY8" fmla="*/ 720682 h 1089812"/>
              <a:gd name="connsiteX9" fmla="*/ 509751 w 615216"/>
              <a:gd name="connsiteY9" fmla="*/ 685527 h 1089812"/>
              <a:gd name="connsiteX10" fmla="*/ 492173 w 615216"/>
              <a:gd name="connsiteY10" fmla="*/ 667950 h 1089812"/>
              <a:gd name="connsiteX11" fmla="*/ 544906 w 615216"/>
              <a:gd name="connsiteY11" fmla="*/ 580061 h 1089812"/>
              <a:gd name="connsiteX12" fmla="*/ 527329 w 615216"/>
              <a:gd name="connsiteY12" fmla="*/ 492173 h 1089812"/>
              <a:gd name="connsiteX13" fmla="*/ 474596 w 615216"/>
              <a:gd name="connsiteY13" fmla="*/ 439440 h 1089812"/>
              <a:gd name="connsiteX14" fmla="*/ 509751 w 615216"/>
              <a:gd name="connsiteY14" fmla="*/ 369130 h 1089812"/>
              <a:gd name="connsiteX15" fmla="*/ 492173 w 615216"/>
              <a:gd name="connsiteY15" fmla="*/ 316397 h 1089812"/>
              <a:gd name="connsiteX16" fmla="*/ 580061 w 615216"/>
              <a:gd name="connsiteY16" fmla="*/ 298820 h 1089812"/>
              <a:gd name="connsiteX17" fmla="*/ 615217 w 615216"/>
              <a:gd name="connsiteY17" fmla="*/ 228509 h 1089812"/>
              <a:gd name="connsiteX18" fmla="*/ 597639 w 615216"/>
              <a:gd name="connsiteY18" fmla="*/ 175776 h 1089812"/>
              <a:gd name="connsiteX19" fmla="*/ 527329 w 615216"/>
              <a:gd name="connsiteY19" fmla="*/ 123043 h 1089812"/>
              <a:gd name="connsiteX20" fmla="*/ 615217 w 615216"/>
              <a:gd name="connsiteY20" fmla="*/ 70310 h 1089812"/>
              <a:gd name="connsiteX21" fmla="*/ 580061 w 615216"/>
              <a:gd name="connsiteY21" fmla="*/ 70310 h 1089812"/>
              <a:gd name="connsiteX22" fmla="*/ 562484 w 615216"/>
              <a:gd name="connsiteY22" fmla="*/ 0 h 1089812"/>
              <a:gd name="connsiteX23" fmla="*/ 474596 w 615216"/>
              <a:gd name="connsiteY23" fmla="*/ 70310 h 1089812"/>
              <a:gd name="connsiteX24" fmla="*/ 421863 w 615216"/>
              <a:gd name="connsiteY24" fmla="*/ 52733 h 1089812"/>
              <a:gd name="connsiteX25" fmla="*/ 369130 w 615216"/>
              <a:gd name="connsiteY25" fmla="*/ 70310 h 1089812"/>
              <a:gd name="connsiteX26" fmla="*/ 351552 w 615216"/>
              <a:gd name="connsiteY26" fmla="*/ 105466 h 1089812"/>
              <a:gd name="connsiteX27" fmla="*/ 316397 w 615216"/>
              <a:gd name="connsiteY27" fmla="*/ 70310 h 1089812"/>
              <a:gd name="connsiteX28" fmla="*/ 228509 w 615216"/>
              <a:gd name="connsiteY28" fmla="*/ 210931 h 1089812"/>
              <a:gd name="connsiteX29" fmla="*/ 193354 w 615216"/>
              <a:gd name="connsiteY29" fmla="*/ 193354 h 1089812"/>
              <a:gd name="connsiteX30" fmla="*/ 140621 w 615216"/>
              <a:gd name="connsiteY30" fmla="*/ 246087 h 1089812"/>
              <a:gd name="connsiteX31" fmla="*/ 87888 w 615216"/>
              <a:gd name="connsiteY31" fmla="*/ 421863 h 1089812"/>
              <a:gd name="connsiteX32" fmla="*/ 35155 w 615216"/>
              <a:gd name="connsiteY32" fmla="*/ 474596 h 1089812"/>
              <a:gd name="connsiteX33" fmla="*/ 35155 w 615216"/>
              <a:gd name="connsiteY33" fmla="*/ 509751 h 1089812"/>
              <a:gd name="connsiteX34" fmla="*/ 87888 w 615216"/>
              <a:gd name="connsiteY34" fmla="*/ 562484 h 1089812"/>
              <a:gd name="connsiteX35" fmla="*/ 17578 w 615216"/>
              <a:gd name="connsiteY35" fmla="*/ 667950 h 1089812"/>
              <a:gd name="connsiteX36" fmla="*/ 52733 w 615216"/>
              <a:gd name="connsiteY36" fmla="*/ 878881 h 1089812"/>
              <a:gd name="connsiteX37" fmla="*/ 0 w 615216"/>
              <a:gd name="connsiteY37" fmla="*/ 1037080 h 1089812"/>
              <a:gd name="connsiteX38" fmla="*/ 17578 w 615216"/>
              <a:gd name="connsiteY38" fmla="*/ 1089812 h 10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216" h="1089812">
                <a:moveTo>
                  <a:pt x="17578" y="1089812"/>
                </a:moveTo>
                <a:lnTo>
                  <a:pt x="193354" y="1054657"/>
                </a:lnTo>
                <a:lnTo>
                  <a:pt x="246087" y="1001924"/>
                </a:lnTo>
                <a:lnTo>
                  <a:pt x="263664" y="1019502"/>
                </a:lnTo>
                <a:lnTo>
                  <a:pt x="263664" y="984347"/>
                </a:lnTo>
                <a:lnTo>
                  <a:pt x="369130" y="984347"/>
                </a:lnTo>
                <a:lnTo>
                  <a:pt x="474596" y="914036"/>
                </a:lnTo>
                <a:lnTo>
                  <a:pt x="492173" y="790993"/>
                </a:lnTo>
                <a:lnTo>
                  <a:pt x="457018" y="720682"/>
                </a:lnTo>
                <a:lnTo>
                  <a:pt x="509751" y="685527"/>
                </a:lnTo>
                <a:lnTo>
                  <a:pt x="492173" y="667950"/>
                </a:lnTo>
                <a:lnTo>
                  <a:pt x="544906" y="580061"/>
                </a:lnTo>
                <a:lnTo>
                  <a:pt x="527329" y="492173"/>
                </a:lnTo>
                <a:lnTo>
                  <a:pt x="474596" y="439440"/>
                </a:lnTo>
                <a:lnTo>
                  <a:pt x="509751" y="369130"/>
                </a:lnTo>
                <a:lnTo>
                  <a:pt x="492173" y="316397"/>
                </a:lnTo>
                <a:lnTo>
                  <a:pt x="580061" y="298820"/>
                </a:lnTo>
                <a:lnTo>
                  <a:pt x="615217" y="228509"/>
                </a:lnTo>
                <a:lnTo>
                  <a:pt x="597639" y="175776"/>
                </a:lnTo>
                <a:lnTo>
                  <a:pt x="527329" y="123043"/>
                </a:lnTo>
                <a:lnTo>
                  <a:pt x="615217" y="70310"/>
                </a:lnTo>
                <a:lnTo>
                  <a:pt x="580061" y="70310"/>
                </a:lnTo>
                <a:lnTo>
                  <a:pt x="562484" y="0"/>
                </a:lnTo>
                <a:lnTo>
                  <a:pt x="474596" y="70310"/>
                </a:lnTo>
                <a:lnTo>
                  <a:pt x="421863" y="52733"/>
                </a:lnTo>
                <a:lnTo>
                  <a:pt x="369130" y="70310"/>
                </a:lnTo>
                <a:lnTo>
                  <a:pt x="351552" y="105466"/>
                </a:lnTo>
                <a:lnTo>
                  <a:pt x="316397" y="70310"/>
                </a:lnTo>
                <a:lnTo>
                  <a:pt x="228509" y="210931"/>
                </a:lnTo>
                <a:lnTo>
                  <a:pt x="193354" y="193354"/>
                </a:lnTo>
                <a:lnTo>
                  <a:pt x="140621" y="246087"/>
                </a:lnTo>
                <a:lnTo>
                  <a:pt x="87888" y="421863"/>
                </a:lnTo>
                <a:lnTo>
                  <a:pt x="35155" y="474596"/>
                </a:lnTo>
                <a:lnTo>
                  <a:pt x="35155" y="509751"/>
                </a:lnTo>
                <a:lnTo>
                  <a:pt x="87888" y="562484"/>
                </a:lnTo>
                <a:lnTo>
                  <a:pt x="17578" y="667950"/>
                </a:lnTo>
                <a:lnTo>
                  <a:pt x="52733" y="878881"/>
                </a:lnTo>
                <a:lnTo>
                  <a:pt x="0" y="1037080"/>
                </a:lnTo>
                <a:lnTo>
                  <a:pt x="17578" y="1089812"/>
                </a:lnTo>
                <a:close/>
              </a:path>
            </a:pathLst>
          </a:custGeom>
          <a:solidFill>
            <a:srgbClr val="FFC000"/>
          </a:solidFill>
          <a:ln w="3175" cap="rnd">
            <a:solidFill>
              <a:srgbClr val="FFFF00"/>
            </a:solidFill>
            <a:prstDash val="solid"/>
            <a:round/>
          </a:ln>
        </p:spPr>
        <p:txBody>
          <a:bodyPr rtlCol="0" anchor="ctr"/>
          <a:lstStyle/>
          <a:p>
            <a:endParaRPr lang="en-US"/>
          </a:p>
        </p:txBody>
      </p:sp>
      <p:sp>
        <p:nvSpPr>
          <p:cNvPr id="28" name="任意多边形: 形状 27">
            <a:extLst>
              <a:ext uri="{FF2B5EF4-FFF2-40B4-BE49-F238E27FC236}">
                <a16:creationId xmlns:a16="http://schemas.microsoft.com/office/drawing/2014/main" id="{D2B54E3B-C66D-D5E4-684E-875610A55A87}"/>
              </a:ext>
            </a:extLst>
          </p:cNvPr>
          <p:cNvSpPr/>
          <p:nvPr/>
        </p:nvSpPr>
        <p:spPr>
          <a:xfrm>
            <a:off x="8579724" y="565556"/>
            <a:ext cx="3274783" cy="2597242"/>
          </a:xfrm>
          <a:custGeom>
            <a:avLst/>
            <a:gdLst>
              <a:gd name="connsiteX0" fmla="*/ 0 w 4078007"/>
              <a:gd name="connsiteY0" fmla="*/ 2232358 h 3234281"/>
              <a:gd name="connsiteX1" fmla="*/ 87888 w 4078007"/>
              <a:gd name="connsiteY1" fmla="*/ 2460867 h 3234281"/>
              <a:gd name="connsiteX2" fmla="*/ 52733 w 4078007"/>
              <a:gd name="connsiteY2" fmla="*/ 2496022 h 3234281"/>
              <a:gd name="connsiteX3" fmla="*/ 158199 w 4078007"/>
              <a:gd name="connsiteY3" fmla="*/ 2601488 h 3234281"/>
              <a:gd name="connsiteX4" fmla="*/ 158199 w 4078007"/>
              <a:gd name="connsiteY4" fmla="*/ 2654220 h 3234281"/>
              <a:gd name="connsiteX5" fmla="*/ 228509 w 4078007"/>
              <a:gd name="connsiteY5" fmla="*/ 2654220 h 3234281"/>
              <a:gd name="connsiteX6" fmla="*/ 263664 w 4078007"/>
              <a:gd name="connsiteY6" fmla="*/ 2619065 h 3234281"/>
              <a:gd name="connsiteX7" fmla="*/ 281242 w 4078007"/>
              <a:gd name="connsiteY7" fmla="*/ 2636643 h 3234281"/>
              <a:gd name="connsiteX8" fmla="*/ 281242 w 4078007"/>
              <a:gd name="connsiteY8" fmla="*/ 2601488 h 3234281"/>
              <a:gd name="connsiteX9" fmla="*/ 404285 w 4078007"/>
              <a:gd name="connsiteY9" fmla="*/ 2601488 h 3234281"/>
              <a:gd name="connsiteX10" fmla="*/ 439440 w 4078007"/>
              <a:gd name="connsiteY10" fmla="*/ 2654220 h 3234281"/>
              <a:gd name="connsiteX11" fmla="*/ 421863 w 4078007"/>
              <a:gd name="connsiteY11" fmla="*/ 2724531 h 3234281"/>
              <a:gd name="connsiteX12" fmla="*/ 333975 w 4078007"/>
              <a:gd name="connsiteY12" fmla="*/ 2794841 h 3234281"/>
              <a:gd name="connsiteX13" fmla="*/ 509751 w 4078007"/>
              <a:gd name="connsiteY13" fmla="*/ 2882730 h 3234281"/>
              <a:gd name="connsiteX14" fmla="*/ 509751 w 4078007"/>
              <a:gd name="connsiteY14" fmla="*/ 2953040 h 3234281"/>
              <a:gd name="connsiteX15" fmla="*/ 562484 w 4078007"/>
              <a:gd name="connsiteY15" fmla="*/ 2953040 h 3234281"/>
              <a:gd name="connsiteX16" fmla="*/ 615217 w 4078007"/>
              <a:gd name="connsiteY16" fmla="*/ 3005773 h 3234281"/>
              <a:gd name="connsiteX17" fmla="*/ 650372 w 4078007"/>
              <a:gd name="connsiteY17" fmla="*/ 3005773 h 3234281"/>
              <a:gd name="connsiteX18" fmla="*/ 685527 w 4078007"/>
              <a:gd name="connsiteY18" fmla="*/ 2970618 h 3234281"/>
              <a:gd name="connsiteX19" fmla="*/ 650372 w 4078007"/>
              <a:gd name="connsiteY19" fmla="*/ 2935462 h 3234281"/>
              <a:gd name="connsiteX20" fmla="*/ 738260 w 4078007"/>
              <a:gd name="connsiteY20" fmla="*/ 2900307 h 3234281"/>
              <a:gd name="connsiteX21" fmla="*/ 808570 w 4078007"/>
              <a:gd name="connsiteY21" fmla="*/ 2935462 h 3234281"/>
              <a:gd name="connsiteX22" fmla="*/ 878881 w 4078007"/>
              <a:gd name="connsiteY22" fmla="*/ 2882730 h 3234281"/>
              <a:gd name="connsiteX23" fmla="*/ 966769 w 4078007"/>
              <a:gd name="connsiteY23" fmla="*/ 2865152 h 3234281"/>
              <a:gd name="connsiteX24" fmla="*/ 1001924 w 4078007"/>
              <a:gd name="connsiteY24" fmla="*/ 2935462 h 3234281"/>
              <a:gd name="connsiteX25" fmla="*/ 949191 w 4078007"/>
              <a:gd name="connsiteY25" fmla="*/ 3023350 h 3234281"/>
              <a:gd name="connsiteX26" fmla="*/ 878881 w 4078007"/>
              <a:gd name="connsiteY26" fmla="*/ 3058506 h 3234281"/>
              <a:gd name="connsiteX27" fmla="*/ 878881 w 4078007"/>
              <a:gd name="connsiteY27" fmla="*/ 3163971 h 3234281"/>
              <a:gd name="connsiteX28" fmla="*/ 1019502 w 4078007"/>
              <a:gd name="connsiteY28" fmla="*/ 3234282 h 3234281"/>
              <a:gd name="connsiteX29" fmla="*/ 1177700 w 4078007"/>
              <a:gd name="connsiteY29" fmla="*/ 3181549 h 3234281"/>
              <a:gd name="connsiteX30" fmla="*/ 1230433 w 4078007"/>
              <a:gd name="connsiteY30" fmla="*/ 3128816 h 3234281"/>
              <a:gd name="connsiteX31" fmla="*/ 1230433 w 4078007"/>
              <a:gd name="connsiteY31" fmla="*/ 2988195 h 3234281"/>
              <a:gd name="connsiteX32" fmla="*/ 1265589 w 4078007"/>
              <a:gd name="connsiteY32" fmla="*/ 2917885 h 3234281"/>
              <a:gd name="connsiteX33" fmla="*/ 1283166 w 4078007"/>
              <a:gd name="connsiteY33" fmla="*/ 2935462 h 3234281"/>
              <a:gd name="connsiteX34" fmla="*/ 1283166 w 4078007"/>
              <a:gd name="connsiteY34" fmla="*/ 2900307 h 3234281"/>
              <a:gd name="connsiteX35" fmla="*/ 1335899 w 4078007"/>
              <a:gd name="connsiteY35" fmla="*/ 2882730 h 3234281"/>
              <a:gd name="connsiteX36" fmla="*/ 1388632 w 4078007"/>
              <a:gd name="connsiteY36" fmla="*/ 2935462 h 3234281"/>
              <a:gd name="connsiteX37" fmla="*/ 1388632 w 4078007"/>
              <a:gd name="connsiteY37" fmla="*/ 2970618 h 3234281"/>
              <a:gd name="connsiteX38" fmla="*/ 1318321 w 4078007"/>
              <a:gd name="connsiteY38" fmla="*/ 3076083 h 3234281"/>
              <a:gd name="connsiteX39" fmla="*/ 1371054 w 4078007"/>
              <a:gd name="connsiteY39" fmla="*/ 3111239 h 3234281"/>
              <a:gd name="connsiteX40" fmla="*/ 1441365 w 4078007"/>
              <a:gd name="connsiteY40" fmla="*/ 3111239 h 3234281"/>
              <a:gd name="connsiteX41" fmla="*/ 1441365 w 4078007"/>
              <a:gd name="connsiteY41" fmla="*/ 3146394 h 3234281"/>
              <a:gd name="connsiteX42" fmla="*/ 1529253 w 4078007"/>
              <a:gd name="connsiteY42" fmla="*/ 3163971 h 3234281"/>
              <a:gd name="connsiteX43" fmla="*/ 1529253 w 4078007"/>
              <a:gd name="connsiteY43" fmla="*/ 3199127 h 3234281"/>
              <a:gd name="connsiteX44" fmla="*/ 1617141 w 4078007"/>
              <a:gd name="connsiteY44" fmla="*/ 3199127 h 3234281"/>
              <a:gd name="connsiteX45" fmla="*/ 1634719 w 4078007"/>
              <a:gd name="connsiteY45" fmla="*/ 3146394 h 3234281"/>
              <a:gd name="connsiteX46" fmla="*/ 1687451 w 4078007"/>
              <a:gd name="connsiteY46" fmla="*/ 3128816 h 3234281"/>
              <a:gd name="connsiteX47" fmla="*/ 1669874 w 4078007"/>
              <a:gd name="connsiteY47" fmla="*/ 3076083 h 3234281"/>
              <a:gd name="connsiteX48" fmla="*/ 1810495 w 4078007"/>
              <a:gd name="connsiteY48" fmla="*/ 2917885 h 3234281"/>
              <a:gd name="connsiteX49" fmla="*/ 1792917 w 4078007"/>
              <a:gd name="connsiteY49" fmla="*/ 2900307 h 3234281"/>
              <a:gd name="connsiteX50" fmla="*/ 1810495 w 4078007"/>
              <a:gd name="connsiteY50" fmla="*/ 2917885 h 3234281"/>
              <a:gd name="connsiteX51" fmla="*/ 1845650 w 4078007"/>
              <a:gd name="connsiteY51" fmla="*/ 2882730 h 3234281"/>
              <a:gd name="connsiteX52" fmla="*/ 1828072 w 4078007"/>
              <a:gd name="connsiteY52" fmla="*/ 2865152 h 3234281"/>
              <a:gd name="connsiteX53" fmla="*/ 1863228 w 4078007"/>
              <a:gd name="connsiteY53" fmla="*/ 2900307 h 3234281"/>
              <a:gd name="connsiteX54" fmla="*/ 1898383 w 4078007"/>
              <a:gd name="connsiteY54" fmla="*/ 2900307 h 3234281"/>
              <a:gd name="connsiteX55" fmla="*/ 1951116 w 4078007"/>
              <a:gd name="connsiteY55" fmla="*/ 2847574 h 3234281"/>
              <a:gd name="connsiteX56" fmla="*/ 1986271 w 4078007"/>
              <a:gd name="connsiteY56" fmla="*/ 2882730 h 3234281"/>
              <a:gd name="connsiteX57" fmla="*/ 2039004 w 4078007"/>
              <a:gd name="connsiteY57" fmla="*/ 2829997 h 3234281"/>
              <a:gd name="connsiteX58" fmla="*/ 2056581 w 4078007"/>
              <a:gd name="connsiteY58" fmla="*/ 2847574 h 3234281"/>
              <a:gd name="connsiteX59" fmla="*/ 2162047 w 4078007"/>
              <a:gd name="connsiteY59" fmla="*/ 2706953 h 3234281"/>
              <a:gd name="connsiteX60" fmla="*/ 2197202 w 4078007"/>
              <a:gd name="connsiteY60" fmla="*/ 2742109 h 3234281"/>
              <a:gd name="connsiteX61" fmla="*/ 2267513 w 4078007"/>
              <a:gd name="connsiteY61" fmla="*/ 2689376 h 3234281"/>
              <a:gd name="connsiteX62" fmla="*/ 2320246 w 4078007"/>
              <a:gd name="connsiteY62" fmla="*/ 2706953 h 3234281"/>
              <a:gd name="connsiteX63" fmla="*/ 2390556 w 4078007"/>
              <a:gd name="connsiteY63" fmla="*/ 2671798 h 3234281"/>
              <a:gd name="connsiteX64" fmla="*/ 2355401 w 4078007"/>
              <a:gd name="connsiteY64" fmla="*/ 2496022 h 3234281"/>
              <a:gd name="connsiteX65" fmla="*/ 2408134 w 4078007"/>
              <a:gd name="connsiteY65" fmla="*/ 2478444 h 3234281"/>
              <a:gd name="connsiteX66" fmla="*/ 2443289 w 4078007"/>
              <a:gd name="connsiteY66" fmla="*/ 2372979 h 3234281"/>
              <a:gd name="connsiteX67" fmla="*/ 2478444 w 4078007"/>
              <a:gd name="connsiteY67" fmla="*/ 2372979 h 3234281"/>
              <a:gd name="connsiteX68" fmla="*/ 2513599 w 4078007"/>
              <a:gd name="connsiteY68" fmla="*/ 2408134 h 3234281"/>
              <a:gd name="connsiteX69" fmla="*/ 2496022 w 4078007"/>
              <a:gd name="connsiteY69" fmla="*/ 2460867 h 3234281"/>
              <a:gd name="connsiteX70" fmla="*/ 2548755 w 4078007"/>
              <a:gd name="connsiteY70" fmla="*/ 2478444 h 3234281"/>
              <a:gd name="connsiteX71" fmla="*/ 2636643 w 4078007"/>
              <a:gd name="connsiteY71" fmla="*/ 2408134 h 3234281"/>
              <a:gd name="connsiteX72" fmla="*/ 2671798 w 4078007"/>
              <a:gd name="connsiteY72" fmla="*/ 2443289 h 3234281"/>
              <a:gd name="connsiteX73" fmla="*/ 2724531 w 4078007"/>
              <a:gd name="connsiteY73" fmla="*/ 2390556 h 3234281"/>
              <a:gd name="connsiteX74" fmla="*/ 2742109 w 4078007"/>
              <a:gd name="connsiteY74" fmla="*/ 2408134 h 3234281"/>
              <a:gd name="connsiteX75" fmla="*/ 2794841 w 4078007"/>
              <a:gd name="connsiteY75" fmla="*/ 2372979 h 3234281"/>
              <a:gd name="connsiteX76" fmla="*/ 2794841 w 4078007"/>
              <a:gd name="connsiteY76" fmla="*/ 2302668 h 3234281"/>
              <a:gd name="connsiteX77" fmla="*/ 2865152 w 4078007"/>
              <a:gd name="connsiteY77" fmla="*/ 2302668 h 3234281"/>
              <a:gd name="connsiteX78" fmla="*/ 2917885 w 4078007"/>
              <a:gd name="connsiteY78" fmla="*/ 2267513 h 3234281"/>
              <a:gd name="connsiteX79" fmla="*/ 2953040 w 4078007"/>
              <a:gd name="connsiteY79" fmla="*/ 2337823 h 3234281"/>
              <a:gd name="connsiteX80" fmla="*/ 2935462 w 4078007"/>
              <a:gd name="connsiteY80" fmla="*/ 2355401 h 3234281"/>
              <a:gd name="connsiteX81" fmla="*/ 2970618 w 4078007"/>
              <a:gd name="connsiteY81" fmla="*/ 2390556 h 3234281"/>
              <a:gd name="connsiteX82" fmla="*/ 2988195 w 4078007"/>
              <a:gd name="connsiteY82" fmla="*/ 2372979 h 3234281"/>
              <a:gd name="connsiteX83" fmla="*/ 2988195 w 4078007"/>
              <a:gd name="connsiteY83" fmla="*/ 2513600 h 3234281"/>
              <a:gd name="connsiteX84" fmla="*/ 3111238 w 4078007"/>
              <a:gd name="connsiteY84" fmla="*/ 2531177 h 3234281"/>
              <a:gd name="connsiteX85" fmla="*/ 3146394 w 4078007"/>
              <a:gd name="connsiteY85" fmla="*/ 2496022 h 3234281"/>
              <a:gd name="connsiteX86" fmla="*/ 3146394 w 4078007"/>
              <a:gd name="connsiteY86" fmla="*/ 2390556 h 3234281"/>
              <a:gd name="connsiteX87" fmla="*/ 3111238 w 4078007"/>
              <a:gd name="connsiteY87" fmla="*/ 2355401 h 3234281"/>
              <a:gd name="connsiteX88" fmla="*/ 3146394 w 4078007"/>
              <a:gd name="connsiteY88" fmla="*/ 2320246 h 3234281"/>
              <a:gd name="connsiteX89" fmla="*/ 3234282 w 4078007"/>
              <a:gd name="connsiteY89" fmla="*/ 2408134 h 3234281"/>
              <a:gd name="connsiteX90" fmla="*/ 3234282 w 4078007"/>
              <a:gd name="connsiteY90" fmla="*/ 2443289 h 3234281"/>
              <a:gd name="connsiteX91" fmla="*/ 3339748 w 4078007"/>
              <a:gd name="connsiteY91" fmla="*/ 2337823 h 3234281"/>
              <a:gd name="connsiteX92" fmla="*/ 3357325 w 4078007"/>
              <a:gd name="connsiteY92" fmla="*/ 2355401 h 3234281"/>
              <a:gd name="connsiteX93" fmla="*/ 3410058 w 4078007"/>
              <a:gd name="connsiteY93" fmla="*/ 2302668 h 3234281"/>
              <a:gd name="connsiteX94" fmla="*/ 3480368 w 4078007"/>
              <a:gd name="connsiteY94" fmla="*/ 2302668 h 3234281"/>
              <a:gd name="connsiteX95" fmla="*/ 3585834 w 4078007"/>
              <a:gd name="connsiteY95" fmla="*/ 2232358 h 3234281"/>
              <a:gd name="connsiteX96" fmla="*/ 3638567 w 4078007"/>
              <a:gd name="connsiteY96" fmla="*/ 2249935 h 3234281"/>
              <a:gd name="connsiteX97" fmla="*/ 3744033 w 4078007"/>
              <a:gd name="connsiteY97" fmla="*/ 2179625 h 3234281"/>
              <a:gd name="connsiteX98" fmla="*/ 3744033 w 4078007"/>
              <a:gd name="connsiteY98" fmla="*/ 2144470 h 3234281"/>
              <a:gd name="connsiteX99" fmla="*/ 3691300 w 4078007"/>
              <a:gd name="connsiteY99" fmla="*/ 2091737 h 3234281"/>
              <a:gd name="connsiteX100" fmla="*/ 3726455 w 4078007"/>
              <a:gd name="connsiteY100" fmla="*/ 2091737 h 3234281"/>
              <a:gd name="connsiteX101" fmla="*/ 3726455 w 4078007"/>
              <a:gd name="connsiteY101" fmla="*/ 2056581 h 3234281"/>
              <a:gd name="connsiteX102" fmla="*/ 3673722 w 4078007"/>
              <a:gd name="connsiteY102" fmla="*/ 1898383 h 3234281"/>
              <a:gd name="connsiteX103" fmla="*/ 3550679 w 4078007"/>
              <a:gd name="connsiteY103" fmla="*/ 1968693 h 3234281"/>
              <a:gd name="connsiteX104" fmla="*/ 3515524 w 4078007"/>
              <a:gd name="connsiteY104" fmla="*/ 1845650 h 3234281"/>
              <a:gd name="connsiteX105" fmla="*/ 3550679 w 4078007"/>
              <a:gd name="connsiteY105" fmla="*/ 1775340 h 3234281"/>
              <a:gd name="connsiteX106" fmla="*/ 3462791 w 4078007"/>
              <a:gd name="connsiteY106" fmla="*/ 1652296 h 3234281"/>
              <a:gd name="connsiteX107" fmla="*/ 3480368 w 4078007"/>
              <a:gd name="connsiteY107" fmla="*/ 1599563 h 3234281"/>
              <a:gd name="connsiteX108" fmla="*/ 3515524 w 4078007"/>
              <a:gd name="connsiteY108" fmla="*/ 1634719 h 3234281"/>
              <a:gd name="connsiteX109" fmla="*/ 3568257 w 4078007"/>
              <a:gd name="connsiteY109" fmla="*/ 1617141 h 3234281"/>
              <a:gd name="connsiteX110" fmla="*/ 3620989 w 4078007"/>
              <a:gd name="connsiteY110" fmla="*/ 1669874 h 3234281"/>
              <a:gd name="connsiteX111" fmla="*/ 3620989 w 4078007"/>
              <a:gd name="connsiteY111" fmla="*/ 1599563 h 3234281"/>
              <a:gd name="connsiteX112" fmla="*/ 3673722 w 4078007"/>
              <a:gd name="connsiteY112" fmla="*/ 1564408 h 3234281"/>
              <a:gd name="connsiteX113" fmla="*/ 3656145 w 4078007"/>
              <a:gd name="connsiteY113" fmla="*/ 1494098 h 3234281"/>
              <a:gd name="connsiteX114" fmla="*/ 3744033 w 4078007"/>
              <a:gd name="connsiteY114" fmla="*/ 1458942 h 3234281"/>
              <a:gd name="connsiteX115" fmla="*/ 3726455 w 4078007"/>
              <a:gd name="connsiteY115" fmla="*/ 1406210 h 3234281"/>
              <a:gd name="connsiteX116" fmla="*/ 3691300 w 4078007"/>
              <a:gd name="connsiteY116" fmla="*/ 1406210 h 3234281"/>
              <a:gd name="connsiteX117" fmla="*/ 3708877 w 4078007"/>
              <a:gd name="connsiteY117" fmla="*/ 1423787 h 3234281"/>
              <a:gd name="connsiteX118" fmla="*/ 3673722 w 4078007"/>
              <a:gd name="connsiteY118" fmla="*/ 1458942 h 3234281"/>
              <a:gd name="connsiteX119" fmla="*/ 3638567 w 4078007"/>
              <a:gd name="connsiteY119" fmla="*/ 1441365 h 3234281"/>
              <a:gd name="connsiteX120" fmla="*/ 3638567 w 4078007"/>
              <a:gd name="connsiteY120" fmla="*/ 1406210 h 3234281"/>
              <a:gd name="connsiteX121" fmla="*/ 3568257 w 4078007"/>
              <a:gd name="connsiteY121" fmla="*/ 1335899 h 3234281"/>
              <a:gd name="connsiteX122" fmla="*/ 3585834 w 4078007"/>
              <a:gd name="connsiteY122" fmla="*/ 1283166 h 3234281"/>
              <a:gd name="connsiteX123" fmla="*/ 3726455 w 4078007"/>
              <a:gd name="connsiteY123" fmla="*/ 1195278 h 3234281"/>
              <a:gd name="connsiteX124" fmla="*/ 3831921 w 4078007"/>
              <a:gd name="connsiteY124" fmla="*/ 1072235 h 3234281"/>
              <a:gd name="connsiteX125" fmla="*/ 3867076 w 4078007"/>
              <a:gd name="connsiteY125" fmla="*/ 1177700 h 3234281"/>
              <a:gd name="connsiteX126" fmla="*/ 3902231 w 4078007"/>
              <a:gd name="connsiteY126" fmla="*/ 966769 h 3234281"/>
              <a:gd name="connsiteX127" fmla="*/ 3972542 w 4078007"/>
              <a:gd name="connsiteY127" fmla="*/ 931614 h 3234281"/>
              <a:gd name="connsiteX128" fmla="*/ 3954964 w 4078007"/>
              <a:gd name="connsiteY128" fmla="*/ 790993 h 3234281"/>
              <a:gd name="connsiteX129" fmla="*/ 4078007 w 4078007"/>
              <a:gd name="connsiteY129" fmla="*/ 527329 h 3234281"/>
              <a:gd name="connsiteX130" fmla="*/ 3972542 w 4078007"/>
              <a:gd name="connsiteY130" fmla="*/ 386708 h 3234281"/>
              <a:gd name="connsiteX131" fmla="*/ 3919809 w 4078007"/>
              <a:gd name="connsiteY131" fmla="*/ 421863 h 3234281"/>
              <a:gd name="connsiteX132" fmla="*/ 3919809 w 4078007"/>
              <a:gd name="connsiteY132" fmla="*/ 457018 h 3234281"/>
              <a:gd name="connsiteX133" fmla="*/ 3656145 w 4078007"/>
              <a:gd name="connsiteY133" fmla="*/ 457018 h 3234281"/>
              <a:gd name="connsiteX134" fmla="*/ 3603412 w 4078007"/>
              <a:gd name="connsiteY134" fmla="*/ 333975 h 3234281"/>
              <a:gd name="connsiteX135" fmla="*/ 3620989 w 4078007"/>
              <a:gd name="connsiteY135" fmla="*/ 246087 h 3234281"/>
              <a:gd name="connsiteX136" fmla="*/ 3585834 w 4078007"/>
              <a:gd name="connsiteY136" fmla="*/ 246087 h 3234281"/>
              <a:gd name="connsiteX137" fmla="*/ 3533101 w 4078007"/>
              <a:gd name="connsiteY137" fmla="*/ 193354 h 3234281"/>
              <a:gd name="connsiteX138" fmla="*/ 3480368 w 4078007"/>
              <a:gd name="connsiteY138" fmla="*/ 246087 h 3234281"/>
              <a:gd name="connsiteX139" fmla="*/ 3410058 w 4078007"/>
              <a:gd name="connsiteY139" fmla="*/ 175776 h 3234281"/>
              <a:gd name="connsiteX140" fmla="*/ 3480368 w 4078007"/>
              <a:gd name="connsiteY140" fmla="*/ 70310 h 3234281"/>
              <a:gd name="connsiteX141" fmla="*/ 3462791 w 4078007"/>
              <a:gd name="connsiteY141" fmla="*/ 17578 h 3234281"/>
              <a:gd name="connsiteX142" fmla="*/ 3374903 w 4078007"/>
              <a:gd name="connsiteY142" fmla="*/ 0 h 3234281"/>
              <a:gd name="connsiteX143" fmla="*/ 3234282 w 4078007"/>
              <a:gd name="connsiteY143" fmla="*/ 140621 h 3234281"/>
              <a:gd name="connsiteX144" fmla="*/ 3234282 w 4078007"/>
              <a:gd name="connsiteY144" fmla="*/ 175776 h 3234281"/>
              <a:gd name="connsiteX145" fmla="*/ 3322170 w 4078007"/>
              <a:gd name="connsiteY145" fmla="*/ 175776 h 3234281"/>
              <a:gd name="connsiteX146" fmla="*/ 3339748 w 4078007"/>
              <a:gd name="connsiteY146" fmla="*/ 298820 h 3234281"/>
              <a:gd name="connsiteX147" fmla="*/ 3216704 w 4078007"/>
              <a:gd name="connsiteY147" fmla="*/ 421863 h 3234281"/>
              <a:gd name="connsiteX148" fmla="*/ 3234282 w 4078007"/>
              <a:gd name="connsiteY148" fmla="*/ 439440 h 3234281"/>
              <a:gd name="connsiteX149" fmla="*/ 3146394 w 4078007"/>
              <a:gd name="connsiteY149" fmla="*/ 562484 h 3234281"/>
              <a:gd name="connsiteX150" fmla="*/ 3163971 w 4078007"/>
              <a:gd name="connsiteY150" fmla="*/ 580061 h 3234281"/>
              <a:gd name="connsiteX151" fmla="*/ 3111238 w 4078007"/>
              <a:gd name="connsiteY151" fmla="*/ 685527 h 3234281"/>
              <a:gd name="connsiteX152" fmla="*/ 3146394 w 4078007"/>
              <a:gd name="connsiteY152" fmla="*/ 685527 h 3234281"/>
              <a:gd name="connsiteX153" fmla="*/ 3128816 w 4078007"/>
              <a:gd name="connsiteY153" fmla="*/ 738260 h 3234281"/>
              <a:gd name="connsiteX154" fmla="*/ 2900307 w 4078007"/>
              <a:gd name="connsiteY154" fmla="*/ 861303 h 3234281"/>
              <a:gd name="connsiteX155" fmla="*/ 2759686 w 4078007"/>
              <a:gd name="connsiteY155" fmla="*/ 790993 h 3234281"/>
              <a:gd name="connsiteX156" fmla="*/ 2636643 w 4078007"/>
              <a:gd name="connsiteY156" fmla="*/ 1072235 h 3234281"/>
              <a:gd name="connsiteX157" fmla="*/ 2636643 w 4078007"/>
              <a:gd name="connsiteY157" fmla="*/ 1142545 h 3234281"/>
              <a:gd name="connsiteX158" fmla="*/ 2601488 w 4078007"/>
              <a:gd name="connsiteY158" fmla="*/ 1160123 h 3234281"/>
              <a:gd name="connsiteX159" fmla="*/ 2601488 w 4078007"/>
              <a:gd name="connsiteY159" fmla="*/ 1212856 h 3234281"/>
              <a:gd name="connsiteX160" fmla="*/ 2654220 w 4078007"/>
              <a:gd name="connsiteY160" fmla="*/ 1265589 h 3234281"/>
              <a:gd name="connsiteX161" fmla="*/ 2706953 w 4078007"/>
              <a:gd name="connsiteY161" fmla="*/ 1212856 h 3234281"/>
              <a:gd name="connsiteX162" fmla="*/ 2865152 w 4078007"/>
              <a:gd name="connsiteY162" fmla="*/ 1265589 h 3234281"/>
              <a:gd name="connsiteX163" fmla="*/ 2935462 w 4078007"/>
              <a:gd name="connsiteY163" fmla="*/ 1177700 h 3234281"/>
              <a:gd name="connsiteX164" fmla="*/ 3023350 w 4078007"/>
              <a:gd name="connsiteY164" fmla="*/ 1195278 h 3234281"/>
              <a:gd name="connsiteX165" fmla="*/ 3199127 w 4078007"/>
              <a:gd name="connsiteY165" fmla="*/ 1371054 h 3234281"/>
              <a:gd name="connsiteX166" fmla="*/ 3216704 w 4078007"/>
              <a:gd name="connsiteY166" fmla="*/ 1458942 h 3234281"/>
              <a:gd name="connsiteX167" fmla="*/ 3181549 w 4078007"/>
              <a:gd name="connsiteY167" fmla="*/ 1494098 h 3234281"/>
              <a:gd name="connsiteX168" fmla="*/ 3093661 w 4078007"/>
              <a:gd name="connsiteY168" fmla="*/ 1476520 h 3234281"/>
              <a:gd name="connsiteX169" fmla="*/ 3058506 w 4078007"/>
              <a:gd name="connsiteY169" fmla="*/ 1441365 h 3234281"/>
              <a:gd name="connsiteX170" fmla="*/ 2917885 w 4078007"/>
              <a:gd name="connsiteY170" fmla="*/ 1494098 h 3234281"/>
              <a:gd name="connsiteX171" fmla="*/ 2882729 w 4078007"/>
              <a:gd name="connsiteY171" fmla="*/ 1476520 h 3234281"/>
              <a:gd name="connsiteX172" fmla="*/ 2847574 w 4078007"/>
              <a:gd name="connsiteY172" fmla="*/ 1529253 h 3234281"/>
              <a:gd name="connsiteX173" fmla="*/ 2777264 w 4078007"/>
              <a:gd name="connsiteY173" fmla="*/ 1529253 h 3234281"/>
              <a:gd name="connsiteX174" fmla="*/ 2689376 w 4078007"/>
              <a:gd name="connsiteY174" fmla="*/ 1634719 h 3234281"/>
              <a:gd name="connsiteX175" fmla="*/ 2706953 w 4078007"/>
              <a:gd name="connsiteY175" fmla="*/ 1652296 h 3234281"/>
              <a:gd name="connsiteX176" fmla="*/ 2619065 w 4078007"/>
              <a:gd name="connsiteY176" fmla="*/ 1722607 h 3234281"/>
              <a:gd name="connsiteX177" fmla="*/ 2478444 w 4078007"/>
              <a:gd name="connsiteY177" fmla="*/ 1722607 h 3234281"/>
              <a:gd name="connsiteX178" fmla="*/ 2390556 w 4078007"/>
              <a:gd name="connsiteY178" fmla="*/ 1828072 h 3234281"/>
              <a:gd name="connsiteX179" fmla="*/ 2320246 w 4078007"/>
              <a:gd name="connsiteY179" fmla="*/ 1863228 h 3234281"/>
              <a:gd name="connsiteX180" fmla="*/ 2214780 w 4078007"/>
              <a:gd name="connsiteY180" fmla="*/ 1845650 h 3234281"/>
              <a:gd name="connsiteX181" fmla="*/ 2162047 w 4078007"/>
              <a:gd name="connsiteY181" fmla="*/ 1792917 h 3234281"/>
              <a:gd name="connsiteX182" fmla="*/ 2074159 w 4078007"/>
              <a:gd name="connsiteY182" fmla="*/ 1792917 h 3234281"/>
              <a:gd name="connsiteX183" fmla="*/ 2021426 w 4078007"/>
              <a:gd name="connsiteY183" fmla="*/ 1933538 h 3234281"/>
              <a:gd name="connsiteX184" fmla="*/ 2091737 w 4078007"/>
              <a:gd name="connsiteY184" fmla="*/ 2074159 h 3234281"/>
              <a:gd name="connsiteX185" fmla="*/ 1951116 w 4078007"/>
              <a:gd name="connsiteY185" fmla="*/ 2144470 h 3234281"/>
              <a:gd name="connsiteX186" fmla="*/ 1863228 w 4078007"/>
              <a:gd name="connsiteY186" fmla="*/ 2249935 h 3234281"/>
              <a:gd name="connsiteX187" fmla="*/ 1652296 w 4078007"/>
              <a:gd name="connsiteY187" fmla="*/ 2320246 h 3234281"/>
              <a:gd name="connsiteX188" fmla="*/ 1458942 w 4078007"/>
              <a:gd name="connsiteY188" fmla="*/ 2302668 h 3234281"/>
              <a:gd name="connsiteX189" fmla="*/ 1300744 w 4078007"/>
              <a:gd name="connsiteY189" fmla="*/ 2355401 h 3234281"/>
              <a:gd name="connsiteX190" fmla="*/ 1107390 w 4078007"/>
              <a:gd name="connsiteY190" fmla="*/ 2478444 h 3234281"/>
              <a:gd name="connsiteX191" fmla="*/ 1054657 w 4078007"/>
              <a:gd name="connsiteY191" fmla="*/ 2460867 h 3234281"/>
              <a:gd name="connsiteX192" fmla="*/ 1037079 w 4078007"/>
              <a:gd name="connsiteY192" fmla="*/ 2425711 h 3234281"/>
              <a:gd name="connsiteX193" fmla="*/ 843726 w 4078007"/>
              <a:gd name="connsiteY193" fmla="*/ 2408134 h 3234281"/>
              <a:gd name="connsiteX194" fmla="*/ 773415 w 4078007"/>
              <a:gd name="connsiteY194" fmla="*/ 2355401 h 3234281"/>
              <a:gd name="connsiteX195" fmla="*/ 738260 w 4078007"/>
              <a:gd name="connsiteY195" fmla="*/ 2372979 h 3234281"/>
              <a:gd name="connsiteX196" fmla="*/ 615217 w 4078007"/>
              <a:gd name="connsiteY196" fmla="*/ 2285090 h 3234281"/>
              <a:gd name="connsiteX197" fmla="*/ 246087 w 4078007"/>
              <a:gd name="connsiteY197" fmla="*/ 2285090 h 3234281"/>
              <a:gd name="connsiteX198" fmla="*/ 17578 w 4078007"/>
              <a:gd name="connsiteY198" fmla="*/ 2249935 h 3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078007" h="3234281">
                <a:moveTo>
                  <a:pt x="0" y="2232358"/>
                </a:moveTo>
                <a:lnTo>
                  <a:pt x="87888" y="2460867"/>
                </a:lnTo>
                <a:lnTo>
                  <a:pt x="52733" y="2496022"/>
                </a:lnTo>
                <a:lnTo>
                  <a:pt x="158199" y="2601488"/>
                </a:lnTo>
                <a:lnTo>
                  <a:pt x="158199" y="2654220"/>
                </a:lnTo>
                <a:lnTo>
                  <a:pt x="228509" y="2654220"/>
                </a:lnTo>
                <a:lnTo>
                  <a:pt x="263664" y="2619065"/>
                </a:lnTo>
                <a:lnTo>
                  <a:pt x="281242" y="2636643"/>
                </a:lnTo>
                <a:lnTo>
                  <a:pt x="281242" y="2601488"/>
                </a:lnTo>
                <a:lnTo>
                  <a:pt x="404285" y="2601488"/>
                </a:lnTo>
                <a:lnTo>
                  <a:pt x="439440" y="2654220"/>
                </a:lnTo>
                <a:lnTo>
                  <a:pt x="421863" y="2724531"/>
                </a:lnTo>
                <a:lnTo>
                  <a:pt x="333975" y="2794841"/>
                </a:lnTo>
                <a:lnTo>
                  <a:pt x="509751" y="2882730"/>
                </a:lnTo>
                <a:lnTo>
                  <a:pt x="509751" y="2953040"/>
                </a:lnTo>
                <a:lnTo>
                  <a:pt x="562484" y="2953040"/>
                </a:lnTo>
                <a:lnTo>
                  <a:pt x="615217" y="3005773"/>
                </a:lnTo>
                <a:lnTo>
                  <a:pt x="650372" y="3005773"/>
                </a:lnTo>
                <a:lnTo>
                  <a:pt x="685527" y="2970618"/>
                </a:lnTo>
                <a:lnTo>
                  <a:pt x="650372" y="2935462"/>
                </a:lnTo>
                <a:lnTo>
                  <a:pt x="738260" y="2900307"/>
                </a:lnTo>
                <a:lnTo>
                  <a:pt x="808570" y="2935462"/>
                </a:lnTo>
                <a:lnTo>
                  <a:pt x="878881" y="2882730"/>
                </a:lnTo>
                <a:lnTo>
                  <a:pt x="966769" y="2865152"/>
                </a:lnTo>
                <a:lnTo>
                  <a:pt x="1001924" y="2935462"/>
                </a:lnTo>
                <a:lnTo>
                  <a:pt x="949191" y="3023350"/>
                </a:lnTo>
                <a:lnTo>
                  <a:pt x="878881" y="3058506"/>
                </a:lnTo>
                <a:lnTo>
                  <a:pt x="878881" y="3163971"/>
                </a:lnTo>
                <a:lnTo>
                  <a:pt x="1019502" y="3234282"/>
                </a:lnTo>
                <a:lnTo>
                  <a:pt x="1177700" y="3181549"/>
                </a:lnTo>
                <a:lnTo>
                  <a:pt x="1230433" y="3128816"/>
                </a:lnTo>
                <a:lnTo>
                  <a:pt x="1230433" y="2988195"/>
                </a:lnTo>
                <a:lnTo>
                  <a:pt x="1265589" y="2917885"/>
                </a:lnTo>
                <a:lnTo>
                  <a:pt x="1283166" y="2935462"/>
                </a:lnTo>
                <a:lnTo>
                  <a:pt x="1283166" y="2900307"/>
                </a:lnTo>
                <a:lnTo>
                  <a:pt x="1335899" y="2882730"/>
                </a:lnTo>
                <a:lnTo>
                  <a:pt x="1388632" y="2935462"/>
                </a:lnTo>
                <a:lnTo>
                  <a:pt x="1388632" y="2970618"/>
                </a:lnTo>
                <a:lnTo>
                  <a:pt x="1318321" y="3076083"/>
                </a:lnTo>
                <a:lnTo>
                  <a:pt x="1371054" y="3111239"/>
                </a:lnTo>
                <a:lnTo>
                  <a:pt x="1441365" y="3111239"/>
                </a:lnTo>
                <a:lnTo>
                  <a:pt x="1441365" y="3146394"/>
                </a:lnTo>
                <a:lnTo>
                  <a:pt x="1529253" y="3163971"/>
                </a:lnTo>
                <a:lnTo>
                  <a:pt x="1529253" y="3199127"/>
                </a:lnTo>
                <a:lnTo>
                  <a:pt x="1617141" y="3199127"/>
                </a:lnTo>
                <a:lnTo>
                  <a:pt x="1634719" y="3146394"/>
                </a:lnTo>
                <a:lnTo>
                  <a:pt x="1687451" y="3128816"/>
                </a:lnTo>
                <a:lnTo>
                  <a:pt x="1669874" y="3076083"/>
                </a:lnTo>
                <a:lnTo>
                  <a:pt x="1810495" y="2917885"/>
                </a:lnTo>
                <a:lnTo>
                  <a:pt x="1792917" y="2900307"/>
                </a:lnTo>
                <a:lnTo>
                  <a:pt x="1810495" y="2917885"/>
                </a:lnTo>
                <a:lnTo>
                  <a:pt x="1845650" y="2882730"/>
                </a:lnTo>
                <a:lnTo>
                  <a:pt x="1828072" y="2865152"/>
                </a:lnTo>
                <a:lnTo>
                  <a:pt x="1863228" y="2900307"/>
                </a:lnTo>
                <a:lnTo>
                  <a:pt x="1898383" y="2900307"/>
                </a:lnTo>
                <a:lnTo>
                  <a:pt x="1951116" y="2847574"/>
                </a:lnTo>
                <a:lnTo>
                  <a:pt x="1986271" y="2882730"/>
                </a:lnTo>
                <a:lnTo>
                  <a:pt x="2039004" y="2829997"/>
                </a:lnTo>
                <a:lnTo>
                  <a:pt x="2056581" y="2847574"/>
                </a:lnTo>
                <a:lnTo>
                  <a:pt x="2162047" y="2706953"/>
                </a:lnTo>
                <a:lnTo>
                  <a:pt x="2197202" y="2742109"/>
                </a:lnTo>
                <a:lnTo>
                  <a:pt x="2267513" y="2689376"/>
                </a:lnTo>
                <a:lnTo>
                  <a:pt x="2320246" y="2706953"/>
                </a:lnTo>
                <a:lnTo>
                  <a:pt x="2390556" y="2671798"/>
                </a:lnTo>
                <a:lnTo>
                  <a:pt x="2355401" y="2496022"/>
                </a:lnTo>
                <a:lnTo>
                  <a:pt x="2408134" y="2478444"/>
                </a:lnTo>
                <a:lnTo>
                  <a:pt x="2443289" y="2372979"/>
                </a:lnTo>
                <a:lnTo>
                  <a:pt x="2478444" y="2372979"/>
                </a:lnTo>
                <a:lnTo>
                  <a:pt x="2513599" y="2408134"/>
                </a:lnTo>
                <a:lnTo>
                  <a:pt x="2496022" y="2460867"/>
                </a:lnTo>
                <a:lnTo>
                  <a:pt x="2548755" y="2478444"/>
                </a:lnTo>
                <a:lnTo>
                  <a:pt x="2636643" y="2408134"/>
                </a:lnTo>
                <a:lnTo>
                  <a:pt x="2671798" y="2443289"/>
                </a:lnTo>
                <a:lnTo>
                  <a:pt x="2724531" y="2390556"/>
                </a:lnTo>
                <a:lnTo>
                  <a:pt x="2742109" y="2408134"/>
                </a:lnTo>
                <a:lnTo>
                  <a:pt x="2794841" y="2372979"/>
                </a:lnTo>
                <a:lnTo>
                  <a:pt x="2794841" y="2302668"/>
                </a:lnTo>
                <a:lnTo>
                  <a:pt x="2865152" y="2302668"/>
                </a:lnTo>
                <a:lnTo>
                  <a:pt x="2917885" y="2267513"/>
                </a:lnTo>
                <a:lnTo>
                  <a:pt x="2953040" y="2337823"/>
                </a:lnTo>
                <a:lnTo>
                  <a:pt x="2935462" y="2355401"/>
                </a:lnTo>
                <a:lnTo>
                  <a:pt x="2970618" y="2390556"/>
                </a:lnTo>
                <a:lnTo>
                  <a:pt x="2988195" y="2372979"/>
                </a:lnTo>
                <a:lnTo>
                  <a:pt x="2988195" y="2513600"/>
                </a:lnTo>
                <a:lnTo>
                  <a:pt x="3111238" y="2531177"/>
                </a:lnTo>
                <a:lnTo>
                  <a:pt x="3146394" y="2496022"/>
                </a:lnTo>
                <a:lnTo>
                  <a:pt x="3146394" y="2390556"/>
                </a:lnTo>
                <a:lnTo>
                  <a:pt x="3111238" y="2355401"/>
                </a:lnTo>
                <a:lnTo>
                  <a:pt x="3146394" y="2320246"/>
                </a:lnTo>
                <a:lnTo>
                  <a:pt x="3234282" y="2408134"/>
                </a:lnTo>
                <a:lnTo>
                  <a:pt x="3234282" y="2443289"/>
                </a:lnTo>
                <a:lnTo>
                  <a:pt x="3339748" y="2337823"/>
                </a:lnTo>
                <a:lnTo>
                  <a:pt x="3357325" y="2355401"/>
                </a:lnTo>
                <a:lnTo>
                  <a:pt x="3410058" y="2302668"/>
                </a:lnTo>
                <a:lnTo>
                  <a:pt x="3480368" y="2302668"/>
                </a:lnTo>
                <a:lnTo>
                  <a:pt x="3585834" y="2232358"/>
                </a:lnTo>
                <a:lnTo>
                  <a:pt x="3638567" y="2249935"/>
                </a:lnTo>
                <a:lnTo>
                  <a:pt x="3744033" y="2179625"/>
                </a:lnTo>
                <a:lnTo>
                  <a:pt x="3744033" y="2144470"/>
                </a:lnTo>
                <a:lnTo>
                  <a:pt x="3691300" y="2091737"/>
                </a:lnTo>
                <a:lnTo>
                  <a:pt x="3726455" y="2091737"/>
                </a:lnTo>
                <a:lnTo>
                  <a:pt x="3726455" y="2056581"/>
                </a:lnTo>
                <a:lnTo>
                  <a:pt x="3673722" y="1898383"/>
                </a:lnTo>
                <a:lnTo>
                  <a:pt x="3550679" y="1968693"/>
                </a:lnTo>
                <a:lnTo>
                  <a:pt x="3515524" y="1845650"/>
                </a:lnTo>
                <a:lnTo>
                  <a:pt x="3550679" y="1775340"/>
                </a:lnTo>
                <a:lnTo>
                  <a:pt x="3462791" y="1652296"/>
                </a:lnTo>
                <a:lnTo>
                  <a:pt x="3480368" y="1599563"/>
                </a:lnTo>
                <a:lnTo>
                  <a:pt x="3515524" y="1634719"/>
                </a:lnTo>
                <a:lnTo>
                  <a:pt x="3568257" y="1617141"/>
                </a:lnTo>
                <a:lnTo>
                  <a:pt x="3620989" y="1669874"/>
                </a:lnTo>
                <a:lnTo>
                  <a:pt x="3620989" y="1599563"/>
                </a:lnTo>
                <a:lnTo>
                  <a:pt x="3673722" y="1564408"/>
                </a:lnTo>
                <a:lnTo>
                  <a:pt x="3656145" y="1494098"/>
                </a:lnTo>
                <a:lnTo>
                  <a:pt x="3744033" y="1458942"/>
                </a:lnTo>
                <a:lnTo>
                  <a:pt x="3726455" y="1406210"/>
                </a:lnTo>
                <a:lnTo>
                  <a:pt x="3691300" y="1406210"/>
                </a:lnTo>
                <a:lnTo>
                  <a:pt x="3708877" y="1423787"/>
                </a:lnTo>
                <a:lnTo>
                  <a:pt x="3673722" y="1458942"/>
                </a:lnTo>
                <a:lnTo>
                  <a:pt x="3638567" y="1441365"/>
                </a:lnTo>
                <a:lnTo>
                  <a:pt x="3638567" y="1406210"/>
                </a:lnTo>
                <a:lnTo>
                  <a:pt x="3568257" y="1335899"/>
                </a:lnTo>
                <a:lnTo>
                  <a:pt x="3585834" y="1283166"/>
                </a:lnTo>
                <a:lnTo>
                  <a:pt x="3726455" y="1195278"/>
                </a:lnTo>
                <a:lnTo>
                  <a:pt x="3831921" y="1072235"/>
                </a:lnTo>
                <a:lnTo>
                  <a:pt x="3867076" y="1177700"/>
                </a:lnTo>
                <a:lnTo>
                  <a:pt x="3902231" y="966769"/>
                </a:lnTo>
                <a:lnTo>
                  <a:pt x="3972542" y="931614"/>
                </a:lnTo>
                <a:lnTo>
                  <a:pt x="3954964" y="790993"/>
                </a:lnTo>
                <a:lnTo>
                  <a:pt x="4078007" y="527329"/>
                </a:lnTo>
                <a:lnTo>
                  <a:pt x="3972542" y="386708"/>
                </a:lnTo>
                <a:lnTo>
                  <a:pt x="3919809" y="421863"/>
                </a:lnTo>
                <a:lnTo>
                  <a:pt x="3919809" y="457018"/>
                </a:lnTo>
                <a:lnTo>
                  <a:pt x="3656145" y="457018"/>
                </a:lnTo>
                <a:lnTo>
                  <a:pt x="3603412" y="333975"/>
                </a:lnTo>
                <a:lnTo>
                  <a:pt x="3620989" y="246087"/>
                </a:lnTo>
                <a:lnTo>
                  <a:pt x="3585834" y="246087"/>
                </a:lnTo>
                <a:lnTo>
                  <a:pt x="3533101" y="193354"/>
                </a:lnTo>
                <a:lnTo>
                  <a:pt x="3480368" y="246087"/>
                </a:lnTo>
                <a:lnTo>
                  <a:pt x="3410058" y="175776"/>
                </a:lnTo>
                <a:lnTo>
                  <a:pt x="3480368" y="70310"/>
                </a:lnTo>
                <a:lnTo>
                  <a:pt x="3462791" y="17578"/>
                </a:lnTo>
                <a:lnTo>
                  <a:pt x="3374903" y="0"/>
                </a:lnTo>
                <a:lnTo>
                  <a:pt x="3234282" y="140621"/>
                </a:lnTo>
                <a:lnTo>
                  <a:pt x="3234282" y="175776"/>
                </a:lnTo>
                <a:lnTo>
                  <a:pt x="3322170" y="175776"/>
                </a:lnTo>
                <a:lnTo>
                  <a:pt x="3339748" y="298820"/>
                </a:lnTo>
                <a:lnTo>
                  <a:pt x="3216704" y="421863"/>
                </a:lnTo>
                <a:lnTo>
                  <a:pt x="3234282" y="439440"/>
                </a:lnTo>
                <a:lnTo>
                  <a:pt x="3146394" y="562484"/>
                </a:lnTo>
                <a:lnTo>
                  <a:pt x="3163971" y="580061"/>
                </a:lnTo>
                <a:lnTo>
                  <a:pt x="3111238" y="685527"/>
                </a:lnTo>
                <a:lnTo>
                  <a:pt x="3146394" y="685527"/>
                </a:lnTo>
                <a:lnTo>
                  <a:pt x="3128816" y="738260"/>
                </a:lnTo>
                <a:lnTo>
                  <a:pt x="2900307" y="861303"/>
                </a:lnTo>
                <a:lnTo>
                  <a:pt x="2759686" y="790993"/>
                </a:lnTo>
                <a:lnTo>
                  <a:pt x="2636643" y="1072235"/>
                </a:lnTo>
                <a:lnTo>
                  <a:pt x="2636643" y="1142545"/>
                </a:lnTo>
                <a:lnTo>
                  <a:pt x="2601488" y="1160123"/>
                </a:lnTo>
                <a:lnTo>
                  <a:pt x="2601488" y="1212856"/>
                </a:lnTo>
                <a:lnTo>
                  <a:pt x="2654220" y="1265589"/>
                </a:lnTo>
                <a:lnTo>
                  <a:pt x="2706953" y="1212856"/>
                </a:lnTo>
                <a:lnTo>
                  <a:pt x="2865152" y="1265589"/>
                </a:lnTo>
                <a:lnTo>
                  <a:pt x="2935462" y="1177700"/>
                </a:lnTo>
                <a:lnTo>
                  <a:pt x="3023350" y="1195278"/>
                </a:lnTo>
                <a:lnTo>
                  <a:pt x="3199127" y="1371054"/>
                </a:lnTo>
                <a:lnTo>
                  <a:pt x="3216704" y="1458942"/>
                </a:lnTo>
                <a:lnTo>
                  <a:pt x="3181549" y="1494098"/>
                </a:lnTo>
                <a:lnTo>
                  <a:pt x="3093661" y="1476520"/>
                </a:lnTo>
                <a:lnTo>
                  <a:pt x="3058506" y="1441365"/>
                </a:lnTo>
                <a:lnTo>
                  <a:pt x="2917885" y="1494098"/>
                </a:lnTo>
                <a:lnTo>
                  <a:pt x="2882729" y="1476520"/>
                </a:lnTo>
                <a:lnTo>
                  <a:pt x="2847574" y="1529253"/>
                </a:lnTo>
                <a:lnTo>
                  <a:pt x="2777264" y="1529253"/>
                </a:lnTo>
                <a:lnTo>
                  <a:pt x="2689376" y="1634719"/>
                </a:lnTo>
                <a:lnTo>
                  <a:pt x="2706953" y="1652296"/>
                </a:lnTo>
                <a:lnTo>
                  <a:pt x="2619065" y="1722607"/>
                </a:lnTo>
                <a:lnTo>
                  <a:pt x="2478444" y="1722607"/>
                </a:lnTo>
                <a:lnTo>
                  <a:pt x="2390556" y="1828072"/>
                </a:lnTo>
                <a:lnTo>
                  <a:pt x="2320246" y="1863228"/>
                </a:lnTo>
                <a:lnTo>
                  <a:pt x="2214780" y="1845650"/>
                </a:lnTo>
                <a:lnTo>
                  <a:pt x="2162047" y="1792917"/>
                </a:lnTo>
                <a:lnTo>
                  <a:pt x="2074159" y="1792917"/>
                </a:lnTo>
                <a:lnTo>
                  <a:pt x="2021426" y="1933538"/>
                </a:lnTo>
                <a:lnTo>
                  <a:pt x="2091737" y="2074159"/>
                </a:lnTo>
                <a:lnTo>
                  <a:pt x="1951116" y="2144470"/>
                </a:lnTo>
                <a:lnTo>
                  <a:pt x="1863228" y="2249935"/>
                </a:lnTo>
                <a:lnTo>
                  <a:pt x="1652296" y="2320246"/>
                </a:lnTo>
                <a:lnTo>
                  <a:pt x="1458942" y="2302668"/>
                </a:lnTo>
                <a:lnTo>
                  <a:pt x="1300744" y="2355401"/>
                </a:lnTo>
                <a:lnTo>
                  <a:pt x="1107390" y="2478444"/>
                </a:lnTo>
                <a:lnTo>
                  <a:pt x="1054657" y="2460867"/>
                </a:lnTo>
                <a:lnTo>
                  <a:pt x="1037079" y="2425711"/>
                </a:lnTo>
                <a:lnTo>
                  <a:pt x="843726" y="2408134"/>
                </a:lnTo>
                <a:lnTo>
                  <a:pt x="773415" y="2355401"/>
                </a:lnTo>
                <a:lnTo>
                  <a:pt x="738260" y="2372979"/>
                </a:lnTo>
                <a:lnTo>
                  <a:pt x="615217" y="2285090"/>
                </a:lnTo>
                <a:lnTo>
                  <a:pt x="246087" y="2285090"/>
                </a:lnTo>
                <a:lnTo>
                  <a:pt x="17578" y="2249935"/>
                </a:lnTo>
                <a:close/>
              </a:path>
            </a:pathLst>
          </a:custGeom>
          <a:solidFill>
            <a:srgbClr val="DD785E"/>
          </a:solidFill>
          <a:ln w="3175" cap="rnd">
            <a:solidFill>
              <a:srgbClr val="FFFF00"/>
            </a:solidFill>
            <a:prstDash val="solid"/>
            <a:round/>
          </a:ln>
        </p:spPr>
        <p:txBody>
          <a:bodyPr rtlCol="0" anchor="ctr"/>
          <a:lstStyle/>
          <a:p>
            <a:endParaRPr lang="en-US"/>
          </a:p>
        </p:txBody>
      </p:sp>
      <p:sp>
        <p:nvSpPr>
          <p:cNvPr id="29" name="任意多边形: 形状 28">
            <a:extLst>
              <a:ext uri="{FF2B5EF4-FFF2-40B4-BE49-F238E27FC236}">
                <a16:creationId xmlns:a16="http://schemas.microsoft.com/office/drawing/2014/main" id="{D16C17DB-AC03-5B6E-7A80-551EF484C02F}"/>
              </a:ext>
            </a:extLst>
          </p:cNvPr>
          <p:cNvSpPr/>
          <p:nvPr/>
        </p:nvSpPr>
        <p:spPr>
          <a:xfrm>
            <a:off x="11049927" y="2259409"/>
            <a:ext cx="776349" cy="719887"/>
          </a:xfrm>
          <a:custGeom>
            <a:avLst/>
            <a:gdLst>
              <a:gd name="connsiteX0" fmla="*/ 650372 w 966768"/>
              <a:gd name="connsiteY0" fmla="*/ 703105 h 896458"/>
              <a:gd name="connsiteX1" fmla="*/ 720682 w 966768"/>
              <a:gd name="connsiteY1" fmla="*/ 703105 h 896458"/>
              <a:gd name="connsiteX2" fmla="*/ 843726 w 966768"/>
              <a:gd name="connsiteY2" fmla="*/ 562484 h 896458"/>
              <a:gd name="connsiteX3" fmla="*/ 861303 w 966768"/>
              <a:gd name="connsiteY3" fmla="*/ 580061 h 896458"/>
              <a:gd name="connsiteX4" fmla="*/ 966769 w 966768"/>
              <a:gd name="connsiteY4" fmla="*/ 492173 h 896458"/>
              <a:gd name="connsiteX5" fmla="*/ 966769 w 966768"/>
              <a:gd name="connsiteY5" fmla="*/ 421863 h 896458"/>
              <a:gd name="connsiteX6" fmla="*/ 914036 w 966768"/>
              <a:gd name="connsiteY6" fmla="*/ 369130 h 896458"/>
              <a:gd name="connsiteX7" fmla="*/ 931614 w 966768"/>
              <a:gd name="connsiteY7" fmla="*/ 351552 h 896458"/>
              <a:gd name="connsiteX8" fmla="*/ 896459 w 966768"/>
              <a:gd name="connsiteY8" fmla="*/ 351552 h 896458"/>
              <a:gd name="connsiteX9" fmla="*/ 896459 w 966768"/>
              <a:gd name="connsiteY9" fmla="*/ 281242 h 896458"/>
              <a:gd name="connsiteX10" fmla="*/ 931614 w 966768"/>
              <a:gd name="connsiteY10" fmla="*/ 246087 h 896458"/>
              <a:gd name="connsiteX11" fmla="*/ 914036 w 966768"/>
              <a:gd name="connsiteY11" fmla="*/ 263664 h 896458"/>
              <a:gd name="connsiteX12" fmla="*/ 878881 w 966768"/>
              <a:gd name="connsiteY12" fmla="*/ 228509 h 896458"/>
              <a:gd name="connsiteX13" fmla="*/ 878881 w 966768"/>
              <a:gd name="connsiteY13" fmla="*/ 158199 h 896458"/>
              <a:gd name="connsiteX14" fmla="*/ 826148 w 966768"/>
              <a:gd name="connsiteY14" fmla="*/ 70310 h 896458"/>
              <a:gd name="connsiteX15" fmla="*/ 773415 w 966768"/>
              <a:gd name="connsiteY15" fmla="*/ 123043 h 896458"/>
              <a:gd name="connsiteX16" fmla="*/ 773415 w 966768"/>
              <a:gd name="connsiteY16" fmla="*/ 70310 h 896458"/>
              <a:gd name="connsiteX17" fmla="*/ 685527 w 966768"/>
              <a:gd name="connsiteY17" fmla="*/ 0 h 896458"/>
              <a:gd name="connsiteX18" fmla="*/ 650372 w 966768"/>
              <a:gd name="connsiteY18" fmla="*/ 87888 h 896458"/>
              <a:gd name="connsiteX19" fmla="*/ 597639 w 966768"/>
              <a:gd name="connsiteY19" fmla="*/ 105466 h 896458"/>
              <a:gd name="connsiteX20" fmla="*/ 615217 w 966768"/>
              <a:gd name="connsiteY20" fmla="*/ 123043 h 896458"/>
              <a:gd name="connsiteX21" fmla="*/ 492173 w 966768"/>
              <a:gd name="connsiteY21" fmla="*/ 123043 h 896458"/>
              <a:gd name="connsiteX22" fmla="*/ 492173 w 966768"/>
              <a:gd name="connsiteY22" fmla="*/ 158199 h 896458"/>
              <a:gd name="connsiteX23" fmla="*/ 457018 w 966768"/>
              <a:gd name="connsiteY23" fmla="*/ 140621 h 896458"/>
              <a:gd name="connsiteX24" fmla="*/ 404285 w 966768"/>
              <a:gd name="connsiteY24" fmla="*/ 193354 h 896458"/>
              <a:gd name="connsiteX25" fmla="*/ 333975 w 966768"/>
              <a:gd name="connsiteY25" fmla="*/ 193354 h 896458"/>
              <a:gd name="connsiteX26" fmla="*/ 158199 w 966768"/>
              <a:gd name="connsiteY26" fmla="*/ 333975 h 896458"/>
              <a:gd name="connsiteX27" fmla="*/ 158199 w 966768"/>
              <a:gd name="connsiteY27" fmla="*/ 298820 h 896458"/>
              <a:gd name="connsiteX28" fmla="*/ 70310 w 966768"/>
              <a:gd name="connsiteY28" fmla="*/ 210931 h 896458"/>
              <a:gd name="connsiteX29" fmla="*/ 35155 w 966768"/>
              <a:gd name="connsiteY29" fmla="*/ 246087 h 896458"/>
              <a:gd name="connsiteX30" fmla="*/ 70310 w 966768"/>
              <a:gd name="connsiteY30" fmla="*/ 281242 h 896458"/>
              <a:gd name="connsiteX31" fmla="*/ 70310 w 966768"/>
              <a:gd name="connsiteY31" fmla="*/ 369130 h 896458"/>
              <a:gd name="connsiteX32" fmla="*/ 0 w 966768"/>
              <a:gd name="connsiteY32" fmla="*/ 457018 h 896458"/>
              <a:gd name="connsiteX33" fmla="*/ 0 w 966768"/>
              <a:gd name="connsiteY33" fmla="*/ 509751 h 896458"/>
              <a:gd name="connsiteX34" fmla="*/ 52733 w 966768"/>
              <a:gd name="connsiteY34" fmla="*/ 562484 h 896458"/>
              <a:gd name="connsiteX35" fmla="*/ 87888 w 966768"/>
              <a:gd name="connsiteY35" fmla="*/ 562484 h 896458"/>
              <a:gd name="connsiteX36" fmla="*/ 123043 w 966768"/>
              <a:gd name="connsiteY36" fmla="*/ 667950 h 896458"/>
              <a:gd name="connsiteX37" fmla="*/ 228509 w 966768"/>
              <a:gd name="connsiteY37" fmla="*/ 615217 h 896458"/>
              <a:gd name="connsiteX38" fmla="*/ 228509 w 966768"/>
              <a:gd name="connsiteY38" fmla="*/ 580061 h 896458"/>
              <a:gd name="connsiteX39" fmla="*/ 316397 w 966768"/>
              <a:gd name="connsiteY39" fmla="*/ 492173 h 896458"/>
              <a:gd name="connsiteX40" fmla="*/ 404285 w 966768"/>
              <a:gd name="connsiteY40" fmla="*/ 492173 h 896458"/>
              <a:gd name="connsiteX41" fmla="*/ 474596 w 966768"/>
              <a:gd name="connsiteY41" fmla="*/ 562484 h 896458"/>
              <a:gd name="connsiteX42" fmla="*/ 421863 w 966768"/>
              <a:gd name="connsiteY42" fmla="*/ 615217 h 896458"/>
              <a:gd name="connsiteX43" fmla="*/ 439440 w 966768"/>
              <a:gd name="connsiteY43" fmla="*/ 632794 h 896458"/>
              <a:gd name="connsiteX44" fmla="*/ 351552 w 966768"/>
              <a:gd name="connsiteY44" fmla="*/ 703105 h 896458"/>
              <a:gd name="connsiteX45" fmla="*/ 369130 w 966768"/>
              <a:gd name="connsiteY45" fmla="*/ 720682 h 896458"/>
              <a:gd name="connsiteX46" fmla="*/ 316397 w 966768"/>
              <a:gd name="connsiteY46" fmla="*/ 755838 h 896458"/>
              <a:gd name="connsiteX47" fmla="*/ 386708 w 966768"/>
              <a:gd name="connsiteY47" fmla="*/ 790993 h 896458"/>
              <a:gd name="connsiteX48" fmla="*/ 386708 w 966768"/>
              <a:gd name="connsiteY48" fmla="*/ 826148 h 896458"/>
              <a:gd name="connsiteX49" fmla="*/ 369130 w 966768"/>
              <a:gd name="connsiteY49" fmla="*/ 808570 h 896458"/>
              <a:gd name="connsiteX50" fmla="*/ 369130 w 966768"/>
              <a:gd name="connsiteY50" fmla="*/ 843726 h 896458"/>
              <a:gd name="connsiteX51" fmla="*/ 351552 w 966768"/>
              <a:gd name="connsiteY51" fmla="*/ 826148 h 896458"/>
              <a:gd name="connsiteX52" fmla="*/ 316397 w 966768"/>
              <a:gd name="connsiteY52" fmla="*/ 896459 h 896458"/>
              <a:gd name="connsiteX53" fmla="*/ 404285 w 966768"/>
              <a:gd name="connsiteY53" fmla="*/ 843726 h 896458"/>
              <a:gd name="connsiteX54" fmla="*/ 421863 w 966768"/>
              <a:gd name="connsiteY54" fmla="*/ 861303 h 896458"/>
              <a:gd name="connsiteX55" fmla="*/ 404285 w 966768"/>
              <a:gd name="connsiteY55" fmla="*/ 843726 h 896458"/>
              <a:gd name="connsiteX56" fmla="*/ 509751 w 966768"/>
              <a:gd name="connsiteY56" fmla="*/ 755838 h 896458"/>
              <a:gd name="connsiteX57" fmla="*/ 650372 w 966768"/>
              <a:gd name="connsiteY57" fmla="*/ 703105 h 896458"/>
              <a:gd name="connsiteX58" fmla="*/ 527329 w 966768"/>
              <a:gd name="connsiteY58" fmla="*/ 790993 h 896458"/>
              <a:gd name="connsiteX59" fmla="*/ 527329 w 966768"/>
              <a:gd name="connsiteY59" fmla="*/ 790993 h 896458"/>
              <a:gd name="connsiteX60" fmla="*/ 474596 w 966768"/>
              <a:gd name="connsiteY60" fmla="*/ 808570 h 896458"/>
              <a:gd name="connsiteX61" fmla="*/ 474596 w 966768"/>
              <a:gd name="connsiteY61" fmla="*/ 808570 h 896458"/>
              <a:gd name="connsiteX62" fmla="*/ 527329 w 966768"/>
              <a:gd name="connsiteY62" fmla="*/ 790993 h 896458"/>
              <a:gd name="connsiteX63" fmla="*/ 544906 w 966768"/>
              <a:gd name="connsiteY63" fmla="*/ 808570 h 896458"/>
              <a:gd name="connsiteX64" fmla="*/ 527329 w 966768"/>
              <a:gd name="connsiteY64" fmla="*/ 790993 h 896458"/>
              <a:gd name="connsiteX65" fmla="*/ 544906 w 966768"/>
              <a:gd name="connsiteY65" fmla="*/ 843726 h 896458"/>
              <a:gd name="connsiteX66" fmla="*/ 527329 w 966768"/>
              <a:gd name="connsiteY66" fmla="*/ 826148 h 896458"/>
              <a:gd name="connsiteX67" fmla="*/ 544906 w 966768"/>
              <a:gd name="connsiteY67" fmla="*/ 843726 h 896458"/>
              <a:gd name="connsiteX68" fmla="*/ 580061 w 966768"/>
              <a:gd name="connsiteY68" fmla="*/ 738260 h 896458"/>
              <a:gd name="connsiteX69" fmla="*/ 562484 w 966768"/>
              <a:gd name="connsiteY69" fmla="*/ 755838 h 896458"/>
              <a:gd name="connsiteX70" fmla="*/ 580061 w 966768"/>
              <a:gd name="connsiteY70" fmla="*/ 738260 h 896458"/>
              <a:gd name="connsiteX71" fmla="*/ 509751 w 966768"/>
              <a:gd name="connsiteY71" fmla="*/ 790993 h 896458"/>
              <a:gd name="connsiteX72" fmla="*/ 509751 w 966768"/>
              <a:gd name="connsiteY72" fmla="*/ 808570 h 896458"/>
              <a:gd name="connsiteX73" fmla="*/ 263664 w 966768"/>
              <a:gd name="connsiteY73" fmla="*/ 562484 h 896458"/>
              <a:gd name="connsiteX74" fmla="*/ 263664 w 966768"/>
              <a:gd name="connsiteY74" fmla="*/ 562484 h 896458"/>
              <a:gd name="connsiteX75" fmla="*/ 580061 w 966768"/>
              <a:gd name="connsiteY75" fmla="*/ 755838 h 896458"/>
              <a:gd name="connsiteX76" fmla="*/ 580061 w 966768"/>
              <a:gd name="connsiteY76" fmla="*/ 755838 h 896458"/>
              <a:gd name="connsiteX77" fmla="*/ 597639 w 966768"/>
              <a:gd name="connsiteY77" fmla="*/ 843726 h 896458"/>
              <a:gd name="connsiteX78" fmla="*/ 597639 w 966768"/>
              <a:gd name="connsiteY78" fmla="*/ 843726 h 896458"/>
              <a:gd name="connsiteX79" fmla="*/ 667950 w 966768"/>
              <a:gd name="connsiteY79" fmla="*/ 703105 h 896458"/>
              <a:gd name="connsiteX80" fmla="*/ 685527 w 966768"/>
              <a:gd name="connsiteY80" fmla="*/ 703105 h 8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66768" h="896458">
                <a:moveTo>
                  <a:pt x="650372" y="703105"/>
                </a:moveTo>
                <a:lnTo>
                  <a:pt x="720682" y="703105"/>
                </a:lnTo>
                <a:lnTo>
                  <a:pt x="843726" y="562484"/>
                </a:lnTo>
                <a:lnTo>
                  <a:pt x="861303" y="580061"/>
                </a:lnTo>
                <a:lnTo>
                  <a:pt x="966769" y="492173"/>
                </a:lnTo>
                <a:lnTo>
                  <a:pt x="966769" y="421863"/>
                </a:lnTo>
                <a:lnTo>
                  <a:pt x="914036" y="369130"/>
                </a:lnTo>
                <a:lnTo>
                  <a:pt x="931614" y="351552"/>
                </a:lnTo>
                <a:lnTo>
                  <a:pt x="896459" y="351552"/>
                </a:lnTo>
                <a:lnTo>
                  <a:pt x="896459" y="281242"/>
                </a:lnTo>
                <a:lnTo>
                  <a:pt x="931614" y="246087"/>
                </a:lnTo>
                <a:lnTo>
                  <a:pt x="914036" y="263664"/>
                </a:lnTo>
                <a:lnTo>
                  <a:pt x="878881" y="228509"/>
                </a:lnTo>
                <a:lnTo>
                  <a:pt x="878881" y="158199"/>
                </a:lnTo>
                <a:lnTo>
                  <a:pt x="826148" y="70310"/>
                </a:lnTo>
                <a:lnTo>
                  <a:pt x="773415" y="123043"/>
                </a:lnTo>
                <a:lnTo>
                  <a:pt x="773415" y="70310"/>
                </a:lnTo>
                <a:lnTo>
                  <a:pt x="685527" y="0"/>
                </a:lnTo>
                <a:lnTo>
                  <a:pt x="650372" y="87888"/>
                </a:lnTo>
                <a:lnTo>
                  <a:pt x="597639" y="105466"/>
                </a:lnTo>
                <a:lnTo>
                  <a:pt x="615217" y="123043"/>
                </a:lnTo>
                <a:lnTo>
                  <a:pt x="492173" y="123043"/>
                </a:lnTo>
                <a:lnTo>
                  <a:pt x="492173" y="158199"/>
                </a:lnTo>
                <a:lnTo>
                  <a:pt x="457018" y="140621"/>
                </a:lnTo>
                <a:lnTo>
                  <a:pt x="404285" y="193354"/>
                </a:lnTo>
                <a:lnTo>
                  <a:pt x="333975" y="193354"/>
                </a:lnTo>
                <a:lnTo>
                  <a:pt x="158199" y="333975"/>
                </a:lnTo>
                <a:lnTo>
                  <a:pt x="158199" y="298820"/>
                </a:lnTo>
                <a:lnTo>
                  <a:pt x="70310" y="210931"/>
                </a:lnTo>
                <a:lnTo>
                  <a:pt x="35155" y="246087"/>
                </a:lnTo>
                <a:lnTo>
                  <a:pt x="70310" y="281242"/>
                </a:lnTo>
                <a:lnTo>
                  <a:pt x="70310" y="369130"/>
                </a:lnTo>
                <a:lnTo>
                  <a:pt x="0" y="457018"/>
                </a:lnTo>
                <a:lnTo>
                  <a:pt x="0" y="509751"/>
                </a:lnTo>
                <a:lnTo>
                  <a:pt x="52733" y="562484"/>
                </a:lnTo>
                <a:lnTo>
                  <a:pt x="87888" y="562484"/>
                </a:lnTo>
                <a:lnTo>
                  <a:pt x="123043" y="667950"/>
                </a:lnTo>
                <a:lnTo>
                  <a:pt x="228509" y="615217"/>
                </a:lnTo>
                <a:lnTo>
                  <a:pt x="228509" y="580061"/>
                </a:lnTo>
                <a:lnTo>
                  <a:pt x="316397" y="492173"/>
                </a:lnTo>
                <a:lnTo>
                  <a:pt x="404285" y="492173"/>
                </a:lnTo>
                <a:lnTo>
                  <a:pt x="474596" y="562484"/>
                </a:lnTo>
                <a:lnTo>
                  <a:pt x="421863" y="615217"/>
                </a:lnTo>
                <a:lnTo>
                  <a:pt x="439440" y="632794"/>
                </a:lnTo>
                <a:lnTo>
                  <a:pt x="351552" y="703105"/>
                </a:lnTo>
                <a:lnTo>
                  <a:pt x="369130" y="720682"/>
                </a:lnTo>
                <a:lnTo>
                  <a:pt x="316397" y="755838"/>
                </a:lnTo>
                <a:lnTo>
                  <a:pt x="386708" y="790993"/>
                </a:lnTo>
                <a:lnTo>
                  <a:pt x="386708" y="826148"/>
                </a:lnTo>
                <a:lnTo>
                  <a:pt x="369130" y="808570"/>
                </a:lnTo>
                <a:lnTo>
                  <a:pt x="369130" y="843726"/>
                </a:lnTo>
                <a:lnTo>
                  <a:pt x="351552" y="826148"/>
                </a:lnTo>
                <a:lnTo>
                  <a:pt x="316397" y="896459"/>
                </a:lnTo>
                <a:lnTo>
                  <a:pt x="404285" y="843726"/>
                </a:lnTo>
                <a:lnTo>
                  <a:pt x="421863" y="861303"/>
                </a:lnTo>
                <a:lnTo>
                  <a:pt x="404285" y="843726"/>
                </a:lnTo>
                <a:lnTo>
                  <a:pt x="509751" y="755838"/>
                </a:lnTo>
                <a:lnTo>
                  <a:pt x="650372" y="703105"/>
                </a:lnTo>
                <a:close/>
                <a:moveTo>
                  <a:pt x="527329" y="790993"/>
                </a:moveTo>
                <a:lnTo>
                  <a:pt x="527329" y="790993"/>
                </a:lnTo>
                <a:close/>
                <a:moveTo>
                  <a:pt x="474596" y="808570"/>
                </a:moveTo>
                <a:lnTo>
                  <a:pt x="474596" y="808570"/>
                </a:lnTo>
                <a:close/>
                <a:moveTo>
                  <a:pt x="527329" y="790993"/>
                </a:moveTo>
                <a:lnTo>
                  <a:pt x="544906" y="808570"/>
                </a:lnTo>
                <a:lnTo>
                  <a:pt x="527329" y="790993"/>
                </a:lnTo>
                <a:close/>
                <a:moveTo>
                  <a:pt x="544906" y="843726"/>
                </a:moveTo>
                <a:lnTo>
                  <a:pt x="527329" y="826148"/>
                </a:lnTo>
                <a:lnTo>
                  <a:pt x="544906" y="843726"/>
                </a:lnTo>
                <a:close/>
                <a:moveTo>
                  <a:pt x="580061" y="738260"/>
                </a:moveTo>
                <a:lnTo>
                  <a:pt x="562484" y="755838"/>
                </a:lnTo>
                <a:lnTo>
                  <a:pt x="580061" y="738260"/>
                </a:lnTo>
                <a:close/>
                <a:moveTo>
                  <a:pt x="509751" y="790993"/>
                </a:moveTo>
                <a:lnTo>
                  <a:pt x="509751" y="808570"/>
                </a:lnTo>
                <a:close/>
                <a:moveTo>
                  <a:pt x="263664" y="562484"/>
                </a:moveTo>
                <a:lnTo>
                  <a:pt x="263664" y="562484"/>
                </a:lnTo>
                <a:close/>
                <a:moveTo>
                  <a:pt x="580061" y="755838"/>
                </a:moveTo>
                <a:lnTo>
                  <a:pt x="580061" y="755838"/>
                </a:lnTo>
                <a:close/>
                <a:moveTo>
                  <a:pt x="597639" y="843726"/>
                </a:moveTo>
                <a:lnTo>
                  <a:pt x="597639" y="843726"/>
                </a:lnTo>
                <a:close/>
                <a:moveTo>
                  <a:pt x="667950" y="703105"/>
                </a:moveTo>
                <a:lnTo>
                  <a:pt x="685527" y="703105"/>
                </a:lnTo>
                <a:close/>
              </a:path>
            </a:pathLst>
          </a:custGeom>
          <a:solidFill>
            <a:srgbClr val="FFC000"/>
          </a:solidFill>
          <a:ln w="3175" cap="rnd">
            <a:solidFill>
              <a:srgbClr val="FFFF00"/>
            </a:solidFill>
            <a:prstDash val="solid"/>
            <a:round/>
          </a:ln>
        </p:spPr>
        <p:txBody>
          <a:bodyPr rtlCol="0" anchor="ctr"/>
          <a:lstStyle/>
          <a:p>
            <a:endParaRPr lang="en-US"/>
          </a:p>
        </p:txBody>
      </p:sp>
      <p:sp>
        <p:nvSpPr>
          <p:cNvPr id="30" name="任意多边形: 形状 29">
            <a:extLst>
              <a:ext uri="{FF2B5EF4-FFF2-40B4-BE49-F238E27FC236}">
                <a16:creationId xmlns:a16="http://schemas.microsoft.com/office/drawing/2014/main" id="{49738BCE-3E1C-7F2B-9197-CDABB4409A07}"/>
              </a:ext>
            </a:extLst>
          </p:cNvPr>
          <p:cNvSpPr/>
          <p:nvPr/>
        </p:nvSpPr>
        <p:spPr>
          <a:xfrm>
            <a:off x="11360468" y="1807715"/>
            <a:ext cx="1101005" cy="846927"/>
          </a:xfrm>
          <a:custGeom>
            <a:avLst/>
            <a:gdLst>
              <a:gd name="connsiteX0" fmla="*/ 1124968 w 1371054"/>
              <a:gd name="connsiteY0" fmla="*/ 773415 h 1054657"/>
              <a:gd name="connsiteX1" fmla="*/ 1160123 w 1371054"/>
              <a:gd name="connsiteY1" fmla="*/ 650372 h 1054657"/>
              <a:gd name="connsiteX2" fmla="*/ 1195278 w 1371054"/>
              <a:gd name="connsiteY2" fmla="*/ 650372 h 1054657"/>
              <a:gd name="connsiteX3" fmla="*/ 1265589 w 1371054"/>
              <a:gd name="connsiteY3" fmla="*/ 755838 h 1054657"/>
              <a:gd name="connsiteX4" fmla="*/ 1265589 w 1371054"/>
              <a:gd name="connsiteY4" fmla="*/ 720682 h 1054657"/>
              <a:gd name="connsiteX5" fmla="*/ 1230433 w 1371054"/>
              <a:gd name="connsiteY5" fmla="*/ 703105 h 1054657"/>
              <a:gd name="connsiteX6" fmla="*/ 1300744 w 1371054"/>
              <a:gd name="connsiteY6" fmla="*/ 685527 h 1054657"/>
              <a:gd name="connsiteX7" fmla="*/ 1353477 w 1371054"/>
              <a:gd name="connsiteY7" fmla="*/ 632794 h 1054657"/>
              <a:gd name="connsiteX8" fmla="*/ 1371054 w 1371054"/>
              <a:gd name="connsiteY8" fmla="*/ 580061 h 1054657"/>
              <a:gd name="connsiteX9" fmla="*/ 1230433 w 1371054"/>
              <a:gd name="connsiteY9" fmla="*/ 527329 h 1054657"/>
              <a:gd name="connsiteX10" fmla="*/ 1230433 w 1371054"/>
              <a:gd name="connsiteY10" fmla="*/ 457018 h 1054657"/>
              <a:gd name="connsiteX11" fmla="*/ 1195278 w 1371054"/>
              <a:gd name="connsiteY11" fmla="*/ 492173 h 1054657"/>
              <a:gd name="connsiteX12" fmla="*/ 1160123 w 1371054"/>
              <a:gd name="connsiteY12" fmla="*/ 457018 h 1054657"/>
              <a:gd name="connsiteX13" fmla="*/ 1089812 w 1371054"/>
              <a:gd name="connsiteY13" fmla="*/ 492173 h 1054657"/>
              <a:gd name="connsiteX14" fmla="*/ 1072235 w 1371054"/>
              <a:gd name="connsiteY14" fmla="*/ 544906 h 1054657"/>
              <a:gd name="connsiteX15" fmla="*/ 1037079 w 1371054"/>
              <a:gd name="connsiteY15" fmla="*/ 544906 h 1054657"/>
              <a:gd name="connsiteX16" fmla="*/ 966769 w 1371054"/>
              <a:gd name="connsiteY16" fmla="*/ 439440 h 1054657"/>
              <a:gd name="connsiteX17" fmla="*/ 949191 w 1371054"/>
              <a:gd name="connsiteY17" fmla="*/ 351552 h 1054657"/>
              <a:gd name="connsiteX18" fmla="*/ 896459 w 1371054"/>
              <a:gd name="connsiteY18" fmla="*/ 404285 h 1054657"/>
              <a:gd name="connsiteX19" fmla="*/ 914036 w 1371054"/>
              <a:gd name="connsiteY19" fmla="*/ 421863 h 1054657"/>
              <a:gd name="connsiteX20" fmla="*/ 861303 w 1371054"/>
              <a:gd name="connsiteY20" fmla="*/ 439440 h 1054657"/>
              <a:gd name="connsiteX21" fmla="*/ 808570 w 1371054"/>
              <a:gd name="connsiteY21" fmla="*/ 333975 h 1054657"/>
              <a:gd name="connsiteX22" fmla="*/ 755838 w 1371054"/>
              <a:gd name="connsiteY22" fmla="*/ 351552 h 1054657"/>
              <a:gd name="connsiteX23" fmla="*/ 773415 w 1371054"/>
              <a:gd name="connsiteY23" fmla="*/ 263664 h 1054657"/>
              <a:gd name="connsiteX24" fmla="*/ 738260 w 1371054"/>
              <a:gd name="connsiteY24" fmla="*/ 228509 h 1054657"/>
              <a:gd name="connsiteX25" fmla="*/ 597639 w 1371054"/>
              <a:gd name="connsiteY25" fmla="*/ 228509 h 1054657"/>
              <a:gd name="connsiteX26" fmla="*/ 562484 w 1371054"/>
              <a:gd name="connsiteY26" fmla="*/ 158199 h 1054657"/>
              <a:gd name="connsiteX27" fmla="*/ 492173 w 1371054"/>
              <a:gd name="connsiteY27" fmla="*/ 193354 h 1054657"/>
              <a:gd name="connsiteX28" fmla="*/ 457018 w 1371054"/>
              <a:gd name="connsiteY28" fmla="*/ 158199 h 1054657"/>
              <a:gd name="connsiteX29" fmla="*/ 404285 w 1371054"/>
              <a:gd name="connsiteY29" fmla="*/ 175776 h 1054657"/>
              <a:gd name="connsiteX30" fmla="*/ 333975 w 1371054"/>
              <a:gd name="connsiteY30" fmla="*/ 105466 h 1054657"/>
              <a:gd name="connsiteX31" fmla="*/ 333975 w 1371054"/>
              <a:gd name="connsiteY31" fmla="*/ 35155 h 1054657"/>
              <a:gd name="connsiteX32" fmla="*/ 298820 w 1371054"/>
              <a:gd name="connsiteY32" fmla="*/ 0 h 1054657"/>
              <a:gd name="connsiteX33" fmla="*/ 228509 w 1371054"/>
              <a:gd name="connsiteY33" fmla="*/ 0 h 1054657"/>
              <a:gd name="connsiteX34" fmla="*/ 158199 w 1371054"/>
              <a:gd name="connsiteY34" fmla="*/ 52733 h 1054657"/>
              <a:gd name="connsiteX35" fmla="*/ 158199 w 1371054"/>
              <a:gd name="connsiteY35" fmla="*/ 123043 h 1054657"/>
              <a:gd name="connsiteX36" fmla="*/ 105466 w 1371054"/>
              <a:gd name="connsiteY36" fmla="*/ 70310 h 1054657"/>
              <a:gd name="connsiteX37" fmla="*/ 52733 w 1371054"/>
              <a:gd name="connsiteY37" fmla="*/ 87888 h 1054657"/>
              <a:gd name="connsiteX38" fmla="*/ 17578 w 1371054"/>
              <a:gd name="connsiteY38" fmla="*/ 52733 h 1054657"/>
              <a:gd name="connsiteX39" fmla="*/ 0 w 1371054"/>
              <a:gd name="connsiteY39" fmla="*/ 105466 h 1054657"/>
              <a:gd name="connsiteX40" fmla="*/ 52733 w 1371054"/>
              <a:gd name="connsiteY40" fmla="*/ 140621 h 1054657"/>
              <a:gd name="connsiteX41" fmla="*/ 87888 w 1371054"/>
              <a:gd name="connsiteY41" fmla="*/ 228509 h 1054657"/>
              <a:gd name="connsiteX42" fmla="*/ 52733 w 1371054"/>
              <a:gd name="connsiteY42" fmla="*/ 263664 h 1054657"/>
              <a:gd name="connsiteX43" fmla="*/ 87888 w 1371054"/>
              <a:gd name="connsiteY43" fmla="*/ 404285 h 1054657"/>
              <a:gd name="connsiteX44" fmla="*/ 123043 w 1371054"/>
              <a:gd name="connsiteY44" fmla="*/ 421863 h 1054657"/>
              <a:gd name="connsiteX45" fmla="*/ 210931 w 1371054"/>
              <a:gd name="connsiteY45" fmla="*/ 351552 h 1054657"/>
              <a:gd name="connsiteX46" fmla="*/ 263664 w 1371054"/>
              <a:gd name="connsiteY46" fmla="*/ 509751 h 1054657"/>
              <a:gd name="connsiteX47" fmla="*/ 263664 w 1371054"/>
              <a:gd name="connsiteY47" fmla="*/ 544906 h 1054657"/>
              <a:gd name="connsiteX48" fmla="*/ 228509 w 1371054"/>
              <a:gd name="connsiteY48" fmla="*/ 544906 h 1054657"/>
              <a:gd name="connsiteX49" fmla="*/ 263664 w 1371054"/>
              <a:gd name="connsiteY49" fmla="*/ 580061 h 1054657"/>
              <a:gd name="connsiteX50" fmla="*/ 298820 w 1371054"/>
              <a:gd name="connsiteY50" fmla="*/ 562484 h 1054657"/>
              <a:gd name="connsiteX51" fmla="*/ 351552 w 1371054"/>
              <a:gd name="connsiteY51" fmla="*/ 615217 h 1054657"/>
              <a:gd name="connsiteX52" fmla="*/ 369130 w 1371054"/>
              <a:gd name="connsiteY52" fmla="*/ 597639 h 1054657"/>
              <a:gd name="connsiteX53" fmla="*/ 369130 w 1371054"/>
              <a:gd name="connsiteY53" fmla="*/ 650372 h 1054657"/>
              <a:gd name="connsiteX54" fmla="*/ 404285 w 1371054"/>
              <a:gd name="connsiteY54" fmla="*/ 685527 h 1054657"/>
              <a:gd name="connsiteX55" fmla="*/ 439440 w 1371054"/>
              <a:gd name="connsiteY55" fmla="*/ 632794 h 1054657"/>
              <a:gd name="connsiteX56" fmla="*/ 457018 w 1371054"/>
              <a:gd name="connsiteY56" fmla="*/ 650372 h 1054657"/>
              <a:gd name="connsiteX57" fmla="*/ 492173 w 1371054"/>
              <a:gd name="connsiteY57" fmla="*/ 790993 h 1054657"/>
              <a:gd name="connsiteX58" fmla="*/ 527329 w 1371054"/>
              <a:gd name="connsiteY58" fmla="*/ 826148 h 1054657"/>
              <a:gd name="connsiteX59" fmla="*/ 544906 w 1371054"/>
              <a:gd name="connsiteY59" fmla="*/ 808570 h 1054657"/>
              <a:gd name="connsiteX60" fmla="*/ 509751 w 1371054"/>
              <a:gd name="connsiteY60" fmla="*/ 843726 h 1054657"/>
              <a:gd name="connsiteX61" fmla="*/ 509751 w 1371054"/>
              <a:gd name="connsiteY61" fmla="*/ 914036 h 1054657"/>
              <a:gd name="connsiteX62" fmla="*/ 544906 w 1371054"/>
              <a:gd name="connsiteY62" fmla="*/ 914036 h 1054657"/>
              <a:gd name="connsiteX63" fmla="*/ 527329 w 1371054"/>
              <a:gd name="connsiteY63" fmla="*/ 931614 h 1054657"/>
              <a:gd name="connsiteX64" fmla="*/ 580061 w 1371054"/>
              <a:gd name="connsiteY64" fmla="*/ 984347 h 1054657"/>
              <a:gd name="connsiteX65" fmla="*/ 580061 w 1371054"/>
              <a:gd name="connsiteY65" fmla="*/ 1054657 h 1054657"/>
              <a:gd name="connsiteX66" fmla="*/ 632794 w 1371054"/>
              <a:gd name="connsiteY66" fmla="*/ 1037080 h 1054657"/>
              <a:gd name="connsiteX67" fmla="*/ 738260 w 1371054"/>
              <a:gd name="connsiteY67" fmla="*/ 878881 h 1054657"/>
              <a:gd name="connsiteX68" fmla="*/ 808570 w 1371054"/>
              <a:gd name="connsiteY68" fmla="*/ 949191 h 1054657"/>
              <a:gd name="connsiteX69" fmla="*/ 931614 w 1371054"/>
              <a:gd name="connsiteY69" fmla="*/ 966769 h 1054657"/>
              <a:gd name="connsiteX70" fmla="*/ 896459 w 1371054"/>
              <a:gd name="connsiteY70" fmla="*/ 843726 h 1054657"/>
              <a:gd name="connsiteX71" fmla="*/ 1037079 w 1371054"/>
              <a:gd name="connsiteY71" fmla="*/ 843726 h 1054657"/>
              <a:gd name="connsiteX72" fmla="*/ 1089812 w 1371054"/>
              <a:gd name="connsiteY72" fmla="*/ 755838 h 1054657"/>
              <a:gd name="connsiteX73" fmla="*/ 1124968 w 1371054"/>
              <a:gd name="connsiteY73" fmla="*/ 773415 h 105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371054" h="1054657">
                <a:moveTo>
                  <a:pt x="1124968" y="773415"/>
                </a:moveTo>
                <a:lnTo>
                  <a:pt x="1160123" y="650372"/>
                </a:lnTo>
                <a:lnTo>
                  <a:pt x="1195278" y="650372"/>
                </a:lnTo>
                <a:lnTo>
                  <a:pt x="1265589" y="755838"/>
                </a:lnTo>
                <a:lnTo>
                  <a:pt x="1265589" y="720682"/>
                </a:lnTo>
                <a:lnTo>
                  <a:pt x="1230433" y="703105"/>
                </a:lnTo>
                <a:lnTo>
                  <a:pt x="1300744" y="685527"/>
                </a:lnTo>
                <a:lnTo>
                  <a:pt x="1353477" y="632794"/>
                </a:lnTo>
                <a:lnTo>
                  <a:pt x="1371054" y="580061"/>
                </a:lnTo>
                <a:lnTo>
                  <a:pt x="1230433" y="527329"/>
                </a:lnTo>
                <a:lnTo>
                  <a:pt x="1230433" y="457018"/>
                </a:lnTo>
                <a:lnTo>
                  <a:pt x="1195278" y="492173"/>
                </a:lnTo>
                <a:lnTo>
                  <a:pt x="1160123" y="457018"/>
                </a:lnTo>
                <a:lnTo>
                  <a:pt x="1089812" y="492173"/>
                </a:lnTo>
                <a:lnTo>
                  <a:pt x="1072235" y="544906"/>
                </a:lnTo>
                <a:lnTo>
                  <a:pt x="1037079" y="544906"/>
                </a:lnTo>
                <a:lnTo>
                  <a:pt x="966769" y="439440"/>
                </a:lnTo>
                <a:lnTo>
                  <a:pt x="949191" y="351552"/>
                </a:lnTo>
                <a:lnTo>
                  <a:pt x="896459" y="404285"/>
                </a:lnTo>
                <a:lnTo>
                  <a:pt x="914036" y="421863"/>
                </a:lnTo>
                <a:lnTo>
                  <a:pt x="861303" y="439440"/>
                </a:lnTo>
                <a:lnTo>
                  <a:pt x="808570" y="333975"/>
                </a:lnTo>
                <a:lnTo>
                  <a:pt x="755838" y="351552"/>
                </a:lnTo>
                <a:lnTo>
                  <a:pt x="773415" y="263664"/>
                </a:lnTo>
                <a:lnTo>
                  <a:pt x="738260" y="228509"/>
                </a:lnTo>
                <a:lnTo>
                  <a:pt x="597639" y="228509"/>
                </a:lnTo>
                <a:lnTo>
                  <a:pt x="562484" y="158199"/>
                </a:lnTo>
                <a:lnTo>
                  <a:pt x="492173" y="193354"/>
                </a:lnTo>
                <a:lnTo>
                  <a:pt x="457018" y="158199"/>
                </a:lnTo>
                <a:lnTo>
                  <a:pt x="404285" y="175776"/>
                </a:lnTo>
                <a:lnTo>
                  <a:pt x="333975" y="105466"/>
                </a:lnTo>
                <a:lnTo>
                  <a:pt x="333975" y="35155"/>
                </a:lnTo>
                <a:lnTo>
                  <a:pt x="298820" y="0"/>
                </a:lnTo>
                <a:lnTo>
                  <a:pt x="228509" y="0"/>
                </a:lnTo>
                <a:lnTo>
                  <a:pt x="158199" y="52733"/>
                </a:lnTo>
                <a:lnTo>
                  <a:pt x="158199" y="123043"/>
                </a:lnTo>
                <a:lnTo>
                  <a:pt x="105466" y="70310"/>
                </a:lnTo>
                <a:lnTo>
                  <a:pt x="52733" y="87888"/>
                </a:lnTo>
                <a:lnTo>
                  <a:pt x="17578" y="52733"/>
                </a:lnTo>
                <a:lnTo>
                  <a:pt x="0" y="105466"/>
                </a:lnTo>
                <a:lnTo>
                  <a:pt x="52733" y="140621"/>
                </a:lnTo>
                <a:lnTo>
                  <a:pt x="87888" y="228509"/>
                </a:lnTo>
                <a:lnTo>
                  <a:pt x="52733" y="263664"/>
                </a:lnTo>
                <a:lnTo>
                  <a:pt x="87888" y="404285"/>
                </a:lnTo>
                <a:lnTo>
                  <a:pt x="123043" y="421863"/>
                </a:lnTo>
                <a:lnTo>
                  <a:pt x="210931" y="351552"/>
                </a:lnTo>
                <a:lnTo>
                  <a:pt x="263664" y="509751"/>
                </a:lnTo>
                <a:lnTo>
                  <a:pt x="263664" y="544906"/>
                </a:lnTo>
                <a:lnTo>
                  <a:pt x="228509" y="544906"/>
                </a:lnTo>
                <a:lnTo>
                  <a:pt x="263664" y="580061"/>
                </a:lnTo>
                <a:lnTo>
                  <a:pt x="298820" y="562484"/>
                </a:lnTo>
                <a:lnTo>
                  <a:pt x="351552" y="615217"/>
                </a:lnTo>
                <a:lnTo>
                  <a:pt x="369130" y="597639"/>
                </a:lnTo>
                <a:lnTo>
                  <a:pt x="369130" y="650372"/>
                </a:lnTo>
                <a:lnTo>
                  <a:pt x="404285" y="685527"/>
                </a:lnTo>
                <a:lnTo>
                  <a:pt x="439440" y="632794"/>
                </a:lnTo>
                <a:lnTo>
                  <a:pt x="457018" y="650372"/>
                </a:lnTo>
                <a:lnTo>
                  <a:pt x="492173" y="790993"/>
                </a:lnTo>
                <a:lnTo>
                  <a:pt x="527329" y="826148"/>
                </a:lnTo>
                <a:lnTo>
                  <a:pt x="544906" y="808570"/>
                </a:lnTo>
                <a:lnTo>
                  <a:pt x="509751" y="843726"/>
                </a:lnTo>
                <a:lnTo>
                  <a:pt x="509751" y="914036"/>
                </a:lnTo>
                <a:lnTo>
                  <a:pt x="544906" y="914036"/>
                </a:lnTo>
                <a:lnTo>
                  <a:pt x="527329" y="931614"/>
                </a:lnTo>
                <a:lnTo>
                  <a:pt x="580061" y="984347"/>
                </a:lnTo>
                <a:lnTo>
                  <a:pt x="580061" y="1054657"/>
                </a:lnTo>
                <a:lnTo>
                  <a:pt x="632794" y="1037080"/>
                </a:lnTo>
                <a:lnTo>
                  <a:pt x="738260" y="878881"/>
                </a:lnTo>
                <a:lnTo>
                  <a:pt x="808570" y="949191"/>
                </a:lnTo>
                <a:lnTo>
                  <a:pt x="931614" y="966769"/>
                </a:lnTo>
                <a:lnTo>
                  <a:pt x="896459" y="843726"/>
                </a:lnTo>
                <a:lnTo>
                  <a:pt x="1037079" y="843726"/>
                </a:lnTo>
                <a:lnTo>
                  <a:pt x="1089812" y="755838"/>
                </a:lnTo>
                <a:lnTo>
                  <a:pt x="1124968" y="773415"/>
                </a:lnTo>
                <a:close/>
              </a:path>
            </a:pathLst>
          </a:custGeom>
          <a:solidFill>
            <a:srgbClr val="00B050"/>
          </a:solidFill>
          <a:ln w="3175" cap="rnd">
            <a:solidFill>
              <a:srgbClr val="FFFF00"/>
            </a:solidFill>
            <a:prstDash val="solid"/>
            <a:round/>
          </a:ln>
        </p:spPr>
        <p:txBody>
          <a:bodyPr rtlCol="0" anchor="ctr"/>
          <a:lstStyle/>
          <a:p>
            <a:endParaRPr lang="en-US"/>
          </a:p>
        </p:txBody>
      </p:sp>
      <p:sp>
        <p:nvSpPr>
          <p:cNvPr id="31" name="任意多边形: 形状 30">
            <a:extLst>
              <a:ext uri="{FF2B5EF4-FFF2-40B4-BE49-F238E27FC236}">
                <a16:creationId xmlns:a16="http://schemas.microsoft.com/office/drawing/2014/main" id="{9C6095A2-C071-355C-018B-F54822385692}"/>
              </a:ext>
            </a:extLst>
          </p:cNvPr>
          <p:cNvSpPr/>
          <p:nvPr/>
        </p:nvSpPr>
        <p:spPr>
          <a:xfrm>
            <a:off x="11304006" y="523210"/>
            <a:ext cx="1580930" cy="1750315"/>
          </a:xfrm>
          <a:custGeom>
            <a:avLst/>
            <a:gdLst>
              <a:gd name="connsiteX0" fmla="*/ 333975 w 1968693"/>
              <a:gd name="connsiteY0" fmla="*/ 1617141 h 2179624"/>
              <a:gd name="connsiteX1" fmla="*/ 404285 w 1968693"/>
              <a:gd name="connsiteY1" fmla="*/ 1617141 h 2179624"/>
              <a:gd name="connsiteX2" fmla="*/ 404285 w 1968693"/>
              <a:gd name="connsiteY2" fmla="*/ 1687451 h 2179624"/>
              <a:gd name="connsiteX3" fmla="*/ 474596 w 1968693"/>
              <a:gd name="connsiteY3" fmla="*/ 1775340 h 2179624"/>
              <a:gd name="connsiteX4" fmla="*/ 527329 w 1968693"/>
              <a:gd name="connsiteY4" fmla="*/ 1757762 h 2179624"/>
              <a:gd name="connsiteX5" fmla="*/ 562484 w 1968693"/>
              <a:gd name="connsiteY5" fmla="*/ 1792917 h 2179624"/>
              <a:gd name="connsiteX6" fmla="*/ 632794 w 1968693"/>
              <a:gd name="connsiteY6" fmla="*/ 1757762 h 2179624"/>
              <a:gd name="connsiteX7" fmla="*/ 667950 w 1968693"/>
              <a:gd name="connsiteY7" fmla="*/ 1828072 h 2179624"/>
              <a:gd name="connsiteX8" fmla="*/ 808570 w 1968693"/>
              <a:gd name="connsiteY8" fmla="*/ 1828072 h 2179624"/>
              <a:gd name="connsiteX9" fmla="*/ 843726 w 1968693"/>
              <a:gd name="connsiteY9" fmla="*/ 1863228 h 2179624"/>
              <a:gd name="connsiteX10" fmla="*/ 826148 w 1968693"/>
              <a:gd name="connsiteY10" fmla="*/ 1951116 h 2179624"/>
              <a:gd name="connsiteX11" fmla="*/ 878881 w 1968693"/>
              <a:gd name="connsiteY11" fmla="*/ 1933538 h 2179624"/>
              <a:gd name="connsiteX12" fmla="*/ 949191 w 1968693"/>
              <a:gd name="connsiteY12" fmla="*/ 2039004 h 2179624"/>
              <a:gd name="connsiteX13" fmla="*/ 984347 w 1968693"/>
              <a:gd name="connsiteY13" fmla="*/ 2039004 h 2179624"/>
              <a:gd name="connsiteX14" fmla="*/ 966769 w 1968693"/>
              <a:gd name="connsiteY14" fmla="*/ 1986271 h 2179624"/>
              <a:gd name="connsiteX15" fmla="*/ 1019502 w 1968693"/>
              <a:gd name="connsiteY15" fmla="*/ 1951116 h 2179624"/>
              <a:gd name="connsiteX16" fmla="*/ 1037079 w 1968693"/>
              <a:gd name="connsiteY16" fmla="*/ 2039004 h 2179624"/>
              <a:gd name="connsiteX17" fmla="*/ 1107390 w 1968693"/>
              <a:gd name="connsiteY17" fmla="*/ 2144470 h 2179624"/>
              <a:gd name="connsiteX18" fmla="*/ 1142545 w 1968693"/>
              <a:gd name="connsiteY18" fmla="*/ 2144470 h 2179624"/>
              <a:gd name="connsiteX19" fmla="*/ 1142545 w 1968693"/>
              <a:gd name="connsiteY19" fmla="*/ 2109314 h 2179624"/>
              <a:gd name="connsiteX20" fmla="*/ 1230433 w 1968693"/>
              <a:gd name="connsiteY20" fmla="*/ 2056581 h 2179624"/>
              <a:gd name="connsiteX21" fmla="*/ 1265589 w 1968693"/>
              <a:gd name="connsiteY21" fmla="*/ 2091737 h 2179624"/>
              <a:gd name="connsiteX22" fmla="*/ 1300744 w 1968693"/>
              <a:gd name="connsiteY22" fmla="*/ 2056581 h 2179624"/>
              <a:gd name="connsiteX23" fmla="*/ 1300744 w 1968693"/>
              <a:gd name="connsiteY23" fmla="*/ 2126892 h 2179624"/>
              <a:gd name="connsiteX24" fmla="*/ 1406209 w 1968693"/>
              <a:gd name="connsiteY24" fmla="*/ 2179625 h 2179624"/>
              <a:gd name="connsiteX25" fmla="*/ 1423787 w 1968693"/>
              <a:gd name="connsiteY25" fmla="*/ 2056581 h 2179624"/>
              <a:gd name="connsiteX26" fmla="*/ 1388632 w 1968693"/>
              <a:gd name="connsiteY26" fmla="*/ 1898383 h 2179624"/>
              <a:gd name="connsiteX27" fmla="*/ 1511675 w 1968693"/>
              <a:gd name="connsiteY27" fmla="*/ 1810495 h 2179624"/>
              <a:gd name="connsiteX28" fmla="*/ 1669874 w 1968693"/>
              <a:gd name="connsiteY28" fmla="*/ 1863228 h 2179624"/>
              <a:gd name="connsiteX29" fmla="*/ 1687451 w 1968693"/>
              <a:gd name="connsiteY29" fmla="*/ 1845650 h 2179624"/>
              <a:gd name="connsiteX30" fmla="*/ 1687451 w 1968693"/>
              <a:gd name="connsiteY30" fmla="*/ 1775340 h 2179624"/>
              <a:gd name="connsiteX31" fmla="*/ 1810495 w 1968693"/>
              <a:gd name="connsiteY31" fmla="*/ 1581986 h 2179624"/>
              <a:gd name="connsiteX32" fmla="*/ 1792917 w 1968693"/>
              <a:gd name="connsiteY32" fmla="*/ 1564408 h 2179624"/>
              <a:gd name="connsiteX33" fmla="*/ 1845650 w 1968693"/>
              <a:gd name="connsiteY33" fmla="*/ 1423787 h 2179624"/>
              <a:gd name="connsiteX34" fmla="*/ 1828072 w 1968693"/>
              <a:gd name="connsiteY34" fmla="*/ 1406210 h 2179624"/>
              <a:gd name="connsiteX35" fmla="*/ 1915960 w 1968693"/>
              <a:gd name="connsiteY35" fmla="*/ 1318321 h 2179624"/>
              <a:gd name="connsiteX36" fmla="*/ 1915960 w 1968693"/>
              <a:gd name="connsiteY36" fmla="*/ 1177700 h 2179624"/>
              <a:gd name="connsiteX37" fmla="*/ 1968693 w 1968693"/>
              <a:gd name="connsiteY37" fmla="*/ 1142545 h 2179624"/>
              <a:gd name="connsiteX38" fmla="*/ 1687451 w 1968693"/>
              <a:gd name="connsiteY38" fmla="*/ 1212856 h 2179624"/>
              <a:gd name="connsiteX39" fmla="*/ 1634719 w 1968693"/>
              <a:gd name="connsiteY39" fmla="*/ 1265589 h 2179624"/>
              <a:gd name="connsiteX40" fmla="*/ 1617141 w 1968693"/>
              <a:gd name="connsiteY40" fmla="*/ 1248011 h 2179624"/>
              <a:gd name="connsiteX41" fmla="*/ 1634719 w 1968693"/>
              <a:gd name="connsiteY41" fmla="*/ 1265589 h 2179624"/>
              <a:gd name="connsiteX42" fmla="*/ 1599563 w 1968693"/>
              <a:gd name="connsiteY42" fmla="*/ 1300744 h 2179624"/>
              <a:gd name="connsiteX43" fmla="*/ 1406209 w 1968693"/>
              <a:gd name="connsiteY43" fmla="*/ 1318321 h 2179624"/>
              <a:gd name="connsiteX44" fmla="*/ 1335899 w 1968693"/>
              <a:gd name="connsiteY44" fmla="*/ 1230433 h 2179624"/>
              <a:gd name="connsiteX45" fmla="*/ 1371054 w 1968693"/>
              <a:gd name="connsiteY45" fmla="*/ 1195278 h 2179624"/>
              <a:gd name="connsiteX46" fmla="*/ 1318321 w 1968693"/>
              <a:gd name="connsiteY46" fmla="*/ 1107390 h 2179624"/>
              <a:gd name="connsiteX47" fmla="*/ 1353477 w 1968693"/>
              <a:gd name="connsiteY47" fmla="*/ 1054657 h 2179624"/>
              <a:gd name="connsiteX48" fmla="*/ 1283166 w 1968693"/>
              <a:gd name="connsiteY48" fmla="*/ 1054657 h 2179624"/>
              <a:gd name="connsiteX49" fmla="*/ 1160123 w 1968693"/>
              <a:gd name="connsiteY49" fmla="*/ 931614 h 2179624"/>
              <a:gd name="connsiteX50" fmla="*/ 1107390 w 1968693"/>
              <a:gd name="connsiteY50" fmla="*/ 949191 h 2179624"/>
              <a:gd name="connsiteX51" fmla="*/ 1054657 w 1968693"/>
              <a:gd name="connsiteY51" fmla="*/ 896459 h 2179624"/>
              <a:gd name="connsiteX52" fmla="*/ 949191 w 1968693"/>
              <a:gd name="connsiteY52" fmla="*/ 914036 h 2179624"/>
              <a:gd name="connsiteX53" fmla="*/ 914036 w 1968693"/>
              <a:gd name="connsiteY53" fmla="*/ 878881 h 2179624"/>
              <a:gd name="connsiteX54" fmla="*/ 914036 w 1968693"/>
              <a:gd name="connsiteY54" fmla="*/ 755838 h 2179624"/>
              <a:gd name="connsiteX55" fmla="*/ 878881 w 1968693"/>
              <a:gd name="connsiteY55" fmla="*/ 755838 h 2179624"/>
              <a:gd name="connsiteX56" fmla="*/ 861303 w 1968693"/>
              <a:gd name="connsiteY56" fmla="*/ 632794 h 2179624"/>
              <a:gd name="connsiteX57" fmla="*/ 808570 w 1968693"/>
              <a:gd name="connsiteY57" fmla="*/ 580061 h 2179624"/>
              <a:gd name="connsiteX58" fmla="*/ 826148 w 1968693"/>
              <a:gd name="connsiteY58" fmla="*/ 527329 h 2179624"/>
              <a:gd name="connsiteX59" fmla="*/ 790993 w 1968693"/>
              <a:gd name="connsiteY59" fmla="*/ 527329 h 2179624"/>
              <a:gd name="connsiteX60" fmla="*/ 808570 w 1968693"/>
              <a:gd name="connsiteY60" fmla="*/ 474596 h 2179624"/>
              <a:gd name="connsiteX61" fmla="*/ 773415 w 1968693"/>
              <a:gd name="connsiteY61" fmla="*/ 457018 h 2179624"/>
              <a:gd name="connsiteX62" fmla="*/ 790993 w 1968693"/>
              <a:gd name="connsiteY62" fmla="*/ 439440 h 2179624"/>
              <a:gd name="connsiteX63" fmla="*/ 738260 w 1968693"/>
              <a:gd name="connsiteY63" fmla="*/ 369130 h 2179624"/>
              <a:gd name="connsiteX64" fmla="*/ 755838 w 1968693"/>
              <a:gd name="connsiteY64" fmla="*/ 351552 h 2179624"/>
              <a:gd name="connsiteX65" fmla="*/ 685527 w 1968693"/>
              <a:gd name="connsiteY65" fmla="*/ 210931 h 2179624"/>
              <a:gd name="connsiteX66" fmla="*/ 703105 w 1968693"/>
              <a:gd name="connsiteY66" fmla="*/ 193354 h 2179624"/>
              <a:gd name="connsiteX67" fmla="*/ 632794 w 1968693"/>
              <a:gd name="connsiteY67" fmla="*/ 158199 h 2179624"/>
              <a:gd name="connsiteX68" fmla="*/ 650372 w 1968693"/>
              <a:gd name="connsiteY68" fmla="*/ 140621 h 2179624"/>
              <a:gd name="connsiteX69" fmla="*/ 615217 w 1968693"/>
              <a:gd name="connsiteY69" fmla="*/ 105466 h 2179624"/>
              <a:gd name="connsiteX70" fmla="*/ 509751 w 1968693"/>
              <a:gd name="connsiteY70" fmla="*/ 105466 h 2179624"/>
              <a:gd name="connsiteX71" fmla="*/ 333975 w 1968693"/>
              <a:gd name="connsiteY71" fmla="*/ 0 h 2179624"/>
              <a:gd name="connsiteX72" fmla="*/ 70310 w 1968693"/>
              <a:gd name="connsiteY72" fmla="*/ 35155 h 2179624"/>
              <a:gd name="connsiteX73" fmla="*/ 52733 w 1968693"/>
              <a:gd name="connsiteY73" fmla="*/ 52733 h 2179624"/>
              <a:gd name="connsiteX74" fmla="*/ 87888 w 1968693"/>
              <a:gd name="connsiteY74" fmla="*/ 123043 h 2179624"/>
              <a:gd name="connsiteX75" fmla="*/ 0 w 1968693"/>
              <a:gd name="connsiteY75" fmla="*/ 228509 h 2179624"/>
              <a:gd name="connsiteX76" fmla="*/ 52733 w 1968693"/>
              <a:gd name="connsiteY76" fmla="*/ 246087 h 2179624"/>
              <a:gd name="connsiteX77" fmla="*/ 70310 w 1968693"/>
              <a:gd name="connsiteY77" fmla="*/ 298820 h 2179624"/>
              <a:gd name="connsiteX78" fmla="*/ 105466 w 1968693"/>
              <a:gd name="connsiteY78" fmla="*/ 298820 h 2179624"/>
              <a:gd name="connsiteX79" fmla="*/ 158199 w 1968693"/>
              <a:gd name="connsiteY79" fmla="*/ 246087 h 2179624"/>
              <a:gd name="connsiteX80" fmla="*/ 228509 w 1968693"/>
              <a:gd name="connsiteY80" fmla="*/ 316397 h 2179624"/>
              <a:gd name="connsiteX81" fmla="*/ 210931 w 1968693"/>
              <a:gd name="connsiteY81" fmla="*/ 369130 h 2179624"/>
              <a:gd name="connsiteX82" fmla="*/ 263664 w 1968693"/>
              <a:gd name="connsiteY82" fmla="*/ 527329 h 2179624"/>
              <a:gd name="connsiteX83" fmla="*/ 527329 w 1968693"/>
              <a:gd name="connsiteY83" fmla="*/ 509751 h 2179624"/>
              <a:gd name="connsiteX84" fmla="*/ 562484 w 1968693"/>
              <a:gd name="connsiteY84" fmla="*/ 439440 h 2179624"/>
              <a:gd name="connsiteX85" fmla="*/ 685527 w 1968693"/>
              <a:gd name="connsiteY85" fmla="*/ 562484 h 2179624"/>
              <a:gd name="connsiteX86" fmla="*/ 650372 w 1968693"/>
              <a:gd name="connsiteY86" fmla="*/ 703105 h 2179624"/>
              <a:gd name="connsiteX87" fmla="*/ 562484 w 1968693"/>
              <a:gd name="connsiteY87" fmla="*/ 826148 h 2179624"/>
              <a:gd name="connsiteX88" fmla="*/ 580061 w 1968693"/>
              <a:gd name="connsiteY88" fmla="*/ 966769 h 2179624"/>
              <a:gd name="connsiteX89" fmla="*/ 509751 w 1968693"/>
              <a:gd name="connsiteY89" fmla="*/ 1001924 h 2179624"/>
              <a:gd name="connsiteX90" fmla="*/ 474596 w 1968693"/>
              <a:gd name="connsiteY90" fmla="*/ 1230433 h 2179624"/>
              <a:gd name="connsiteX91" fmla="*/ 439440 w 1968693"/>
              <a:gd name="connsiteY91" fmla="*/ 1124968 h 2179624"/>
              <a:gd name="connsiteX92" fmla="*/ 246087 w 1968693"/>
              <a:gd name="connsiteY92" fmla="*/ 1318321 h 2179624"/>
              <a:gd name="connsiteX93" fmla="*/ 193354 w 1968693"/>
              <a:gd name="connsiteY93" fmla="*/ 1335899 h 2179624"/>
              <a:gd name="connsiteX94" fmla="*/ 175776 w 1968693"/>
              <a:gd name="connsiteY94" fmla="*/ 1388632 h 2179624"/>
              <a:gd name="connsiteX95" fmla="*/ 263664 w 1968693"/>
              <a:gd name="connsiteY95" fmla="*/ 1511675 h 2179624"/>
              <a:gd name="connsiteX96" fmla="*/ 298820 w 1968693"/>
              <a:gd name="connsiteY96" fmla="*/ 1476520 h 2179624"/>
              <a:gd name="connsiteX97" fmla="*/ 316397 w 1968693"/>
              <a:gd name="connsiteY97" fmla="*/ 1494098 h 2179624"/>
              <a:gd name="connsiteX98" fmla="*/ 316397 w 1968693"/>
              <a:gd name="connsiteY98" fmla="*/ 1458942 h 2179624"/>
              <a:gd name="connsiteX99" fmla="*/ 333975 w 1968693"/>
              <a:gd name="connsiteY99" fmla="*/ 1494098 h 2179624"/>
              <a:gd name="connsiteX100" fmla="*/ 351552 w 1968693"/>
              <a:gd name="connsiteY100" fmla="*/ 1476520 h 2179624"/>
              <a:gd name="connsiteX101" fmla="*/ 351552 w 1968693"/>
              <a:gd name="connsiteY101" fmla="*/ 1511675 h 2179624"/>
              <a:gd name="connsiteX102" fmla="*/ 263664 w 1968693"/>
              <a:gd name="connsiteY102" fmla="*/ 1529253 h 2179624"/>
              <a:gd name="connsiteX103" fmla="*/ 281242 w 1968693"/>
              <a:gd name="connsiteY103" fmla="*/ 1599563 h 2179624"/>
              <a:gd name="connsiteX104" fmla="*/ 333975 w 1968693"/>
              <a:gd name="connsiteY104" fmla="*/ 1617141 h 21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968693" h="2179624">
                <a:moveTo>
                  <a:pt x="333975" y="1617141"/>
                </a:moveTo>
                <a:lnTo>
                  <a:pt x="404285" y="1617141"/>
                </a:lnTo>
                <a:lnTo>
                  <a:pt x="404285" y="1687451"/>
                </a:lnTo>
                <a:lnTo>
                  <a:pt x="474596" y="1775340"/>
                </a:lnTo>
                <a:lnTo>
                  <a:pt x="527329" y="1757762"/>
                </a:lnTo>
                <a:lnTo>
                  <a:pt x="562484" y="1792917"/>
                </a:lnTo>
                <a:lnTo>
                  <a:pt x="632794" y="1757762"/>
                </a:lnTo>
                <a:lnTo>
                  <a:pt x="667950" y="1828072"/>
                </a:lnTo>
                <a:lnTo>
                  <a:pt x="808570" y="1828072"/>
                </a:lnTo>
                <a:lnTo>
                  <a:pt x="843726" y="1863228"/>
                </a:lnTo>
                <a:lnTo>
                  <a:pt x="826148" y="1951116"/>
                </a:lnTo>
                <a:lnTo>
                  <a:pt x="878881" y="1933538"/>
                </a:lnTo>
                <a:lnTo>
                  <a:pt x="949191" y="2039004"/>
                </a:lnTo>
                <a:lnTo>
                  <a:pt x="984347" y="2039004"/>
                </a:lnTo>
                <a:lnTo>
                  <a:pt x="966769" y="1986271"/>
                </a:lnTo>
                <a:lnTo>
                  <a:pt x="1019502" y="1951116"/>
                </a:lnTo>
                <a:lnTo>
                  <a:pt x="1037079" y="2039004"/>
                </a:lnTo>
                <a:lnTo>
                  <a:pt x="1107390" y="2144470"/>
                </a:lnTo>
                <a:lnTo>
                  <a:pt x="1142545" y="2144470"/>
                </a:lnTo>
                <a:lnTo>
                  <a:pt x="1142545" y="2109314"/>
                </a:lnTo>
                <a:lnTo>
                  <a:pt x="1230433" y="2056581"/>
                </a:lnTo>
                <a:lnTo>
                  <a:pt x="1265589" y="2091737"/>
                </a:lnTo>
                <a:lnTo>
                  <a:pt x="1300744" y="2056581"/>
                </a:lnTo>
                <a:lnTo>
                  <a:pt x="1300744" y="2126892"/>
                </a:lnTo>
                <a:lnTo>
                  <a:pt x="1406209" y="2179625"/>
                </a:lnTo>
                <a:lnTo>
                  <a:pt x="1423787" y="2056581"/>
                </a:lnTo>
                <a:lnTo>
                  <a:pt x="1388632" y="1898383"/>
                </a:lnTo>
                <a:lnTo>
                  <a:pt x="1511675" y="1810495"/>
                </a:lnTo>
                <a:lnTo>
                  <a:pt x="1669874" y="1863228"/>
                </a:lnTo>
                <a:lnTo>
                  <a:pt x="1687451" y="1845650"/>
                </a:lnTo>
                <a:lnTo>
                  <a:pt x="1687451" y="1775340"/>
                </a:lnTo>
                <a:lnTo>
                  <a:pt x="1810495" y="1581986"/>
                </a:lnTo>
                <a:lnTo>
                  <a:pt x="1792917" y="1564408"/>
                </a:lnTo>
                <a:lnTo>
                  <a:pt x="1845650" y="1423787"/>
                </a:lnTo>
                <a:lnTo>
                  <a:pt x="1828072" y="1406210"/>
                </a:lnTo>
                <a:lnTo>
                  <a:pt x="1915960" y="1318321"/>
                </a:lnTo>
                <a:lnTo>
                  <a:pt x="1915960" y="1177700"/>
                </a:lnTo>
                <a:lnTo>
                  <a:pt x="1968693" y="1142545"/>
                </a:lnTo>
                <a:lnTo>
                  <a:pt x="1687451" y="1212856"/>
                </a:lnTo>
                <a:lnTo>
                  <a:pt x="1634719" y="1265589"/>
                </a:lnTo>
                <a:lnTo>
                  <a:pt x="1617141" y="1248011"/>
                </a:lnTo>
                <a:lnTo>
                  <a:pt x="1634719" y="1265589"/>
                </a:lnTo>
                <a:lnTo>
                  <a:pt x="1599563" y="1300744"/>
                </a:lnTo>
                <a:lnTo>
                  <a:pt x="1406209" y="1318321"/>
                </a:lnTo>
                <a:lnTo>
                  <a:pt x="1335899" y="1230433"/>
                </a:lnTo>
                <a:lnTo>
                  <a:pt x="1371054" y="1195278"/>
                </a:lnTo>
                <a:lnTo>
                  <a:pt x="1318321" y="1107390"/>
                </a:lnTo>
                <a:lnTo>
                  <a:pt x="1353477" y="1054657"/>
                </a:lnTo>
                <a:lnTo>
                  <a:pt x="1283166" y="1054657"/>
                </a:lnTo>
                <a:lnTo>
                  <a:pt x="1160123" y="931614"/>
                </a:lnTo>
                <a:lnTo>
                  <a:pt x="1107390" y="949191"/>
                </a:lnTo>
                <a:lnTo>
                  <a:pt x="1054657" y="896459"/>
                </a:lnTo>
                <a:lnTo>
                  <a:pt x="949191" y="914036"/>
                </a:lnTo>
                <a:lnTo>
                  <a:pt x="914036" y="878881"/>
                </a:lnTo>
                <a:lnTo>
                  <a:pt x="914036" y="755838"/>
                </a:lnTo>
                <a:lnTo>
                  <a:pt x="878881" y="755838"/>
                </a:lnTo>
                <a:lnTo>
                  <a:pt x="861303" y="632794"/>
                </a:lnTo>
                <a:lnTo>
                  <a:pt x="808570" y="580061"/>
                </a:lnTo>
                <a:lnTo>
                  <a:pt x="826148" y="527329"/>
                </a:lnTo>
                <a:lnTo>
                  <a:pt x="790993" y="527329"/>
                </a:lnTo>
                <a:lnTo>
                  <a:pt x="808570" y="474596"/>
                </a:lnTo>
                <a:lnTo>
                  <a:pt x="773415" y="457018"/>
                </a:lnTo>
                <a:lnTo>
                  <a:pt x="790993" y="439440"/>
                </a:lnTo>
                <a:lnTo>
                  <a:pt x="738260" y="369130"/>
                </a:lnTo>
                <a:lnTo>
                  <a:pt x="755838" y="351552"/>
                </a:lnTo>
                <a:lnTo>
                  <a:pt x="685527" y="210931"/>
                </a:lnTo>
                <a:lnTo>
                  <a:pt x="703105" y="193354"/>
                </a:lnTo>
                <a:lnTo>
                  <a:pt x="632794" y="158199"/>
                </a:lnTo>
                <a:lnTo>
                  <a:pt x="650372" y="140621"/>
                </a:lnTo>
                <a:lnTo>
                  <a:pt x="615217" y="105466"/>
                </a:lnTo>
                <a:lnTo>
                  <a:pt x="509751" y="105466"/>
                </a:lnTo>
                <a:lnTo>
                  <a:pt x="333975" y="0"/>
                </a:lnTo>
                <a:lnTo>
                  <a:pt x="70310" y="35155"/>
                </a:lnTo>
                <a:lnTo>
                  <a:pt x="52733" y="52733"/>
                </a:lnTo>
                <a:lnTo>
                  <a:pt x="87888" y="123043"/>
                </a:lnTo>
                <a:lnTo>
                  <a:pt x="0" y="228509"/>
                </a:lnTo>
                <a:lnTo>
                  <a:pt x="52733" y="246087"/>
                </a:lnTo>
                <a:lnTo>
                  <a:pt x="70310" y="298820"/>
                </a:lnTo>
                <a:lnTo>
                  <a:pt x="105466" y="298820"/>
                </a:lnTo>
                <a:lnTo>
                  <a:pt x="158199" y="246087"/>
                </a:lnTo>
                <a:lnTo>
                  <a:pt x="228509" y="316397"/>
                </a:lnTo>
                <a:lnTo>
                  <a:pt x="210931" y="369130"/>
                </a:lnTo>
                <a:lnTo>
                  <a:pt x="263664" y="527329"/>
                </a:lnTo>
                <a:lnTo>
                  <a:pt x="527329" y="509751"/>
                </a:lnTo>
                <a:lnTo>
                  <a:pt x="562484" y="439440"/>
                </a:lnTo>
                <a:lnTo>
                  <a:pt x="685527" y="562484"/>
                </a:lnTo>
                <a:lnTo>
                  <a:pt x="650372" y="703105"/>
                </a:lnTo>
                <a:lnTo>
                  <a:pt x="562484" y="826148"/>
                </a:lnTo>
                <a:lnTo>
                  <a:pt x="580061" y="966769"/>
                </a:lnTo>
                <a:lnTo>
                  <a:pt x="509751" y="1001924"/>
                </a:lnTo>
                <a:lnTo>
                  <a:pt x="474596" y="1230433"/>
                </a:lnTo>
                <a:lnTo>
                  <a:pt x="439440" y="1124968"/>
                </a:lnTo>
                <a:lnTo>
                  <a:pt x="246087" y="1318321"/>
                </a:lnTo>
                <a:lnTo>
                  <a:pt x="193354" y="1335899"/>
                </a:lnTo>
                <a:lnTo>
                  <a:pt x="175776" y="1388632"/>
                </a:lnTo>
                <a:lnTo>
                  <a:pt x="263664" y="1511675"/>
                </a:lnTo>
                <a:lnTo>
                  <a:pt x="298820" y="1476520"/>
                </a:lnTo>
                <a:lnTo>
                  <a:pt x="316397" y="1494098"/>
                </a:lnTo>
                <a:lnTo>
                  <a:pt x="316397" y="1458942"/>
                </a:lnTo>
                <a:lnTo>
                  <a:pt x="333975" y="1494098"/>
                </a:lnTo>
                <a:lnTo>
                  <a:pt x="351552" y="1476520"/>
                </a:lnTo>
                <a:lnTo>
                  <a:pt x="351552" y="1511675"/>
                </a:lnTo>
                <a:lnTo>
                  <a:pt x="263664" y="1529253"/>
                </a:lnTo>
                <a:lnTo>
                  <a:pt x="281242" y="1599563"/>
                </a:lnTo>
                <a:lnTo>
                  <a:pt x="333975" y="1617141"/>
                </a:lnTo>
                <a:close/>
              </a:path>
            </a:pathLst>
          </a:custGeom>
          <a:solidFill>
            <a:srgbClr val="48A8E2"/>
          </a:solidFill>
          <a:ln w="3175" cap="rnd">
            <a:solidFill>
              <a:srgbClr val="FFFF00"/>
            </a:solidFill>
            <a:prstDash val="solid"/>
            <a:round/>
          </a:ln>
        </p:spPr>
        <p:txBody>
          <a:bodyPr rtlCol="0" anchor="ctr"/>
          <a:lstStyle/>
          <a:p>
            <a:endParaRPr lang="en-US"/>
          </a:p>
        </p:txBody>
      </p:sp>
      <p:sp>
        <p:nvSpPr>
          <p:cNvPr id="32" name="任意多边形: 形状 31">
            <a:extLst>
              <a:ext uri="{FF2B5EF4-FFF2-40B4-BE49-F238E27FC236}">
                <a16:creationId xmlns:a16="http://schemas.microsoft.com/office/drawing/2014/main" id="{73C9F39B-3A41-4ABB-C467-69E3447D0FA3}"/>
              </a:ext>
            </a:extLst>
          </p:cNvPr>
          <p:cNvSpPr/>
          <p:nvPr/>
        </p:nvSpPr>
        <p:spPr>
          <a:xfrm>
            <a:off x="11275775" y="3925032"/>
            <a:ext cx="141154" cy="169385"/>
          </a:xfrm>
          <a:custGeom>
            <a:avLst/>
            <a:gdLst>
              <a:gd name="connsiteX0" fmla="*/ 0 w 175776"/>
              <a:gd name="connsiteY0" fmla="*/ 140621 h 210931"/>
              <a:gd name="connsiteX1" fmla="*/ 70310 w 175776"/>
              <a:gd name="connsiteY1" fmla="*/ 210931 h 210931"/>
              <a:gd name="connsiteX2" fmla="*/ 158199 w 175776"/>
              <a:gd name="connsiteY2" fmla="*/ 158199 h 210931"/>
              <a:gd name="connsiteX3" fmla="*/ 70310 w 175776"/>
              <a:gd name="connsiteY3" fmla="*/ 70310 h 210931"/>
              <a:gd name="connsiteX4" fmla="*/ 35155 w 175776"/>
              <a:gd name="connsiteY4" fmla="*/ 70310 h 210931"/>
              <a:gd name="connsiteX5" fmla="*/ 0 w 175776"/>
              <a:gd name="connsiteY5" fmla="*/ 140621 h 210931"/>
              <a:gd name="connsiteX6" fmla="*/ 140621 w 175776"/>
              <a:gd name="connsiteY6" fmla="*/ 52733 h 210931"/>
              <a:gd name="connsiteX7" fmla="*/ 52733 w 175776"/>
              <a:gd name="connsiteY7" fmla="*/ 0 h 210931"/>
              <a:gd name="connsiteX8" fmla="*/ 35155 w 175776"/>
              <a:gd name="connsiteY8" fmla="*/ 17578 h 210931"/>
              <a:gd name="connsiteX9" fmla="*/ 87888 w 175776"/>
              <a:gd name="connsiteY9" fmla="*/ 70310 h 210931"/>
              <a:gd name="connsiteX10" fmla="*/ 158199 w 175776"/>
              <a:gd name="connsiteY10" fmla="*/ 70310 h 210931"/>
              <a:gd name="connsiteX11" fmla="*/ 123043 w 175776"/>
              <a:gd name="connsiteY11" fmla="*/ 105466 h 210931"/>
              <a:gd name="connsiteX12" fmla="*/ 87888 w 175776"/>
              <a:gd name="connsiteY12" fmla="*/ 70310 h 210931"/>
              <a:gd name="connsiteX13" fmla="*/ 123043 w 175776"/>
              <a:gd name="connsiteY13" fmla="*/ 105466 h 210931"/>
              <a:gd name="connsiteX14" fmla="*/ 123043 w 175776"/>
              <a:gd name="connsiteY14" fmla="*/ 87888 h 210931"/>
              <a:gd name="connsiteX15" fmla="*/ 175776 w 175776"/>
              <a:gd name="connsiteY15" fmla="*/ 105466 h 210931"/>
              <a:gd name="connsiteX16" fmla="*/ 123043 w 175776"/>
              <a:gd name="connsiteY16" fmla="*/ 87888 h 210931"/>
              <a:gd name="connsiteX17" fmla="*/ 105466 w 175776"/>
              <a:gd name="connsiteY17" fmla="*/ 70310 h 210931"/>
              <a:gd name="connsiteX18" fmla="*/ 87888 w 175776"/>
              <a:gd name="connsiteY18" fmla="*/ 70310 h 210931"/>
              <a:gd name="connsiteX19" fmla="*/ 140621 w 175776"/>
              <a:gd name="connsiteY19" fmla="*/ 123043 h 210931"/>
              <a:gd name="connsiteX20" fmla="*/ 140621 w 175776"/>
              <a:gd name="connsiteY20" fmla="*/ 105466 h 210931"/>
              <a:gd name="connsiteX21" fmla="*/ 140621 w 175776"/>
              <a:gd name="connsiteY21" fmla="*/ 105466 h 210931"/>
              <a:gd name="connsiteX22" fmla="*/ 140621 w 175776"/>
              <a:gd name="connsiteY22" fmla="*/ 105466 h 2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5776" h="210931">
                <a:moveTo>
                  <a:pt x="0" y="140621"/>
                </a:moveTo>
                <a:lnTo>
                  <a:pt x="70310" y="210931"/>
                </a:lnTo>
                <a:lnTo>
                  <a:pt x="158199" y="158199"/>
                </a:lnTo>
                <a:lnTo>
                  <a:pt x="70310" y="70310"/>
                </a:lnTo>
                <a:lnTo>
                  <a:pt x="35155" y="70310"/>
                </a:lnTo>
                <a:lnTo>
                  <a:pt x="0" y="140621"/>
                </a:lnTo>
                <a:close/>
                <a:moveTo>
                  <a:pt x="140621" y="52733"/>
                </a:moveTo>
                <a:lnTo>
                  <a:pt x="52733" y="0"/>
                </a:lnTo>
                <a:lnTo>
                  <a:pt x="35155" y="17578"/>
                </a:lnTo>
                <a:lnTo>
                  <a:pt x="87888" y="70310"/>
                </a:lnTo>
                <a:lnTo>
                  <a:pt x="158199" y="70310"/>
                </a:lnTo>
                <a:close/>
                <a:moveTo>
                  <a:pt x="123043" y="105466"/>
                </a:moveTo>
                <a:lnTo>
                  <a:pt x="87888" y="70310"/>
                </a:lnTo>
                <a:lnTo>
                  <a:pt x="123043" y="105466"/>
                </a:lnTo>
                <a:close/>
                <a:moveTo>
                  <a:pt x="123043" y="87888"/>
                </a:moveTo>
                <a:lnTo>
                  <a:pt x="175776" y="105466"/>
                </a:lnTo>
                <a:lnTo>
                  <a:pt x="123043" y="87888"/>
                </a:lnTo>
                <a:close/>
                <a:moveTo>
                  <a:pt x="105466" y="70310"/>
                </a:moveTo>
                <a:lnTo>
                  <a:pt x="87888" y="70310"/>
                </a:lnTo>
                <a:close/>
                <a:moveTo>
                  <a:pt x="140621" y="123043"/>
                </a:moveTo>
                <a:lnTo>
                  <a:pt x="140621" y="105466"/>
                </a:lnTo>
                <a:close/>
                <a:moveTo>
                  <a:pt x="140621" y="105466"/>
                </a:moveTo>
                <a:lnTo>
                  <a:pt x="140621" y="105466"/>
                </a:lnTo>
                <a:close/>
              </a:path>
            </a:pathLst>
          </a:custGeom>
          <a:solidFill>
            <a:srgbClr val="FF0000"/>
          </a:solidFill>
          <a:ln w="3175" cap="rnd">
            <a:solidFill>
              <a:srgbClr val="FFFF00"/>
            </a:solidFill>
            <a:prstDash val="solid"/>
            <a:round/>
          </a:ln>
        </p:spPr>
        <p:txBody>
          <a:bodyPr rtlCol="0" anchor="ctr"/>
          <a:lstStyle/>
          <a:p>
            <a:endParaRPr lang="en-US"/>
          </a:p>
        </p:txBody>
      </p:sp>
      <p:sp>
        <p:nvSpPr>
          <p:cNvPr id="33" name="任意多边形: 形状 32">
            <a:extLst>
              <a:ext uri="{FF2B5EF4-FFF2-40B4-BE49-F238E27FC236}">
                <a16:creationId xmlns:a16="http://schemas.microsoft.com/office/drawing/2014/main" id="{14AFA92A-AC4D-B46B-CAA0-7FD30FEB5F40}"/>
              </a:ext>
            </a:extLst>
          </p:cNvPr>
          <p:cNvSpPr/>
          <p:nvPr/>
        </p:nvSpPr>
        <p:spPr>
          <a:xfrm>
            <a:off x="10753504" y="3487452"/>
            <a:ext cx="635194" cy="592848"/>
          </a:xfrm>
          <a:custGeom>
            <a:avLst/>
            <a:gdLst>
              <a:gd name="connsiteX0" fmla="*/ 140621 w 790992"/>
              <a:gd name="connsiteY0" fmla="*/ 105466 h 738259"/>
              <a:gd name="connsiteX1" fmla="*/ 123043 w 790992"/>
              <a:gd name="connsiteY1" fmla="*/ 123043 h 738259"/>
              <a:gd name="connsiteX2" fmla="*/ 70310 w 790992"/>
              <a:gd name="connsiteY2" fmla="*/ 35155 h 738259"/>
              <a:gd name="connsiteX3" fmla="*/ 0 w 790992"/>
              <a:gd name="connsiteY3" fmla="*/ 70310 h 738259"/>
              <a:gd name="connsiteX4" fmla="*/ 123043 w 790992"/>
              <a:gd name="connsiteY4" fmla="*/ 175776 h 738259"/>
              <a:gd name="connsiteX5" fmla="*/ 175776 w 790992"/>
              <a:gd name="connsiteY5" fmla="*/ 175776 h 738259"/>
              <a:gd name="connsiteX6" fmla="*/ 210931 w 790992"/>
              <a:gd name="connsiteY6" fmla="*/ 246087 h 738259"/>
              <a:gd name="connsiteX7" fmla="*/ 246087 w 790992"/>
              <a:gd name="connsiteY7" fmla="*/ 246087 h 738259"/>
              <a:gd name="connsiteX8" fmla="*/ 228509 w 790992"/>
              <a:gd name="connsiteY8" fmla="*/ 333975 h 738259"/>
              <a:gd name="connsiteX9" fmla="*/ 263664 w 790992"/>
              <a:gd name="connsiteY9" fmla="*/ 333975 h 738259"/>
              <a:gd name="connsiteX10" fmla="*/ 298820 w 790992"/>
              <a:gd name="connsiteY10" fmla="*/ 404285 h 738259"/>
              <a:gd name="connsiteX11" fmla="*/ 369130 w 790992"/>
              <a:gd name="connsiteY11" fmla="*/ 369130 h 738259"/>
              <a:gd name="connsiteX12" fmla="*/ 404285 w 790992"/>
              <a:gd name="connsiteY12" fmla="*/ 404285 h 738259"/>
              <a:gd name="connsiteX13" fmla="*/ 386708 w 790992"/>
              <a:gd name="connsiteY13" fmla="*/ 457018 h 738259"/>
              <a:gd name="connsiteX14" fmla="*/ 316397 w 790992"/>
              <a:gd name="connsiteY14" fmla="*/ 421863 h 738259"/>
              <a:gd name="connsiteX15" fmla="*/ 333975 w 790992"/>
              <a:gd name="connsiteY15" fmla="*/ 474596 h 738259"/>
              <a:gd name="connsiteX16" fmla="*/ 281242 w 790992"/>
              <a:gd name="connsiteY16" fmla="*/ 544906 h 738259"/>
              <a:gd name="connsiteX17" fmla="*/ 316397 w 790992"/>
              <a:gd name="connsiteY17" fmla="*/ 580061 h 738259"/>
              <a:gd name="connsiteX18" fmla="*/ 333975 w 790992"/>
              <a:gd name="connsiteY18" fmla="*/ 562484 h 738259"/>
              <a:gd name="connsiteX19" fmla="*/ 333975 w 790992"/>
              <a:gd name="connsiteY19" fmla="*/ 597639 h 738259"/>
              <a:gd name="connsiteX20" fmla="*/ 369130 w 790992"/>
              <a:gd name="connsiteY20" fmla="*/ 597639 h 738259"/>
              <a:gd name="connsiteX21" fmla="*/ 333975 w 790992"/>
              <a:gd name="connsiteY21" fmla="*/ 650372 h 738259"/>
              <a:gd name="connsiteX22" fmla="*/ 439440 w 790992"/>
              <a:gd name="connsiteY22" fmla="*/ 650372 h 738259"/>
              <a:gd name="connsiteX23" fmla="*/ 421863 w 790992"/>
              <a:gd name="connsiteY23" fmla="*/ 667950 h 738259"/>
              <a:gd name="connsiteX24" fmla="*/ 492173 w 790992"/>
              <a:gd name="connsiteY24" fmla="*/ 667950 h 738259"/>
              <a:gd name="connsiteX25" fmla="*/ 597639 w 790992"/>
              <a:gd name="connsiteY25" fmla="*/ 738260 h 738259"/>
              <a:gd name="connsiteX26" fmla="*/ 720682 w 790992"/>
              <a:gd name="connsiteY26" fmla="*/ 597639 h 738259"/>
              <a:gd name="connsiteX27" fmla="*/ 685527 w 790992"/>
              <a:gd name="connsiteY27" fmla="*/ 580061 h 738259"/>
              <a:gd name="connsiteX28" fmla="*/ 703105 w 790992"/>
              <a:gd name="connsiteY28" fmla="*/ 544906 h 738259"/>
              <a:gd name="connsiteX29" fmla="*/ 790993 w 790992"/>
              <a:gd name="connsiteY29" fmla="*/ 597639 h 738259"/>
              <a:gd name="connsiteX30" fmla="*/ 790993 w 790992"/>
              <a:gd name="connsiteY30" fmla="*/ 544906 h 738259"/>
              <a:gd name="connsiteX31" fmla="*/ 650372 w 790992"/>
              <a:gd name="connsiteY31" fmla="*/ 404285 h 738259"/>
              <a:gd name="connsiteX32" fmla="*/ 580061 w 790992"/>
              <a:gd name="connsiteY32" fmla="*/ 175776 h 738259"/>
              <a:gd name="connsiteX33" fmla="*/ 439440 w 790992"/>
              <a:gd name="connsiteY33" fmla="*/ 70310 h 738259"/>
              <a:gd name="connsiteX34" fmla="*/ 404285 w 790992"/>
              <a:gd name="connsiteY34" fmla="*/ 0 h 738259"/>
              <a:gd name="connsiteX35" fmla="*/ 351552 w 790992"/>
              <a:gd name="connsiteY35" fmla="*/ 17578 h 738259"/>
              <a:gd name="connsiteX36" fmla="*/ 298820 w 790992"/>
              <a:gd name="connsiteY36" fmla="*/ 123043 h 738259"/>
              <a:gd name="connsiteX37" fmla="*/ 263664 w 790992"/>
              <a:gd name="connsiteY37" fmla="*/ 123043 h 738259"/>
              <a:gd name="connsiteX38" fmla="*/ 228509 w 790992"/>
              <a:gd name="connsiteY38" fmla="*/ 70310 h 738259"/>
              <a:gd name="connsiteX39" fmla="*/ 193354 w 790992"/>
              <a:gd name="connsiteY39" fmla="*/ 105466 h 738259"/>
              <a:gd name="connsiteX40" fmla="*/ 140621 w 790992"/>
              <a:gd name="connsiteY40" fmla="*/ 105466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90992" h="738259">
                <a:moveTo>
                  <a:pt x="140621" y="105466"/>
                </a:moveTo>
                <a:lnTo>
                  <a:pt x="123043" y="123043"/>
                </a:lnTo>
                <a:lnTo>
                  <a:pt x="70310" y="35155"/>
                </a:lnTo>
                <a:lnTo>
                  <a:pt x="0" y="70310"/>
                </a:lnTo>
                <a:lnTo>
                  <a:pt x="123043" y="175776"/>
                </a:lnTo>
                <a:lnTo>
                  <a:pt x="175776" y="175776"/>
                </a:lnTo>
                <a:lnTo>
                  <a:pt x="210931" y="246087"/>
                </a:lnTo>
                <a:lnTo>
                  <a:pt x="246087" y="246087"/>
                </a:lnTo>
                <a:lnTo>
                  <a:pt x="228509" y="333975"/>
                </a:lnTo>
                <a:lnTo>
                  <a:pt x="263664" y="333975"/>
                </a:lnTo>
                <a:lnTo>
                  <a:pt x="298820" y="404285"/>
                </a:lnTo>
                <a:lnTo>
                  <a:pt x="369130" y="369130"/>
                </a:lnTo>
                <a:lnTo>
                  <a:pt x="404285" y="404285"/>
                </a:lnTo>
                <a:lnTo>
                  <a:pt x="386708" y="457018"/>
                </a:lnTo>
                <a:lnTo>
                  <a:pt x="316397" y="421863"/>
                </a:lnTo>
                <a:lnTo>
                  <a:pt x="333975" y="474596"/>
                </a:lnTo>
                <a:lnTo>
                  <a:pt x="281242" y="544906"/>
                </a:lnTo>
                <a:lnTo>
                  <a:pt x="316397" y="580061"/>
                </a:lnTo>
                <a:lnTo>
                  <a:pt x="333975" y="562484"/>
                </a:lnTo>
                <a:lnTo>
                  <a:pt x="333975" y="597639"/>
                </a:lnTo>
                <a:lnTo>
                  <a:pt x="369130" y="597639"/>
                </a:lnTo>
                <a:lnTo>
                  <a:pt x="333975" y="650372"/>
                </a:lnTo>
                <a:lnTo>
                  <a:pt x="439440" y="650372"/>
                </a:lnTo>
                <a:lnTo>
                  <a:pt x="421863" y="667950"/>
                </a:lnTo>
                <a:lnTo>
                  <a:pt x="492173" y="667950"/>
                </a:lnTo>
                <a:lnTo>
                  <a:pt x="597639" y="738260"/>
                </a:lnTo>
                <a:lnTo>
                  <a:pt x="720682" y="597639"/>
                </a:lnTo>
                <a:lnTo>
                  <a:pt x="685527" y="580061"/>
                </a:lnTo>
                <a:lnTo>
                  <a:pt x="703105" y="544906"/>
                </a:lnTo>
                <a:lnTo>
                  <a:pt x="790993" y="597639"/>
                </a:lnTo>
                <a:lnTo>
                  <a:pt x="790993" y="544906"/>
                </a:lnTo>
                <a:lnTo>
                  <a:pt x="650372" y="404285"/>
                </a:lnTo>
                <a:lnTo>
                  <a:pt x="580061" y="175776"/>
                </a:lnTo>
                <a:lnTo>
                  <a:pt x="439440" y="70310"/>
                </a:lnTo>
                <a:lnTo>
                  <a:pt x="404285" y="0"/>
                </a:lnTo>
                <a:lnTo>
                  <a:pt x="351552" y="17578"/>
                </a:lnTo>
                <a:lnTo>
                  <a:pt x="298820" y="123043"/>
                </a:lnTo>
                <a:lnTo>
                  <a:pt x="263664" y="123043"/>
                </a:lnTo>
                <a:lnTo>
                  <a:pt x="228509" y="70310"/>
                </a:lnTo>
                <a:lnTo>
                  <a:pt x="193354" y="105466"/>
                </a:lnTo>
                <a:lnTo>
                  <a:pt x="140621" y="105466"/>
                </a:lnTo>
                <a:close/>
              </a:path>
            </a:pathLst>
          </a:custGeom>
          <a:solidFill>
            <a:srgbClr val="00B050"/>
          </a:solidFill>
          <a:ln w="3175" cap="rnd">
            <a:solidFill>
              <a:srgbClr val="FFFF00"/>
            </a:solidFill>
            <a:prstDash val="solid"/>
            <a:round/>
          </a:ln>
        </p:spPr>
        <p:txBody>
          <a:bodyPr rtlCol="0" anchor="ctr"/>
          <a:lstStyle/>
          <a:p>
            <a:endParaRPr lang="en-US"/>
          </a:p>
        </p:txBody>
      </p:sp>
      <p:sp>
        <p:nvSpPr>
          <p:cNvPr id="34" name="任意多边形: 形状 33">
            <a:extLst>
              <a:ext uri="{FF2B5EF4-FFF2-40B4-BE49-F238E27FC236}">
                <a16:creationId xmlns:a16="http://schemas.microsoft.com/office/drawing/2014/main" id="{54D996E2-48C6-12B3-6A52-0099C4D01FB6}"/>
              </a:ext>
            </a:extLst>
          </p:cNvPr>
          <p:cNvSpPr/>
          <p:nvPr/>
        </p:nvSpPr>
        <p:spPr>
          <a:xfrm>
            <a:off x="10951120" y="4023840"/>
            <a:ext cx="536387" cy="522271"/>
          </a:xfrm>
          <a:custGeom>
            <a:avLst/>
            <a:gdLst>
              <a:gd name="connsiteX0" fmla="*/ 52733 w 667949"/>
              <a:gd name="connsiteY0" fmla="*/ 474596 h 650371"/>
              <a:gd name="connsiteX1" fmla="*/ 105466 w 667949"/>
              <a:gd name="connsiteY1" fmla="*/ 492173 h 650371"/>
              <a:gd name="connsiteX2" fmla="*/ 105466 w 667949"/>
              <a:gd name="connsiteY2" fmla="*/ 597639 h 650371"/>
              <a:gd name="connsiteX3" fmla="*/ 158199 w 667949"/>
              <a:gd name="connsiteY3" fmla="*/ 615217 h 650371"/>
              <a:gd name="connsiteX4" fmla="*/ 228509 w 667949"/>
              <a:gd name="connsiteY4" fmla="*/ 562484 h 650371"/>
              <a:gd name="connsiteX5" fmla="*/ 246087 w 667949"/>
              <a:gd name="connsiteY5" fmla="*/ 615217 h 650371"/>
              <a:gd name="connsiteX6" fmla="*/ 316397 w 667949"/>
              <a:gd name="connsiteY6" fmla="*/ 597639 h 650371"/>
              <a:gd name="connsiteX7" fmla="*/ 351552 w 667949"/>
              <a:gd name="connsiteY7" fmla="*/ 650372 h 650371"/>
              <a:gd name="connsiteX8" fmla="*/ 369130 w 667949"/>
              <a:gd name="connsiteY8" fmla="*/ 580061 h 650371"/>
              <a:gd name="connsiteX9" fmla="*/ 439440 w 667949"/>
              <a:gd name="connsiteY9" fmla="*/ 544906 h 650371"/>
              <a:gd name="connsiteX10" fmla="*/ 421863 w 667949"/>
              <a:gd name="connsiteY10" fmla="*/ 492173 h 650371"/>
              <a:gd name="connsiteX11" fmla="*/ 439440 w 667949"/>
              <a:gd name="connsiteY11" fmla="*/ 509751 h 650371"/>
              <a:gd name="connsiteX12" fmla="*/ 509751 w 667949"/>
              <a:gd name="connsiteY12" fmla="*/ 474596 h 650371"/>
              <a:gd name="connsiteX13" fmla="*/ 509751 w 667949"/>
              <a:gd name="connsiteY13" fmla="*/ 333975 h 650371"/>
              <a:gd name="connsiteX14" fmla="*/ 562484 w 667949"/>
              <a:gd name="connsiteY14" fmla="*/ 316397 h 650371"/>
              <a:gd name="connsiteX15" fmla="*/ 527329 w 667949"/>
              <a:gd name="connsiteY15" fmla="*/ 246087 h 650371"/>
              <a:gd name="connsiteX16" fmla="*/ 580061 w 667949"/>
              <a:gd name="connsiteY16" fmla="*/ 210931 h 650371"/>
              <a:gd name="connsiteX17" fmla="*/ 509751 w 667949"/>
              <a:gd name="connsiteY17" fmla="*/ 193354 h 650371"/>
              <a:gd name="connsiteX18" fmla="*/ 421863 w 667949"/>
              <a:gd name="connsiteY18" fmla="*/ 105466 h 650371"/>
              <a:gd name="connsiteX19" fmla="*/ 457018 w 667949"/>
              <a:gd name="connsiteY19" fmla="*/ 70310 h 650371"/>
              <a:gd name="connsiteX20" fmla="*/ 404285 w 667949"/>
              <a:gd name="connsiteY20" fmla="*/ 17578 h 650371"/>
              <a:gd name="connsiteX21" fmla="*/ 351552 w 667949"/>
              <a:gd name="connsiteY21" fmla="*/ 70310 h 650371"/>
              <a:gd name="connsiteX22" fmla="*/ 246087 w 667949"/>
              <a:gd name="connsiteY22" fmla="*/ 0 h 650371"/>
              <a:gd name="connsiteX23" fmla="*/ 210931 w 667949"/>
              <a:gd name="connsiteY23" fmla="*/ 70310 h 650371"/>
              <a:gd name="connsiteX24" fmla="*/ 158199 w 667949"/>
              <a:gd name="connsiteY24" fmla="*/ 87888 h 650371"/>
              <a:gd name="connsiteX25" fmla="*/ 193354 w 667949"/>
              <a:gd name="connsiteY25" fmla="*/ 123043 h 650371"/>
              <a:gd name="connsiteX26" fmla="*/ 140621 w 667949"/>
              <a:gd name="connsiteY26" fmla="*/ 140621 h 650371"/>
              <a:gd name="connsiteX27" fmla="*/ 105466 w 667949"/>
              <a:gd name="connsiteY27" fmla="*/ 175776 h 650371"/>
              <a:gd name="connsiteX28" fmla="*/ 123043 w 667949"/>
              <a:gd name="connsiteY28" fmla="*/ 193354 h 650371"/>
              <a:gd name="connsiteX29" fmla="*/ 0 w 667949"/>
              <a:gd name="connsiteY29" fmla="*/ 316397 h 650371"/>
              <a:gd name="connsiteX30" fmla="*/ 0 w 667949"/>
              <a:gd name="connsiteY30" fmla="*/ 351552 h 650371"/>
              <a:gd name="connsiteX31" fmla="*/ 52733 w 667949"/>
              <a:gd name="connsiteY31" fmla="*/ 404285 h 650371"/>
              <a:gd name="connsiteX32" fmla="*/ 52733 w 667949"/>
              <a:gd name="connsiteY32" fmla="*/ 457018 h 650371"/>
              <a:gd name="connsiteX33" fmla="*/ 580061 w 667949"/>
              <a:gd name="connsiteY33" fmla="*/ 193354 h 650371"/>
              <a:gd name="connsiteX34" fmla="*/ 597639 w 667949"/>
              <a:gd name="connsiteY34" fmla="*/ 210931 h 650371"/>
              <a:gd name="connsiteX35" fmla="*/ 597639 w 667949"/>
              <a:gd name="connsiteY35" fmla="*/ 175776 h 650371"/>
              <a:gd name="connsiteX36" fmla="*/ 562484 w 667949"/>
              <a:gd name="connsiteY36" fmla="*/ 158199 h 650371"/>
              <a:gd name="connsiteX37" fmla="*/ 580061 w 667949"/>
              <a:gd name="connsiteY37" fmla="*/ 193354 h 650371"/>
              <a:gd name="connsiteX38" fmla="*/ 580061 w 667949"/>
              <a:gd name="connsiteY38" fmla="*/ 158199 h 650371"/>
              <a:gd name="connsiteX39" fmla="*/ 580061 w 667949"/>
              <a:gd name="connsiteY39" fmla="*/ 175776 h 650371"/>
              <a:gd name="connsiteX40" fmla="*/ 597639 w 667949"/>
              <a:gd name="connsiteY40" fmla="*/ 246087 h 650371"/>
              <a:gd name="connsiteX41" fmla="*/ 597639 w 667949"/>
              <a:gd name="connsiteY41" fmla="*/ 246087 h 650371"/>
              <a:gd name="connsiteX42" fmla="*/ 615217 w 667949"/>
              <a:gd name="connsiteY42" fmla="*/ 70310 h 650371"/>
              <a:gd name="connsiteX43" fmla="*/ 615217 w 667949"/>
              <a:gd name="connsiteY43" fmla="*/ 70310 h 650371"/>
              <a:gd name="connsiteX44" fmla="*/ 580061 w 667949"/>
              <a:gd name="connsiteY44" fmla="*/ 140621 h 650371"/>
              <a:gd name="connsiteX45" fmla="*/ 597639 w 667949"/>
              <a:gd name="connsiteY45" fmla="*/ 158199 h 650371"/>
              <a:gd name="connsiteX46" fmla="*/ 580061 w 667949"/>
              <a:gd name="connsiteY46" fmla="*/ 140621 h 650371"/>
              <a:gd name="connsiteX47" fmla="*/ 597639 w 667949"/>
              <a:gd name="connsiteY47" fmla="*/ 158199 h 650371"/>
              <a:gd name="connsiteX48" fmla="*/ 597639 w 667949"/>
              <a:gd name="connsiteY48" fmla="*/ 140621 h 650371"/>
              <a:gd name="connsiteX49" fmla="*/ 562484 w 667949"/>
              <a:gd name="connsiteY49" fmla="*/ 333975 h 650371"/>
              <a:gd name="connsiteX50" fmla="*/ 562484 w 667949"/>
              <a:gd name="connsiteY50" fmla="*/ 316397 h 650371"/>
              <a:gd name="connsiteX51" fmla="*/ 615217 w 667949"/>
              <a:gd name="connsiteY51" fmla="*/ 210931 h 650371"/>
              <a:gd name="connsiteX52" fmla="*/ 615217 w 667949"/>
              <a:gd name="connsiteY52" fmla="*/ 210931 h 650371"/>
              <a:gd name="connsiteX53" fmla="*/ 615217 w 667949"/>
              <a:gd name="connsiteY53" fmla="*/ 123043 h 650371"/>
              <a:gd name="connsiteX54" fmla="*/ 615217 w 667949"/>
              <a:gd name="connsiteY54" fmla="*/ 123043 h 650371"/>
              <a:gd name="connsiteX55" fmla="*/ 527329 w 667949"/>
              <a:gd name="connsiteY55" fmla="*/ 386708 h 650371"/>
              <a:gd name="connsiteX56" fmla="*/ 544906 w 667949"/>
              <a:gd name="connsiteY56" fmla="*/ 386708 h 650371"/>
              <a:gd name="connsiteX57" fmla="*/ 597639 w 667949"/>
              <a:gd name="connsiteY57" fmla="*/ 210931 h 650371"/>
              <a:gd name="connsiteX58" fmla="*/ 597639 w 667949"/>
              <a:gd name="connsiteY58" fmla="*/ 228509 h 650371"/>
              <a:gd name="connsiteX59" fmla="*/ 527329 w 667949"/>
              <a:gd name="connsiteY59" fmla="*/ 333975 h 650371"/>
              <a:gd name="connsiteX60" fmla="*/ 527329 w 667949"/>
              <a:gd name="connsiteY60" fmla="*/ 333975 h 650371"/>
              <a:gd name="connsiteX61" fmla="*/ 439440 w 667949"/>
              <a:gd name="connsiteY61" fmla="*/ 580061 h 650371"/>
              <a:gd name="connsiteX62" fmla="*/ 439440 w 667949"/>
              <a:gd name="connsiteY62" fmla="*/ 580061 h 650371"/>
              <a:gd name="connsiteX63" fmla="*/ 544906 w 667949"/>
              <a:gd name="connsiteY63" fmla="*/ 70310 h 650371"/>
              <a:gd name="connsiteX64" fmla="*/ 562484 w 667949"/>
              <a:gd name="connsiteY64" fmla="*/ 87888 h 650371"/>
              <a:gd name="connsiteX65" fmla="*/ 544906 w 667949"/>
              <a:gd name="connsiteY65" fmla="*/ 70310 h 650371"/>
              <a:gd name="connsiteX66" fmla="*/ 544906 w 667949"/>
              <a:gd name="connsiteY66" fmla="*/ 439440 h 650371"/>
              <a:gd name="connsiteX67" fmla="*/ 544906 w 667949"/>
              <a:gd name="connsiteY67" fmla="*/ 439440 h 650371"/>
              <a:gd name="connsiteX68" fmla="*/ 580061 w 667949"/>
              <a:gd name="connsiteY68" fmla="*/ 246087 h 650371"/>
              <a:gd name="connsiteX69" fmla="*/ 562484 w 667949"/>
              <a:gd name="connsiteY69" fmla="*/ 228509 h 650371"/>
              <a:gd name="connsiteX70" fmla="*/ 580061 w 667949"/>
              <a:gd name="connsiteY70" fmla="*/ 246087 h 650371"/>
              <a:gd name="connsiteX71" fmla="*/ 615217 w 667949"/>
              <a:gd name="connsiteY71" fmla="*/ 193354 h 650371"/>
              <a:gd name="connsiteX72" fmla="*/ 615217 w 667949"/>
              <a:gd name="connsiteY72" fmla="*/ 210931 h 650371"/>
              <a:gd name="connsiteX73" fmla="*/ 632794 w 667949"/>
              <a:gd name="connsiteY73" fmla="*/ 87888 h 650371"/>
              <a:gd name="connsiteX74" fmla="*/ 632794 w 667949"/>
              <a:gd name="connsiteY74" fmla="*/ 87888 h 650371"/>
              <a:gd name="connsiteX75" fmla="*/ 544906 w 667949"/>
              <a:gd name="connsiteY75" fmla="*/ 439440 h 650371"/>
              <a:gd name="connsiteX76" fmla="*/ 544906 w 667949"/>
              <a:gd name="connsiteY76" fmla="*/ 439440 h 650371"/>
              <a:gd name="connsiteX77" fmla="*/ 562484 w 667949"/>
              <a:gd name="connsiteY77" fmla="*/ 158199 h 650371"/>
              <a:gd name="connsiteX78" fmla="*/ 562484 w 667949"/>
              <a:gd name="connsiteY78" fmla="*/ 158199 h 650371"/>
              <a:gd name="connsiteX79" fmla="*/ 615217 w 667949"/>
              <a:gd name="connsiteY79" fmla="*/ 193354 h 650371"/>
              <a:gd name="connsiteX80" fmla="*/ 615217 w 667949"/>
              <a:gd name="connsiteY80" fmla="*/ 193354 h 650371"/>
              <a:gd name="connsiteX81" fmla="*/ 527329 w 667949"/>
              <a:gd name="connsiteY81" fmla="*/ 193354 h 650371"/>
              <a:gd name="connsiteX82" fmla="*/ 544906 w 667949"/>
              <a:gd name="connsiteY82" fmla="*/ 175776 h 650371"/>
              <a:gd name="connsiteX83" fmla="*/ 527329 w 667949"/>
              <a:gd name="connsiteY83" fmla="*/ 193354 h 650371"/>
              <a:gd name="connsiteX84" fmla="*/ 421863 w 667949"/>
              <a:gd name="connsiteY84" fmla="*/ 597639 h 650371"/>
              <a:gd name="connsiteX85" fmla="*/ 421863 w 667949"/>
              <a:gd name="connsiteY85" fmla="*/ 597639 h 650371"/>
              <a:gd name="connsiteX86" fmla="*/ 544906 w 667949"/>
              <a:gd name="connsiteY86" fmla="*/ 316397 h 650371"/>
              <a:gd name="connsiteX87" fmla="*/ 562484 w 667949"/>
              <a:gd name="connsiteY87" fmla="*/ 333975 h 650371"/>
              <a:gd name="connsiteX88" fmla="*/ 544906 w 667949"/>
              <a:gd name="connsiteY88" fmla="*/ 316397 h 650371"/>
              <a:gd name="connsiteX89" fmla="*/ 562484 w 667949"/>
              <a:gd name="connsiteY89" fmla="*/ 228509 h 650371"/>
              <a:gd name="connsiteX90" fmla="*/ 562484 w 667949"/>
              <a:gd name="connsiteY90" fmla="*/ 246087 h 650371"/>
              <a:gd name="connsiteX91" fmla="*/ 544906 w 667949"/>
              <a:gd name="connsiteY91" fmla="*/ 175776 h 650371"/>
              <a:gd name="connsiteX92" fmla="*/ 544906 w 667949"/>
              <a:gd name="connsiteY92" fmla="*/ 175776 h 650371"/>
              <a:gd name="connsiteX93" fmla="*/ 544906 w 667949"/>
              <a:gd name="connsiteY93" fmla="*/ 140621 h 650371"/>
              <a:gd name="connsiteX94" fmla="*/ 544906 w 667949"/>
              <a:gd name="connsiteY94" fmla="*/ 140621 h 650371"/>
              <a:gd name="connsiteX95" fmla="*/ 580061 w 667949"/>
              <a:gd name="connsiteY95" fmla="*/ 193354 h 650371"/>
              <a:gd name="connsiteX96" fmla="*/ 580061 w 667949"/>
              <a:gd name="connsiteY96" fmla="*/ 193354 h 650371"/>
              <a:gd name="connsiteX97" fmla="*/ 597639 w 667949"/>
              <a:gd name="connsiteY97" fmla="*/ 246087 h 650371"/>
              <a:gd name="connsiteX98" fmla="*/ 597639 w 667949"/>
              <a:gd name="connsiteY98" fmla="*/ 228509 h 650371"/>
              <a:gd name="connsiteX99" fmla="*/ 439440 w 667949"/>
              <a:gd name="connsiteY99" fmla="*/ 544906 h 650371"/>
              <a:gd name="connsiteX100" fmla="*/ 439440 w 667949"/>
              <a:gd name="connsiteY100" fmla="*/ 544906 h 650371"/>
              <a:gd name="connsiteX101" fmla="*/ 667950 w 667949"/>
              <a:gd name="connsiteY101" fmla="*/ 175776 h 650371"/>
              <a:gd name="connsiteX102" fmla="*/ 667950 w 667949"/>
              <a:gd name="connsiteY102" fmla="*/ 175776 h 650371"/>
              <a:gd name="connsiteX103" fmla="*/ 597639 w 667949"/>
              <a:gd name="connsiteY103" fmla="*/ 140621 h 650371"/>
              <a:gd name="connsiteX104" fmla="*/ 597639 w 667949"/>
              <a:gd name="connsiteY104" fmla="*/ 140621 h 650371"/>
              <a:gd name="connsiteX105" fmla="*/ 597639 w 667949"/>
              <a:gd name="connsiteY105" fmla="*/ 210931 h 650371"/>
              <a:gd name="connsiteX106" fmla="*/ 597639 w 667949"/>
              <a:gd name="connsiteY106" fmla="*/ 210931 h 650371"/>
              <a:gd name="connsiteX107" fmla="*/ 667950 w 667949"/>
              <a:gd name="connsiteY107" fmla="*/ 70310 h 650371"/>
              <a:gd name="connsiteX108" fmla="*/ 667950 w 667949"/>
              <a:gd name="connsiteY108" fmla="*/ 70310 h 650371"/>
              <a:gd name="connsiteX109" fmla="*/ 421863 w 667949"/>
              <a:gd name="connsiteY109" fmla="*/ 527329 h 650371"/>
              <a:gd name="connsiteX110" fmla="*/ 439440 w 667949"/>
              <a:gd name="connsiteY110" fmla="*/ 509751 h 650371"/>
              <a:gd name="connsiteX111" fmla="*/ 421863 w 667949"/>
              <a:gd name="connsiteY111" fmla="*/ 527329 h 650371"/>
              <a:gd name="connsiteX112" fmla="*/ 439440 w 667949"/>
              <a:gd name="connsiteY112" fmla="*/ 527329 h 650371"/>
              <a:gd name="connsiteX113" fmla="*/ 457018 w 667949"/>
              <a:gd name="connsiteY113" fmla="*/ 509751 h 650371"/>
              <a:gd name="connsiteX114" fmla="*/ 439440 w 667949"/>
              <a:gd name="connsiteY114" fmla="*/ 527329 h 650371"/>
              <a:gd name="connsiteX115" fmla="*/ 615217 w 667949"/>
              <a:gd name="connsiteY115" fmla="*/ 193354 h 650371"/>
              <a:gd name="connsiteX116" fmla="*/ 615217 w 667949"/>
              <a:gd name="connsiteY116" fmla="*/ 193354 h 650371"/>
              <a:gd name="connsiteX117" fmla="*/ 667950 w 667949"/>
              <a:gd name="connsiteY117" fmla="*/ 70310 h 650371"/>
              <a:gd name="connsiteX118" fmla="*/ 667950 w 667949"/>
              <a:gd name="connsiteY118" fmla="*/ 70310 h 650371"/>
              <a:gd name="connsiteX119" fmla="*/ 580061 w 667949"/>
              <a:gd name="connsiteY119" fmla="*/ 193354 h 650371"/>
              <a:gd name="connsiteX120" fmla="*/ 597639 w 667949"/>
              <a:gd name="connsiteY120" fmla="*/ 193354 h 650371"/>
              <a:gd name="connsiteX121" fmla="*/ 562484 w 667949"/>
              <a:gd name="connsiteY121" fmla="*/ 193354 h 650371"/>
              <a:gd name="connsiteX122" fmla="*/ 562484 w 667949"/>
              <a:gd name="connsiteY122" fmla="*/ 193354 h 650371"/>
              <a:gd name="connsiteX123" fmla="*/ 421863 w 667949"/>
              <a:gd name="connsiteY123" fmla="*/ 527329 h 650371"/>
              <a:gd name="connsiteX124" fmla="*/ 421863 w 667949"/>
              <a:gd name="connsiteY124" fmla="*/ 509751 h 650371"/>
              <a:gd name="connsiteX125" fmla="*/ 615217 w 667949"/>
              <a:gd name="connsiteY125" fmla="*/ 210931 h 650371"/>
              <a:gd name="connsiteX126" fmla="*/ 615217 w 667949"/>
              <a:gd name="connsiteY126" fmla="*/ 210931 h 650371"/>
              <a:gd name="connsiteX127" fmla="*/ 580061 w 667949"/>
              <a:gd name="connsiteY127" fmla="*/ 193354 h 650371"/>
              <a:gd name="connsiteX128" fmla="*/ 580061 w 667949"/>
              <a:gd name="connsiteY128" fmla="*/ 193354 h 65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7949" h="650371">
                <a:moveTo>
                  <a:pt x="52733" y="474596"/>
                </a:moveTo>
                <a:lnTo>
                  <a:pt x="105466" y="492173"/>
                </a:lnTo>
                <a:lnTo>
                  <a:pt x="105466" y="597639"/>
                </a:lnTo>
                <a:lnTo>
                  <a:pt x="158199" y="615217"/>
                </a:lnTo>
                <a:lnTo>
                  <a:pt x="228509" y="562484"/>
                </a:lnTo>
                <a:lnTo>
                  <a:pt x="246087" y="615217"/>
                </a:lnTo>
                <a:lnTo>
                  <a:pt x="316397" y="597639"/>
                </a:lnTo>
                <a:lnTo>
                  <a:pt x="351552" y="650372"/>
                </a:lnTo>
                <a:lnTo>
                  <a:pt x="369130" y="580061"/>
                </a:lnTo>
                <a:lnTo>
                  <a:pt x="439440" y="544906"/>
                </a:lnTo>
                <a:lnTo>
                  <a:pt x="421863" y="492173"/>
                </a:lnTo>
                <a:lnTo>
                  <a:pt x="439440" y="509751"/>
                </a:lnTo>
                <a:lnTo>
                  <a:pt x="509751" y="474596"/>
                </a:lnTo>
                <a:lnTo>
                  <a:pt x="509751" y="333975"/>
                </a:lnTo>
                <a:lnTo>
                  <a:pt x="562484" y="316397"/>
                </a:lnTo>
                <a:lnTo>
                  <a:pt x="527329" y="246087"/>
                </a:lnTo>
                <a:lnTo>
                  <a:pt x="580061" y="210931"/>
                </a:lnTo>
                <a:lnTo>
                  <a:pt x="509751" y="193354"/>
                </a:lnTo>
                <a:lnTo>
                  <a:pt x="421863" y="105466"/>
                </a:lnTo>
                <a:lnTo>
                  <a:pt x="457018" y="70310"/>
                </a:lnTo>
                <a:lnTo>
                  <a:pt x="404285" y="17578"/>
                </a:lnTo>
                <a:lnTo>
                  <a:pt x="351552" y="70310"/>
                </a:lnTo>
                <a:lnTo>
                  <a:pt x="246087" y="0"/>
                </a:lnTo>
                <a:lnTo>
                  <a:pt x="210931" y="70310"/>
                </a:lnTo>
                <a:lnTo>
                  <a:pt x="158199" y="87888"/>
                </a:lnTo>
                <a:lnTo>
                  <a:pt x="193354" y="123043"/>
                </a:lnTo>
                <a:lnTo>
                  <a:pt x="140621" y="140621"/>
                </a:lnTo>
                <a:lnTo>
                  <a:pt x="105466" y="175776"/>
                </a:lnTo>
                <a:lnTo>
                  <a:pt x="123043" y="193354"/>
                </a:lnTo>
                <a:lnTo>
                  <a:pt x="0" y="316397"/>
                </a:lnTo>
                <a:lnTo>
                  <a:pt x="0" y="351552"/>
                </a:lnTo>
                <a:lnTo>
                  <a:pt x="52733" y="404285"/>
                </a:lnTo>
                <a:lnTo>
                  <a:pt x="52733" y="457018"/>
                </a:lnTo>
                <a:close/>
                <a:moveTo>
                  <a:pt x="580061" y="193354"/>
                </a:moveTo>
                <a:lnTo>
                  <a:pt x="597639" y="210931"/>
                </a:lnTo>
                <a:lnTo>
                  <a:pt x="597639" y="175776"/>
                </a:lnTo>
                <a:lnTo>
                  <a:pt x="562484" y="158199"/>
                </a:lnTo>
                <a:lnTo>
                  <a:pt x="580061" y="193354"/>
                </a:lnTo>
                <a:close/>
                <a:moveTo>
                  <a:pt x="580061" y="158199"/>
                </a:moveTo>
                <a:lnTo>
                  <a:pt x="580061" y="175776"/>
                </a:lnTo>
                <a:close/>
                <a:moveTo>
                  <a:pt x="597639" y="246087"/>
                </a:moveTo>
                <a:lnTo>
                  <a:pt x="597639" y="246087"/>
                </a:lnTo>
                <a:close/>
                <a:moveTo>
                  <a:pt x="615217" y="70310"/>
                </a:moveTo>
                <a:lnTo>
                  <a:pt x="615217" y="70310"/>
                </a:lnTo>
                <a:close/>
                <a:moveTo>
                  <a:pt x="580061" y="140621"/>
                </a:moveTo>
                <a:lnTo>
                  <a:pt x="597639" y="158199"/>
                </a:lnTo>
                <a:lnTo>
                  <a:pt x="580061" y="140621"/>
                </a:lnTo>
                <a:close/>
                <a:moveTo>
                  <a:pt x="597639" y="158199"/>
                </a:moveTo>
                <a:lnTo>
                  <a:pt x="597639" y="140621"/>
                </a:lnTo>
                <a:close/>
                <a:moveTo>
                  <a:pt x="562484" y="333975"/>
                </a:moveTo>
                <a:lnTo>
                  <a:pt x="562484" y="316397"/>
                </a:lnTo>
                <a:close/>
                <a:moveTo>
                  <a:pt x="615217" y="210931"/>
                </a:moveTo>
                <a:lnTo>
                  <a:pt x="615217" y="210931"/>
                </a:lnTo>
                <a:close/>
                <a:moveTo>
                  <a:pt x="615217" y="123043"/>
                </a:moveTo>
                <a:lnTo>
                  <a:pt x="615217" y="123043"/>
                </a:lnTo>
                <a:close/>
                <a:moveTo>
                  <a:pt x="527329" y="386708"/>
                </a:moveTo>
                <a:lnTo>
                  <a:pt x="544906" y="386708"/>
                </a:lnTo>
                <a:close/>
                <a:moveTo>
                  <a:pt x="597639" y="210931"/>
                </a:moveTo>
                <a:lnTo>
                  <a:pt x="597639" y="228509"/>
                </a:lnTo>
                <a:close/>
                <a:moveTo>
                  <a:pt x="527329" y="333975"/>
                </a:moveTo>
                <a:lnTo>
                  <a:pt x="527329" y="333975"/>
                </a:lnTo>
                <a:close/>
                <a:moveTo>
                  <a:pt x="439440" y="580061"/>
                </a:moveTo>
                <a:lnTo>
                  <a:pt x="439440" y="580061"/>
                </a:lnTo>
                <a:close/>
                <a:moveTo>
                  <a:pt x="544906" y="70310"/>
                </a:moveTo>
                <a:lnTo>
                  <a:pt x="562484" y="87888"/>
                </a:lnTo>
                <a:lnTo>
                  <a:pt x="544906" y="70310"/>
                </a:lnTo>
                <a:close/>
                <a:moveTo>
                  <a:pt x="544906" y="439440"/>
                </a:moveTo>
                <a:lnTo>
                  <a:pt x="544906" y="439440"/>
                </a:lnTo>
                <a:close/>
                <a:moveTo>
                  <a:pt x="580061" y="246087"/>
                </a:moveTo>
                <a:lnTo>
                  <a:pt x="562484" y="228509"/>
                </a:lnTo>
                <a:lnTo>
                  <a:pt x="580061" y="246087"/>
                </a:lnTo>
                <a:close/>
                <a:moveTo>
                  <a:pt x="615217" y="193354"/>
                </a:moveTo>
                <a:lnTo>
                  <a:pt x="615217" y="210931"/>
                </a:lnTo>
                <a:close/>
                <a:moveTo>
                  <a:pt x="632794" y="87888"/>
                </a:moveTo>
                <a:lnTo>
                  <a:pt x="632794" y="87888"/>
                </a:lnTo>
                <a:close/>
                <a:moveTo>
                  <a:pt x="544906" y="439440"/>
                </a:moveTo>
                <a:lnTo>
                  <a:pt x="544906" y="439440"/>
                </a:lnTo>
                <a:close/>
                <a:moveTo>
                  <a:pt x="562484" y="158199"/>
                </a:moveTo>
                <a:lnTo>
                  <a:pt x="562484" y="158199"/>
                </a:lnTo>
                <a:close/>
                <a:moveTo>
                  <a:pt x="615217" y="193354"/>
                </a:moveTo>
                <a:lnTo>
                  <a:pt x="615217" y="193354"/>
                </a:lnTo>
                <a:close/>
                <a:moveTo>
                  <a:pt x="527329" y="193354"/>
                </a:moveTo>
                <a:lnTo>
                  <a:pt x="544906" y="175776"/>
                </a:lnTo>
                <a:lnTo>
                  <a:pt x="527329" y="193354"/>
                </a:lnTo>
                <a:close/>
                <a:moveTo>
                  <a:pt x="421863" y="597639"/>
                </a:moveTo>
                <a:lnTo>
                  <a:pt x="421863" y="597639"/>
                </a:lnTo>
                <a:close/>
                <a:moveTo>
                  <a:pt x="544906" y="316397"/>
                </a:moveTo>
                <a:lnTo>
                  <a:pt x="562484" y="333975"/>
                </a:lnTo>
                <a:lnTo>
                  <a:pt x="544906" y="316397"/>
                </a:lnTo>
                <a:close/>
                <a:moveTo>
                  <a:pt x="562484" y="228509"/>
                </a:moveTo>
                <a:lnTo>
                  <a:pt x="562484" y="246087"/>
                </a:lnTo>
                <a:close/>
                <a:moveTo>
                  <a:pt x="544906" y="175776"/>
                </a:moveTo>
                <a:lnTo>
                  <a:pt x="544906" y="175776"/>
                </a:lnTo>
                <a:close/>
                <a:moveTo>
                  <a:pt x="544906" y="140621"/>
                </a:moveTo>
                <a:lnTo>
                  <a:pt x="544906" y="140621"/>
                </a:lnTo>
                <a:close/>
                <a:moveTo>
                  <a:pt x="580061" y="193354"/>
                </a:moveTo>
                <a:lnTo>
                  <a:pt x="580061" y="193354"/>
                </a:lnTo>
                <a:close/>
                <a:moveTo>
                  <a:pt x="597639" y="246087"/>
                </a:moveTo>
                <a:lnTo>
                  <a:pt x="597639" y="228509"/>
                </a:lnTo>
                <a:close/>
                <a:moveTo>
                  <a:pt x="439440" y="544906"/>
                </a:moveTo>
                <a:lnTo>
                  <a:pt x="439440" y="544906"/>
                </a:lnTo>
                <a:close/>
                <a:moveTo>
                  <a:pt x="667950" y="175776"/>
                </a:moveTo>
                <a:lnTo>
                  <a:pt x="667950" y="175776"/>
                </a:lnTo>
                <a:close/>
                <a:moveTo>
                  <a:pt x="597639" y="140621"/>
                </a:moveTo>
                <a:lnTo>
                  <a:pt x="597639" y="140621"/>
                </a:lnTo>
                <a:close/>
                <a:moveTo>
                  <a:pt x="597639" y="210931"/>
                </a:moveTo>
                <a:lnTo>
                  <a:pt x="597639" y="210931"/>
                </a:lnTo>
                <a:close/>
                <a:moveTo>
                  <a:pt x="667950" y="70310"/>
                </a:moveTo>
                <a:lnTo>
                  <a:pt x="667950" y="70310"/>
                </a:lnTo>
                <a:close/>
                <a:moveTo>
                  <a:pt x="421863" y="527329"/>
                </a:moveTo>
                <a:lnTo>
                  <a:pt x="439440" y="509751"/>
                </a:lnTo>
                <a:lnTo>
                  <a:pt x="421863" y="527329"/>
                </a:lnTo>
                <a:close/>
                <a:moveTo>
                  <a:pt x="439440" y="527329"/>
                </a:moveTo>
                <a:lnTo>
                  <a:pt x="457018" y="509751"/>
                </a:lnTo>
                <a:lnTo>
                  <a:pt x="439440" y="527329"/>
                </a:lnTo>
                <a:close/>
                <a:moveTo>
                  <a:pt x="615217" y="193354"/>
                </a:moveTo>
                <a:lnTo>
                  <a:pt x="615217" y="193354"/>
                </a:lnTo>
                <a:close/>
                <a:moveTo>
                  <a:pt x="667950" y="70310"/>
                </a:moveTo>
                <a:lnTo>
                  <a:pt x="667950" y="70310"/>
                </a:lnTo>
                <a:close/>
                <a:moveTo>
                  <a:pt x="580061" y="193354"/>
                </a:moveTo>
                <a:lnTo>
                  <a:pt x="597639" y="193354"/>
                </a:lnTo>
                <a:close/>
                <a:moveTo>
                  <a:pt x="562484" y="193354"/>
                </a:moveTo>
                <a:lnTo>
                  <a:pt x="562484" y="193354"/>
                </a:lnTo>
                <a:close/>
                <a:moveTo>
                  <a:pt x="421863" y="527329"/>
                </a:moveTo>
                <a:lnTo>
                  <a:pt x="421863" y="509751"/>
                </a:lnTo>
                <a:close/>
                <a:moveTo>
                  <a:pt x="615217" y="210931"/>
                </a:moveTo>
                <a:lnTo>
                  <a:pt x="615217" y="210931"/>
                </a:lnTo>
                <a:close/>
                <a:moveTo>
                  <a:pt x="580061" y="193354"/>
                </a:moveTo>
                <a:lnTo>
                  <a:pt x="580061" y="193354"/>
                </a:lnTo>
                <a:close/>
              </a:path>
            </a:pathLst>
          </a:custGeom>
          <a:solidFill>
            <a:srgbClr val="00B050"/>
          </a:solidFill>
          <a:ln w="3175" cap="rnd">
            <a:solidFill>
              <a:srgbClr val="FFFF00"/>
            </a:solidFill>
            <a:prstDash val="solid"/>
            <a:round/>
          </a:ln>
        </p:spPr>
        <p:txBody>
          <a:bodyPr rtlCol="0" anchor="ctr"/>
          <a:lstStyle/>
          <a:p>
            <a:endParaRPr lang="en-US"/>
          </a:p>
        </p:txBody>
      </p:sp>
      <p:sp>
        <p:nvSpPr>
          <p:cNvPr id="35" name="任意多边形: 形状 34">
            <a:extLst>
              <a:ext uri="{FF2B5EF4-FFF2-40B4-BE49-F238E27FC236}">
                <a16:creationId xmlns:a16="http://schemas.microsoft.com/office/drawing/2014/main" id="{41EEF9E8-3C70-F62D-C231-F88792037EB7}"/>
              </a:ext>
            </a:extLst>
          </p:cNvPr>
          <p:cNvSpPr/>
          <p:nvPr/>
        </p:nvSpPr>
        <p:spPr>
          <a:xfrm>
            <a:off x="10584118" y="3558030"/>
            <a:ext cx="550502" cy="691657"/>
          </a:xfrm>
          <a:custGeom>
            <a:avLst/>
            <a:gdLst>
              <a:gd name="connsiteX0" fmla="*/ 246087 w 685527"/>
              <a:gd name="connsiteY0" fmla="*/ 105466 h 861303"/>
              <a:gd name="connsiteX1" fmla="*/ 263664 w 685527"/>
              <a:gd name="connsiteY1" fmla="*/ 123043 h 861303"/>
              <a:gd name="connsiteX2" fmla="*/ 193354 w 685527"/>
              <a:gd name="connsiteY2" fmla="*/ 158199 h 861303"/>
              <a:gd name="connsiteX3" fmla="*/ 123043 w 685527"/>
              <a:gd name="connsiteY3" fmla="*/ 87888 h 861303"/>
              <a:gd name="connsiteX4" fmla="*/ 123043 w 685527"/>
              <a:gd name="connsiteY4" fmla="*/ 175776 h 861303"/>
              <a:gd name="connsiteX5" fmla="*/ 87888 w 685527"/>
              <a:gd name="connsiteY5" fmla="*/ 175776 h 861303"/>
              <a:gd name="connsiteX6" fmla="*/ 70310 w 685527"/>
              <a:gd name="connsiteY6" fmla="*/ 228509 h 861303"/>
              <a:gd name="connsiteX7" fmla="*/ 0 w 685527"/>
              <a:gd name="connsiteY7" fmla="*/ 263664 h 861303"/>
              <a:gd name="connsiteX8" fmla="*/ 52733 w 685527"/>
              <a:gd name="connsiteY8" fmla="*/ 316397 h 861303"/>
              <a:gd name="connsiteX9" fmla="*/ 52733 w 685527"/>
              <a:gd name="connsiteY9" fmla="*/ 351552 h 861303"/>
              <a:gd name="connsiteX10" fmla="*/ 158199 w 685527"/>
              <a:gd name="connsiteY10" fmla="*/ 351552 h 861303"/>
              <a:gd name="connsiteX11" fmla="*/ 158199 w 685527"/>
              <a:gd name="connsiteY11" fmla="*/ 474596 h 861303"/>
              <a:gd name="connsiteX12" fmla="*/ 123043 w 685527"/>
              <a:gd name="connsiteY12" fmla="*/ 474596 h 861303"/>
              <a:gd name="connsiteX13" fmla="*/ 70310 w 685527"/>
              <a:gd name="connsiteY13" fmla="*/ 527329 h 861303"/>
              <a:gd name="connsiteX14" fmla="*/ 140621 w 685527"/>
              <a:gd name="connsiteY14" fmla="*/ 597639 h 861303"/>
              <a:gd name="connsiteX15" fmla="*/ 175776 w 685527"/>
              <a:gd name="connsiteY15" fmla="*/ 597639 h 861303"/>
              <a:gd name="connsiteX16" fmla="*/ 123043 w 685527"/>
              <a:gd name="connsiteY16" fmla="*/ 667950 h 861303"/>
              <a:gd name="connsiteX17" fmla="*/ 193354 w 685527"/>
              <a:gd name="connsiteY17" fmla="*/ 808570 h 861303"/>
              <a:gd name="connsiteX18" fmla="*/ 246087 w 685527"/>
              <a:gd name="connsiteY18" fmla="*/ 790993 h 861303"/>
              <a:gd name="connsiteX19" fmla="*/ 246087 w 685527"/>
              <a:gd name="connsiteY19" fmla="*/ 755838 h 861303"/>
              <a:gd name="connsiteX20" fmla="*/ 298820 w 685527"/>
              <a:gd name="connsiteY20" fmla="*/ 790993 h 861303"/>
              <a:gd name="connsiteX21" fmla="*/ 263664 w 685527"/>
              <a:gd name="connsiteY21" fmla="*/ 826148 h 861303"/>
              <a:gd name="connsiteX22" fmla="*/ 281242 w 685527"/>
              <a:gd name="connsiteY22" fmla="*/ 843726 h 861303"/>
              <a:gd name="connsiteX23" fmla="*/ 333975 w 685527"/>
              <a:gd name="connsiteY23" fmla="*/ 790993 h 861303"/>
              <a:gd name="connsiteX24" fmla="*/ 369130 w 685527"/>
              <a:gd name="connsiteY24" fmla="*/ 790993 h 861303"/>
              <a:gd name="connsiteX25" fmla="*/ 386708 w 685527"/>
              <a:gd name="connsiteY25" fmla="*/ 843726 h 861303"/>
              <a:gd name="connsiteX26" fmla="*/ 509751 w 685527"/>
              <a:gd name="connsiteY26" fmla="*/ 861303 h 861303"/>
              <a:gd name="connsiteX27" fmla="*/ 580061 w 685527"/>
              <a:gd name="connsiteY27" fmla="*/ 773415 h 861303"/>
              <a:gd name="connsiteX28" fmla="*/ 562484 w 685527"/>
              <a:gd name="connsiteY28" fmla="*/ 755838 h 861303"/>
              <a:gd name="connsiteX29" fmla="*/ 650372 w 685527"/>
              <a:gd name="connsiteY29" fmla="*/ 703105 h 861303"/>
              <a:gd name="connsiteX30" fmla="*/ 615217 w 685527"/>
              <a:gd name="connsiteY30" fmla="*/ 667950 h 861303"/>
              <a:gd name="connsiteX31" fmla="*/ 650372 w 685527"/>
              <a:gd name="connsiteY31" fmla="*/ 667950 h 861303"/>
              <a:gd name="connsiteX32" fmla="*/ 685527 w 685527"/>
              <a:gd name="connsiteY32" fmla="*/ 597639 h 861303"/>
              <a:gd name="connsiteX33" fmla="*/ 632794 w 685527"/>
              <a:gd name="connsiteY33" fmla="*/ 580061 h 861303"/>
              <a:gd name="connsiteX34" fmla="*/ 650372 w 685527"/>
              <a:gd name="connsiteY34" fmla="*/ 562484 h 861303"/>
              <a:gd name="connsiteX35" fmla="*/ 544906 w 685527"/>
              <a:gd name="connsiteY35" fmla="*/ 562484 h 861303"/>
              <a:gd name="connsiteX36" fmla="*/ 580061 w 685527"/>
              <a:gd name="connsiteY36" fmla="*/ 527329 h 861303"/>
              <a:gd name="connsiteX37" fmla="*/ 509751 w 685527"/>
              <a:gd name="connsiteY37" fmla="*/ 457018 h 861303"/>
              <a:gd name="connsiteX38" fmla="*/ 544906 w 685527"/>
              <a:gd name="connsiteY38" fmla="*/ 386708 h 861303"/>
              <a:gd name="connsiteX39" fmla="*/ 527329 w 685527"/>
              <a:gd name="connsiteY39" fmla="*/ 333975 h 861303"/>
              <a:gd name="connsiteX40" fmla="*/ 597639 w 685527"/>
              <a:gd name="connsiteY40" fmla="*/ 369130 h 861303"/>
              <a:gd name="connsiteX41" fmla="*/ 615217 w 685527"/>
              <a:gd name="connsiteY41" fmla="*/ 316397 h 861303"/>
              <a:gd name="connsiteX42" fmla="*/ 580061 w 685527"/>
              <a:gd name="connsiteY42" fmla="*/ 281242 h 861303"/>
              <a:gd name="connsiteX43" fmla="*/ 509751 w 685527"/>
              <a:gd name="connsiteY43" fmla="*/ 316397 h 861303"/>
              <a:gd name="connsiteX44" fmla="*/ 474596 w 685527"/>
              <a:gd name="connsiteY44" fmla="*/ 246087 h 861303"/>
              <a:gd name="connsiteX45" fmla="*/ 439440 w 685527"/>
              <a:gd name="connsiteY45" fmla="*/ 246087 h 861303"/>
              <a:gd name="connsiteX46" fmla="*/ 474596 w 685527"/>
              <a:gd name="connsiteY46" fmla="*/ 158199 h 861303"/>
              <a:gd name="connsiteX47" fmla="*/ 404285 w 685527"/>
              <a:gd name="connsiteY47" fmla="*/ 158199 h 861303"/>
              <a:gd name="connsiteX48" fmla="*/ 421863 w 685527"/>
              <a:gd name="connsiteY48" fmla="*/ 123043 h 861303"/>
              <a:gd name="connsiteX49" fmla="*/ 386708 w 685527"/>
              <a:gd name="connsiteY49" fmla="*/ 87888 h 861303"/>
              <a:gd name="connsiteX50" fmla="*/ 316397 w 685527"/>
              <a:gd name="connsiteY50" fmla="*/ 87888 h 861303"/>
              <a:gd name="connsiteX51" fmla="*/ 228509 w 685527"/>
              <a:gd name="connsiteY51" fmla="*/ 0 h 861303"/>
              <a:gd name="connsiteX52" fmla="*/ 193354 w 685527"/>
              <a:gd name="connsiteY52" fmla="*/ 17578 h 861303"/>
              <a:gd name="connsiteX53" fmla="*/ 210931 w 685527"/>
              <a:gd name="connsiteY53" fmla="*/ 52733 h 861303"/>
              <a:gd name="connsiteX54" fmla="*/ 246087 w 685527"/>
              <a:gd name="connsiteY54" fmla="*/ 52733 h 861303"/>
              <a:gd name="connsiteX55" fmla="*/ 246087 w 685527"/>
              <a:gd name="connsiteY55" fmla="*/ 105466 h 861303"/>
              <a:gd name="connsiteX56" fmla="*/ 562484 w 685527"/>
              <a:gd name="connsiteY56" fmla="*/ 527329 h 861303"/>
              <a:gd name="connsiteX57" fmla="*/ 580061 w 685527"/>
              <a:gd name="connsiteY57" fmla="*/ 527329 h 861303"/>
              <a:gd name="connsiteX58" fmla="*/ 263664 w 685527"/>
              <a:gd name="connsiteY58" fmla="*/ 826148 h 861303"/>
              <a:gd name="connsiteX59" fmla="*/ 263664 w 685527"/>
              <a:gd name="connsiteY59" fmla="*/ 826148 h 861303"/>
              <a:gd name="connsiteX60" fmla="*/ 87888 w 685527"/>
              <a:gd name="connsiteY60" fmla="*/ 369130 h 861303"/>
              <a:gd name="connsiteX61" fmla="*/ 87888 w 685527"/>
              <a:gd name="connsiteY61" fmla="*/ 369130 h 8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5527" h="861303">
                <a:moveTo>
                  <a:pt x="246087" y="105466"/>
                </a:moveTo>
                <a:lnTo>
                  <a:pt x="263664" y="123043"/>
                </a:lnTo>
                <a:lnTo>
                  <a:pt x="193354" y="158199"/>
                </a:lnTo>
                <a:lnTo>
                  <a:pt x="123043" y="87888"/>
                </a:lnTo>
                <a:lnTo>
                  <a:pt x="123043" y="175776"/>
                </a:lnTo>
                <a:lnTo>
                  <a:pt x="87888" y="175776"/>
                </a:lnTo>
                <a:lnTo>
                  <a:pt x="70310" y="228509"/>
                </a:lnTo>
                <a:lnTo>
                  <a:pt x="0" y="263664"/>
                </a:lnTo>
                <a:lnTo>
                  <a:pt x="52733" y="316397"/>
                </a:lnTo>
                <a:lnTo>
                  <a:pt x="52733" y="351552"/>
                </a:lnTo>
                <a:lnTo>
                  <a:pt x="158199" y="351552"/>
                </a:lnTo>
                <a:lnTo>
                  <a:pt x="158199" y="474596"/>
                </a:lnTo>
                <a:lnTo>
                  <a:pt x="123043" y="474596"/>
                </a:lnTo>
                <a:lnTo>
                  <a:pt x="70310" y="527329"/>
                </a:lnTo>
                <a:lnTo>
                  <a:pt x="140621" y="597639"/>
                </a:lnTo>
                <a:lnTo>
                  <a:pt x="175776" y="597639"/>
                </a:lnTo>
                <a:lnTo>
                  <a:pt x="123043" y="667950"/>
                </a:lnTo>
                <a:lnTo>
                  <a:pt x="193354" y="808570"/>
                </a:lnTo>
                <a:lnTo>
                  <a:pt x="246087" y="790993"/>
                </a:lnTo>
                <a:lnTo>
                  <a:pt x="246087" y="755838"/>
                </a:lnTo>
                <a:lnTo>
                  <a:pt x="298820" y="790993"/>
                </a:lnTo>
                <a:lnTo>
                  <a:pt x="263664" y="826148"/>
                </a:lnTo>
                <a:lnTo>
                  <a:pt x="281242" y="843726"/>
                </a:lnTo>
                <a:lnTo>
                  <a:pt x="333975" y="790993"/>
                </a:lnTo>
                <a:lnTo>
                  <a:pt x="369130" y="790993"/>
                </a:lnTo>
                <a:lnTo>
                  <a:pt x="386708" y="843726"/>
                </a:lnTo>
                <a:lnTo>
                  <a:pt x="509751" y="861303"/>
                </a:lnTo>
                <a:lnTo>
                  <a:pt x="580061" y="773415"/>
                </a:lnTo>
                <a:lnTo>
                  <a:pt x="562484" y="755838"/>
                </a:lnTo>
                <a:lnTo>
                  <a:pt x="650372" y="703105"/>
                </a:lnTo>
                <a:lnTo>
                  <a:pt x="615217" y="667950"/>
                </a:lnTo>
                <a:lnTo>
                  <a:pt x="650372" y="667950"/>
                </a:lnTo>
                <a:lnTo>
                  <a:pt x="685527" y="597639"/>
                </a:lnTo>
                <a:lnTo>
                  <a:pt x="632794" y="580061"/>
                </a:lnTo>
                <a:lnTo>
                  <a:pt x="650372" y="562484"/>
                </a:lnTo>
                <a:lnTo>
                  <a:pt x="544906" y="562484"/>
                </a:lnTo>
                <a:lnTo>
                  <a:pt x="580061" y="527329"/>
                </a:lnTo>
                <a:lnTo>
                  <a:pt x="509751" y="457018"/>
                </a:lnTo>
                <a:lnTo>
                  <a:pt x="544906" y="386708"/>
                </a:lnTo>
                <a:lnTo>
                  <a:pt x="527329" y="333975"/>
                </a:lnTo>
                <a:lnTo>
                  <a:pt x="597639" y="369130"/>
                </a:lnTo>
                <a:lnTo>
                  <a:pt x="615217" y="316397"/>
                </a:lnTo>
                <a:lnTo>
                  <a:pt x="580061" y="281242"/>
                </a:lnTo>
                <a:lnTo>
                  <a:pt x="509751" y="316397"/>
                </a:lnTo>
                <a:lnTo>
                  <a:pt x="474596" y="246087"/>
                </a:lnTo>
                <a:lnTo>
                  <a:pt x="439440" y="246087"/>
                </a:lnTo>
                <a:lnTo>
                  <a:pt x="474596" y="158199"/>
                </a:lnTo>
                <a:lnTo>
                  <a:pt x="404285" y="158199"/>
                </a:lnTo>
                <a:lnTo>
                  <a:pt x="421863" y="123043"/>
                </a:lnTo>
                <a:lnTo>
                  <a:pt x="386708" y="87888"/>
                </a:lnTo>
                <a:lnTo>
                  <a:pt x="316397" y="87888"/>
                </a:lnTo>
                <a:lnTo>
                  <a:pt x="228509" y="0"/>
                </a:lnTo>
                <a:lnTo>
                  <a:pt x="193354" y="17578"/>
                </a:lnTo>
                <a:lnTo>
                  <a:pt x="210931" y="52733"/>
                </a:lnTo>
                <a:lnTo>
                  <a:pt x="246087" y="52733"/>
                </a:lnTo>
                <a:lnTo>
                  <a:pt x="246087" y="105466"/>
                </a:lnTo>
                <a:close/>
                <a:moveTo>
                  <a:pt x="562484" y="527329"/>
                </a:moveTo>
                <a:lnTo>
                  <a:pt x="580061" y="527329"/>
                </a:lnTo>
                <a:close/>
                <a:moveTo>
                  <a:pt x="263664" y="826148"/>
                </a:moveTo>
                <a:lnTo>
                  <a:pt x="263664" y="826148"/>
                </a:lnTo>
                <a:close/>
                <a:moveTo>
                  <a:pt x="87888" y="369130"/>
                </a:moveTo>
                <a:lnTo>
                  <a:pt x="87888" y="369130"/>
                </a:lnTo>
                <a:close/>
              </a:path>
            </a:pathLst>
          </a:custGeom>
          <a:solidFill>
            <a:srgbClr val="00B050"/>
          </a:solidFill>
          <a:ln w="3175" cap="rnd">
            <a:solidFill>
              <a:srgbClr val="FFFF00"/>
            </a:solidFill>
            <a:prstDash val="solid"/>
            <a:round/>
          </a:ln>
        </p:spPr>
        <p:txBody>
          <a:bodyPr rtlCol="0" anchor="ctr"/>
          <a:lstStyle/>
          <a:p>
            <a:endParaRPr lang="en-US"/>
          </a:p>
        </p:txBody>
      </p:sp>
      <p:sp>
        <p:nvSpPr>
          <p:cNvPr id="36" name="任意多边形: 形状 35">
            <a:extLst>
              <a:ext uri="{FF2B5EF4-FFF2-40B4-BE49-F238E27FC236}">
                <a16:creationId xmlns:a16="http://schemas.microsoft.com/office/drawing/2014/main" id="{7C62A85A-D6CF-925E-7AAB-3B5FBB65668A}"/>
              </a:ext>
            </a:extLst>
          </p:cNvPr>
          <p:cNvSpPr/>
          <p:nvPr/>
        </p:nvSpPr>
        <p:spPr>
          <a:xfrm>
            <a:off x="10697042" y="4390841"/>
            <a:ext cx="522271" cy="606964"/>
          </a:xfrm>
          <a:custGeom>
            <a:avLst/>
            <a:gdLst>
              <a:gd name="connsiteX0" fmla="*/ 457018 w 650371"/>
              <a:gd name="connsiteY0" fmla="*/ 544906 h 755837"/>
              <a:gd name="connsiteX1" fmla="*/ 439440 w 650371"/>
              <a:gd name="connsiteY1" fmla="*/ 492173 h 755837"/>
              <a:gd name="connsiteX2" fmla="*/ 474596 w 650371"/>
              <a:gd name="connsiteY2" fmla="*/ 527329 h 755837"/>
              <a:gd name="connsiteX3" fmla="*/ 457018 w 650371"/>
              <a:gd name="connsiteY3" fmla="*/ 509751 h 755837"/>
              <a:gd name="connsiteX4" fmla="*/ 509751 w 650371"/>
              <a:gd name="connsiteY4" fmla="*/ 492173 h 755837"/>
              <a:gd name="connsiteX5" fmla="*/ 474596 w 650371"/>
              <a:gd name="connsiteY5" fmla="*/ 492173 h 755837"/>
              <a:gd name="connsiteX6" fmla="*/ 474596 w 650371"/>
              <a:gd name="connsiteY6" fmla="*/ 457018 h 755837"/>
              <a:gd name="connsiteX7" fmla="*/ 580061 w 650371"/>
              <a:gd name="connsiteY7" fmla="*/ 457018 h 755837"/>
              <a:gd name="connsiteX8" fmla="*/ 509751 w 650371"/>
              <a:gd name="connsiteY8" fmla="*/ 421863 h 755837"/>
              <a:gd name="connsiteX9" fmla="*/ 544906 w 650371"/>
              <a:gd name="connsiteY9" fmla="*/ 421863 h 755837"/>
              <a:gd name="connsiteX10" fmla="*/ 544906 w 650371"/>
              <a:gd name="connsiteY10" fmla="*/ 351552 h 755837"/>
              <a:gd name="connsiteX11" fmla="*/ 580061 w 650371"/>
              <a:gd name="connsiteY11" fmla="*/ 316397 h 755837"/>
              <a:gd name="connsiteX12" fmla="*/ 544906 w 650371"/>
              <a:gd name="connsiteY12" fmla="*/ 281242 h 755837"/>
              <a:gd name="connsiteX13" fmla="*/ 580061 w 650371"/>
              <a:gd name="connsiteY13" fmla="*/ 281242 h 755837"/>
              <a:gd name="connsiteX14" fmla="*/ 580061 w 650371"/>
              <a:gd name="connsiteY14" fmla="*/ 246087 h 755837"/>
              <a:gd name="connsiteX15" fmla="*/ 597639 w 650371"/>
              <a:gd name="connsiteY15" fmla="*/ 263664 h 755837"/>
              <a:gd name="connsiteX16" fmla="*/ 562484 w 650371"/>
              <a:gd name="connsiteY16" fmla="*/ 298820 h 755837"/>
              <a:gd name="connsiteX17" fmla="*/ 615217 w 650371"/>
              <a:gd name="connsiteY17" fmla="*/ 281242 h 755837"/>
              <a:gd name="connsiteX18" fmla="*/ 597639 w 650371"/>
              <a:gd name="connsiteY18" fmla="*/ 263664 h 755837"/>
              <a:gd name="connsiteX19" fmla="*/ 650372 w 650371"/>
              <a:gd name="connsiteY19" fmla="*/ 210931 h 755837"/>
              <a:gd name="connsiteX20" fmla="*/ 650372 w 650371"/>
              <a:gd name="connsiteY20" fmla="*/ 175776 h 755837"/>
              <a:gd name="connsiteX21" fmla="*/ 562484 w 650371"/>
              <a:gd name="connsiteY21" fmla="*/ 175776 h 755837"/>
              <a:gd name="connsiteX22" fmla="*/ 527329 w 650371"/>
              <a:gd name="connsiteY22" fmla="*/ 105466 h 755837"/>
              <a:gd name="connsiteX23" fmla="*/ 492173 w 650371"/>
              <a:gd name="connsiteY23" fmla="*/ 158199 h 755837"/>
              <a:gd name="connsiteX24" fmla="*/ 439440 w 650371"/>
              <a:gd name="connsiteY24" fmla="*/ 140621 h 755837"/>
              <a:gd name="connsiteX25" fmla="*/ 404285 w 650371"/>
              <a:gd name="connsiteY25" fmla="*/ 0 h 755837"/>
              <a:gd name="connsiteX26" fmla="*/ 351552 w 650371"/>
              <a:gd name="connsiteY26" fmla="*/ 17578 h 755837"/>
              <a:gd name="connsiteX27" fmla="*/ 351552 w 650371"/>
              <a:gd name="connsiteY27" fmla="*/ 52733 h 755837"/>
              <a:gd name="connsiteX28" fmla="*/ 281242 w 650371"/>
              <a:gd name="connsiteY28" fmla="*/ 87888 h 755837"/>
              <a:gd name="connsiteX29" fmla="*/ 228509 w 650371"/>
              <a:gd name="connsiteY29" fmla="*/ 70310 h 755837"/>
              <a:gd name="connsiteX30" fmla="*/ 175776 w 650371"/>
              <a:gd name="connsiteY30" fmla="*/ 123043 h 755837"/>
              <a:gd name="connsiteX31" fmla="*/ 193354 w 650371"/>
              <a:gd name="connsiteY31" fmla="*/ 158199 h 755837"/>
              <a:gd name="connsiteX32" fmla="*/ 105466 w 650371"/>
              <a:gd name="connsiteY32" fmla="*/ 246087 h 755837"/>
              <a:gd name="connsiteX33" fmla="*/ 123043 w 650371"/>
              <a:gd name="connsiteY33" fmla="*/ 298820 h 755837"/>
              <a:gd name="connsiteX34" fmla="*/ 87888 w 650371"/>
              <a:gd name="connsiteY34" fmla="*/ 369130 h 755837"/>
              <a:gd name="connsiteX35" fmla="*/ 35155 w 650371"/>
              <a:gd name="connsiteY35" fmla="*/ 404285 h 755837"/>
              <a:gd name="connsiteX36" fmla="*/ 0 w 650371"/>
              <a:gd name="connsiteY36" fmla="*/ 544906 h 755837"/>
              <a:gd name="connsiteX37" fmla="*/ 70310 w 650371"/>
              <a:gd name="connsiteY37" fmla="*/ 544906 h 755837"/>
              <a:gd name="connsiteX38" fmla="*/ 105466 w 650371"/>
              <a:gd name="connsiteY38" fmla="*/ 580061 h 755837"/>
              <a:gd name="connsiteX39" fmla="*/ 87888 w 650371"/>
              <a:gd name="connsiteY39" fmla="*/ 597639 h 755837"/>
              <a:gd name="connsiteX40" fmla="*/ 140621 w 650371"/>
              <a:gd name="connsiteY40" fmla="*/ 580061 h 755837"/>
              <a:gd name="connsiteX41" fmla="*/ 158199 w 650371"/>
              <a:gd name="connsiteY41" fmla="*/ 703105 h 755837"/>
              <a:gd name="connsiteX42" fmla="*/ 210931 w 650371"/>
              <a:gd name="connsiteY42" fmla="*/ 755838 h 755837"/>
              <a:gd name="connsiteX43" fmla="*/ 333975 w 650371"/>
              <a:gd name="connsiteY43" fmla="*/ 650372 h 755837"/>
              <a:gd name="connsiteX44" fmla="*/ 316397 w 650371"/>
              <a:gd name="connsiteY44" fmla="*/ 597639 h 755837"/>
              <a:gd name="connsiteX45" fmla="*/ 386708 w 650371"/>
              <a:gd name="connsiteY45" fmla="*/ 615217 h 755837"/>
              <a:gd name="connsiteX46" fmla="*/ 421863 w 650371"/>
              <a:gd name="connsiteY46" fmla="*/ 580061 h 755837"/>
              <a:gd name="connsiteX47" fmla="*/ 404285 w 650371"/>
              <a:gd name="connsiteY47" fmla="*/ 562484 h 755837"/>
              <a:gd name="connsiteX48" fmla="*/ 457018 w 650371"/>
              <a:gd name="connsiteY48" fmla="*/ 544906 h 755837"/>
              <a:gd name="connsiteX49" fmla="*/ 369130 w 650371"/>
              <a:gd name="connsiteY49" fmla="*/ 615217 h 755837"/>
              <a:gd name="connsiteX50" fmla="*/ 351552 w 650371"/>
              <a:gd name="connsiteY50" fmla="*/ 632794 h 755837"/>
              <a:gd name="connsiteX51" fmla="*/ 369130 w 650371"/>
              <a:gd name="connsiteY51" fmla="*/ 615217 h 755837"/>
              <a:gd name="connsiteX52" fmla="*/ 509751 w 650371"/>
              <a:gd name="connsiteY52" fmla="*/ 509751 h 755837"/>
              <a:gd name="connsiteX53" fmla="*/ 527329 w 650371"/>
              <a:gd name="connsiteY53" fmla="*/ 492173 h 755837"/>
              <a:gd name="connsiteX54" fmla="*/ 509751 w 650371"/>
              <a:gd name="connsiteY54" fmla="*/ 509751 h 755837"/>
              <a:gd name="connsiteX55" fmla="*/ 527329 w 650371"/>
              <a:gd name="connsiteY55" fmla="*/ 439440 h 755837"/>
              <a:gd name="connsiteX56" fmla="*/ 527329 w 650371"/>
              <a:gd name="connsiteY56" fmla="*/ 439440 h 755837"/>
              <a:gd name="connsiteX57" fmla="*/ 580061 w 650371"/>
              <a:gd name="connsiteY57" fmla="*/ 351552 h 755837"/>
              <a:gd name="connsiteX58" fmla="*/ 580061 w 650371"/>
              <a:gd name="connsiteY58" fmla="*/ 333975 h 755837"/>
              <a:gd name="connsiteX59" fmla="*/ 333975 w 650371"/>
              <a:gd name="connsiteY59" fmla="*/ 632794 h 755837"/>
              <a:gd name="connsiteX60" fmla="*/ 333975 w 650371"/>
              <a:gd name="connsiteY60" fmla="*/ 615217 h 755837"/>
              <a:gd name="connsiteX61" fmla="*/ 580061 w 650371"/>
              <a:gd name="connsiteY61" fmla="*/ 263664 h 755837"/>
              <a:gd name="connsiteX62" fmla="*/ 580061 w 650371"/>
              <a:gd name="connsiteY62" fmla="*/ 263664 h 755837"/>
              <a:gd name="connsiteX63" fmla="*/ 333975 w 650371"/>
              <a:gd name="connsiteY63" fmla="*/ 615217 h 755837"/>
              <a:gd name="connsiteX64" fmla="*/ 316397 w 650371"/>
              <a:gd name="connsiteY64" fmla="*/ 597639 h 755837"/>
              <a:gd name="connsiteX65" fmla="*/ 333975 w 650371"/>
              <a:gd name="connsiteY65" fmla="*/ 615217 h 755837"/>
              <a:gd name="connsiteX66" fmla="*/ 580061 w 650371"/>
              <a:gd name="connsiteY66" fmla="*/ 351552 h 755837"/>
              <a:gd name="connsiteX67" fmla="*/ 580061 w 650371"/>
              <a:gd name="connsiteY67" fmla="*/ 351552 h 755837"/>
              <a:gd name="connsiteX68" fmla="*/ 544906 w 650371"/>
              <a:gd name="connsiteY68" fmla="*/ 351552 h 755837"/>
              <a:gd name="connsiteX69" fmla="*/ 527329 w 650371"/>
              <a:gd name="connsiteY69" fmla="*/ 351552 h 755837"/>
              <a:gd name="connsiteX70" fmla="*/ 597639 w 650371"/>
              <a:gd name="connsiteY70" fmla="*/ 298820 h 755837"/>
              <a:gd name="connsiteX71" fmla="*/ 597639 w 650371"/>
              <a:gd name="connsiteY71" fmla="*/ 298820 h 755837"/>
              <a:gd name="connsiteX72" fmla="*/ 544906 w 650371"/>
              <a:gd name="connsiteY72" fmla="*/ 439440 h 755837"/>
              <a:gd name="connsiteX73" fmla="*/ 544906 w 650371"/>
              <a:gd name="connsiteY73" fmla="*/ 421863 h 755837"/>
              <a:gd name="connsiteX74" fmla="*/ 562484 w 650371"/>
              <a:gd name="connsiteY74" fmla="*/ 281242 h 755837"/>
              <a:gd name="connsiteX75" fmla="*/ 562484 w 650371"/>
              <a:gd name="connsiteY75" fmla="*/ 281242 h 755837"/>
              <a:gd name="connsiteX76" fmla="*/ 615217 w 650371"/>
              <a:gd name="connsiteY76" fmla="*/ 281242 h 755837"/>
              <a:gd name="connsiteX77" fmla="*/ 615217 w 650371"/>
              <a:gd name="connsiteY77" fmla="*/ 281242 h 755837"/>
              <a:gd name="connsiteX78" fmla="*/ 632794 w 650371"/>
              <a:gd name="connsiteY78" fmla="*/ 228509 h 755837"/>
              <a:gd name="connsiteX79" fmla="*/ 632794 w 650371"/>
              <a:gd name="connsiteY79" fmla="*/ 228509 h 755837"/>
              <a:gd name="connsiteX80" fmla="*/ 615217 w 650371"/>
              <a:gd name="connsiteY80" fmla="*/ 246087 h 755837"/>
              <a:gd name="connsiteX81" fmla="*/ 615217 w 650371"/>
              <a:gd name="connsiteY81" fmla="*/ 246087 h 755837"/>
              <a:gd name="connsiteX82" fmla="*/ 544906 w 650371"/>
              <a:gd name="connsiteY82" fmla="*/ 281242 h 755837"/>
              <a:gd name="connsiteX83" fmla="*/ 562484 w 650371"/>
              <a:gd name="connsiteY83" fmla="*/ 263664 h 755837"/>
              <a:gd name="connsiteX84" fmla="*/ 544906 w 650371"/>
              <a:gd name="connsiteY84" fmla="*/ 281242 h 75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50371" h="755837">
                <a:moveTo>
                  <a:pt x="457018" y="544906"/>
                </a:moveTo>
                <a:lnTo>
                  <a:pt x="439440" y="492173"/>
                </a:lnTo>
                <a:lnTo>
                  <a:pt x="474596" y="527329"/>
                </a:lnTo>
                <a:lnTo>
                  <a:pt x="457018" y="509751"/>
                </a:lnTo>
                <a:lnTo>
                  <a:pt x="509751" y="492173"/>
                </a:lnTo>
                <a:lnTo>
                  <a:pt x="474596" y="492173"/>
                </a:lnTo>
                <a:lnTo>
                  <a:pt x="474596" y="457018"/>
                </a:lnTo>
                <a:lnTo>
                  <a:pt x="580061" y="457018"/>
                </a:lnTo>
                <a:lnTo>
                  <a:pt x="509751" y="421863"/>
                </a:lnTo>
                <a:lnTo>
                  <a:pt x="544906" y="421863"/>
                </a:lnTo>
                <a:lnTo>
                  <a:pt x="544906" y="351552"/>
                </a:lnTo>
                <a:lnTo>
                  <a:pt x="580061" y="316397"/>
                </a:lnTo>
                <a:lnTo>
                  <a:pt x="544906" y="281242"/>
                </a:lnTo>
                <a:lnTo>
                  <a:pt x="580061" y="281242"/>
                </a:lnTo>
                <a:lnTo>
                  <a:pt x="580061" y="246087"/>
                </a:lnTo>
                <a:lnTo>
                  <a:pt x="597639" y="263664"/>
                </a:lnTo>
                <a:lnTo>
                  <a:pt x="562484" y="298820"/>
                </a:lnTo>
                <a:lnTo>
                  <a:pt x="615217" y="281242"/>
                </a:lnTo>
                <a:lnTo>
                  <a:pt x="597639" y="263664"/>
                </a:lnTo>
                <a:lnTo>
                  <a:pt x="650372" y="210931"/>
                </a:lnTo>
                <a:lnTo>
                  <a:pt x="650372" y="175776"/>
                </a:lnTo>
                <a:lnTo>
                  <a:pt x="562484" y="175776"/>
                </a:lnTo>
                <a:lnTo>
                  <a:pt x="527329" y="105466"/>
                </a:lnTo>
                <a:lnTo>
                  <a:pt x="492173" y="158199"/>
                </a:lnTo>
                <a:lnTo>
                  <a:pt x="439440" y="140621"/>
                </a:lnTo>
                <a:lnTo>
                  <a:pt x="404285" y="0"/>
                </a:lnTo>
                <a:lnTo>
                  <a:pt x="351552" y="17578"/>
                </a:lnTo>
                <a:lnTo>
                  <a:pt x="351552" y="52733"/>
                </a:lnTo>
                <a:lnTo>
                  <a:pt x="281242" y="87888"/>
                </a:lnTo>
                <a:lnTo>
                  <a:pt x="228509" y="70310"/>
                </a:lnTo>
                <a:lnTo>
                  <a:pt x="175776" y="123043"/>
                </a:lnTo>
                <a:lnTo>
                  <a:pt x="193354" y="158199"/>
                </a:lnTo>
                <a:lnTo>
                  <a:pt x="105466" y="246087"/>
                </a:lnTo>
                <a:lnTo>
                  <a:pt x="123043" y="298820"/>
                </a:lnTo>
                <a:lnTo>
                  <a:pt x="87888" y="369130"/>
                </a:lnTo>
                <a:lnTo>
                  <a:pt x="35155" y="404285"/>
                </a:lnTo>
                <a:lnTo>
                  <a:pt x="0" y="544906"/>
                </a:lnTo>
                <a:lnTo>
                  <a:pt x="70310" y="544906"/>
                </a:lnTo>
                <a:lnTo>
                  <a:pt x="105466" y="580061"/>
                </a:lnTo>
                <a:lnTo>
                  <a:pt x="87888" y="597639"/>
                </a:lnTo>
                <a:lnTo>
                  <a:pt x="140621" y="580061"/>
                </a:lnTo>
                <a:lnTo>
                  <a:pt x="158199" y="703105"/>
                </a:lnTo>
                <a:lnTo>
                  <a:pt x="210931" y="755838"/>
                </a:lnTo>
                <a:lnTo>
                  <a:pt x="333975" y="650372"/>
                </a:lnTo>
                <a:lnTo>
                  <a:pt x="316397" y="597639"/>
                </a:lnTo>
                <a:lnTo>
                  <a:pt x="386708" y="615217"/>
                </a:lnTo>
                <a:lnTo>
                  <a:pt x="421863" y="580061"/>
                </a:lnTo>
                <a:lnTo>
                  <a:pt x="404285" y="562484"/>
                </a:lnTo>
                <a:lnTo>
                  <a:pt x="457018" y="544906"/>
                </a:lnTo>
                <a:close/>
                <a:moveTo>
                  <a:pt x="369130" y="615217"/>
                </a:moveTo>
                <a:lnTo>
                  <a:pt x="351552" y="632794"/>
                </a:lnTo>
                <a:lnTo>
                  <a:pt x="369130" y="615217"/>
                </a:lnTo>
                <a:close/>
                <a:moveTo>
                  <a:pt x="509751" y="509751"/>
                </a:moveTo>
                <a:lnTo>
                  <a:pt x="527329" y="492173"/>
                </a:lnTo>
                <a:lnTo>
                  <a:pt x="509751" y="509751"/>
                </a:lnTo>
                <a:close/>
                <a:moveTo>
                  <a:pt x="527329" y="439440"/>
                </a:moveTo>
                <a:lnTo>
                  <a:pt x="527329" y="439440"/>
                </a:lnTo>
                <a:close/>
                <a:moveTo>
                  <a:pt x="580061" y="351552"/>
                </a:moveTo>
                <a:lnTo>
                  <a:pt x="580061" y="333975"/>
                </a:lnTo>
                <a:close/>
                <a:moveTo>
                  <a:pt x="333975" y="632794"/>
                </a:moveTo>
                <a:lnTo>
                  <a:pt x="333975" y="615217"/>
                </a:lnTo>
                <a:close/>
                <a:moveTo>
                  <a:pt x="580061" y="263664"/>
                </a:moveTo>
                <a:lnTo>
                  <a:pt x="580061" y="263664"/>
                </a:lnTo>
                <a:close/>
                <a:moveTo>
                  <a:pt x="333975" y="615217"/>
                </a:moveTo>
                <a:lnTo>
                  <a:pt x="316397" y="597639"/>
                </a:lnTo>
                <a:lnTo>
                  <a:pt x="333975" y="615217"/>
                </a:lnTo>
                <a:close/>
                <a:moveTo>
                  <a:pt x="580061" y="351552"/>
                </a:moveTo>
                <a:lnTo>
                  <a:pt x="580061" y="351552"/>
                </a:lnTo>
                <a:close/>
                <a:moveTo>
                  <a:pt x="544906" y="351552"/>
                </a:moveTo>
                <a:lnTo>
                  <a:pt x="527329" y="351552"/>
                </a:lnTo>
                <a:close/>
                <a:moveTo>
                  <a:pt x="597639" y="298820"/>
                </a:moveTo>
                <a:lnTo>
                  <a:pt x="597639" y="298820"/>
                </a:lnTo>
                <a:close/>
                <a:moveTo>
                  <a:pt x="544906" y="439440"/>
                </a:moveTo>
                <a:lnTo>
                  <a:pt x="544906" y="421863"/>
                </a:lnTo>
                <a:close/>
                <a:moveTo>
                  <a:pt x="562484" y="281242"/>
                </a:moveTo>
                <a:lnTo>
                  <a:pt x="562484" y="281242"/>
                </a:lnTo>
                <a:close/>
                <a:moveTo>
                  <a:pt x="615217" y="281242"/>
                </a:moveTo>
                <a:lnTo>
                  <a:pt x="615217" y="281242"/>
                </a:lnTo>
                <a:close/>
                <a:moveTo>
                  <a:pt x="632794" y="228509"/>
                </a:moveTo>
                <a:lnTo>
                  <a:pt x="632794" y="228509"/>
                </a:lnTo>
                <a:close/>
                <a:moveTo>
                  <a:pt x="615217" y="246087"/>
                </a:moveTo>
                <a:lnTo>
                  <a:pt x="615217" y="246087"/>
                </a:lnTo>
                <a:close/>
                <a:moveTo>
                  <a:pt x="544906" y="281242"/>
                </a:moveTo>
                <a:lnTo>
                  <a:pt x="562484" y="263664"/>
                </a:lnTo>
                <a:lnTo>
                  <a:pt x="544906" y="281242"/>
                </a:lnTo>
                <a:close/>
              </a:path>
            </a:pathLst>
          </a:custGeom>
          <a:solidFill>
            <a:srgbClr val="48A8E2"/>
          </a:solidFill>
          <a:ln w="3175" cap="rnd">
            <a:solidFill>
              <a:srgbClr val="FFFF00"/>
            </a:solidFill>
            <a:prstDash val="solid"/>
            <a:round/>
          </a:ln>
        </p:spPr>
        <p:txBody>
          <a:bodyPr rtlCol="0" anchor="ctr"/>
          <a:lstStyle/>
          <a:p>
            <a:endParaRPr lang="en-US"/>
          </a:p>
        </p:txBody>
      </p:sp>
      <p:sp>
        <p:nvSpPr>
          <p:cNvPr id="37" name="任意多边形: 形状 36">
            <a:extLst>
              <a:ext uri="{FF2B5EF4-FFF2-40B4-BE49-F238E27FC236}">
                <a16:creationId xmlns:a16="http://schemas.microsoft.com/office/drawing/2014/main" id="{72AF44F0-39BE-88E0-2D43-C07A196DAA5A}"/>
              </a:ext>
            </a:extLst>
          </p:cNvPr>
          <p:cNvSpPr/>
          <p:nvPr/>
        </p:nvSpPr>
        <p:spPr>
          <a:xfrm>
            <a:off x="10442964" y="4164994"/>
            <a:ext cx="550502" cy="719887"/>
          </a:xfrm>
          <a:custGeom>
            <a:avLst/>
            <a:gdLst>
              <a:gd name="connsiteX0" fmla="*/ 650372 w 685527"/>
              <a:gd name="connsiteY0" fmla="*/ 123043 h 896458"/>
              <a:gd name="connsiteX1" fmla="*/ 632794 w 685527"/>
              <a:gd name="connsiteY1" fmla="*/ 87888 h 896458"/>
              <a:gd name="connsiteX2" fmla="*/ 562484 w 685527"/>
              <a:gd name="connsiteY2" fmla="*/ 87888 h 896458"/>
              <a:gd name="connsiteX3" fmla="*/ 544906 w 685527"/>
              <a:gd name="connsiteY3" fmla="*/ 35155 h 896458"/>
              <a:gd name="connsiteX4" fmla="*/ 509751 w 685527"/>
              <a:gd name="connsiteY4" fmla="*/ 35155 h 896458"/>
              <a:gd name="connsiteX5" fmla="*/ 457018 w 685527"/>
              <a:gd name="connsiteY5" fmla="*/ 87888 h 896458"/>
              <a:gd name="connsiteX6" fmla="*/ 439440 w 685527"/>
              <a:gd name="connsiteY6" fmla="*/ 70310 h 896458"/>
              <a:gd name="connsiteX7" fmla="*/ 474596 w 685527"/>
              <a:gd name="connsiteY7" fmla="*/ 35155 h 896458"/>
              <a:gd name="connsiteX8" fmla="*/ 439440 w 685527"/>
              <a:gd name="connsiteY8" fmla="*/ 0 h 896458"/>
              <a:gd name="connsiteX9" fmla="*/ 333975 w 685527"/>
              <a:gd name="connsiteY9" fmla="*/ 70310 h 896458"/>
              <a:gd name="connsiteX10" fmla="*/ 263664 w 685527"/>
              <a:gd name="connsiteY10" fmla="*/ 35155 h 896458"/>
              <a:gd name="connsiteX11" fmla="*/ 263664 w 685527"/>
              <a:gd name="connsiteY11" fmla="*/ 70310 h 896458"/>
              <a:gd name="connsiteX12" fmla="*/ 228509 w 685527"/>
              <a:gd name="connsiteY12" fmla="*/ 70310 h 896458"/>
              <a:gd name="connsiteX13" fmla="*/ 175776 w 685527"/>
              <a:gd name="connsiteY13" fmla="*/ 123043 h 896458"/>
              <a:gd name="connsiteX14" fmla="*/ 105466 w 685527"/>
              <a:gd name="connsiteY14" fmla="*/ 123043 h 896458"/>
              <a:gd name="connsiteX15" fmla="*/ 52733 w 685527"/>
              <a:gd name="connsiteY15" fmla="*/ 175776 h 896458"/>
              <a:gd name="connsiteX16" fmla="*/ 87888 w 685527"/>
              <a:gd name="connsiteY16" fmla="*/ 210931 h 896458"/>
              <a:gd name="connsiteX17" fmla="*/ 87888 w 685527"/>
              <a:gd name="connsiteY17" fmla="*/ 298820 h 896458"/>
              <a:gd name="connsiteX18" fmla="*/ 17578 w 685527"/>
              <a:gd name="connsiteY18" fmla="*/ 369130 h 896458"/>
              <a:gd name="connsiteX19" fmla="*/ 0 w 685527"/>
              <a:gd name="connsiteY19" fmla="*/ 439440 h 896458"/>
              <a:gd name="connsiteX20" fmla="*/ 35155 w 685527"/>
              <a:gd name="connsiteY20" fmla="*/ 439440 h 896458"/>
              <a:gd name="connsiteX21" fmla="*/ 17578 w 685527"/>
              <a:gd name="connsiteY21" fmla="*/ 492173 h 896458"/>
              <a:gd name="connsiteX22" fmla="*/ 70310 w 685527"/>
              <a:gd name="connsiteY22" fmla="*/ 580061 h 896458"/>
              <a:gd name="connsiteX23" fmla="*/ 52733 w 685527"/>
              <a:gd name="connsiteY23" fmla="*/ 615217 h 896458"/>
              <a:gd name="connsiteX24" fmla="*/ 87888 w 685527"/>
              <a:gd name="connsiteY24" fmla="*/ 615217 h 896458"/>
              <a:gd name="connsiteX25" fmla="*/ 52733 w 685527"/>
              <a:gd name="connsiteY25" fmla="*/ 755838 h 896458"/>
              <a:gd name="connsiteX26" fmla="*/ 158199 w 685527"/>
              <a:gd name="connsiteY26" fmla="*/ 773415 h 896458"/>
              <a:gd name="connsiteX27" fmla="*/ 87888 w 685527"/>
              <a:gd name="connsiteY27" fmla="*/ 861303 h 896458"/>
              <a:gd name="connsiteX28" fmla="*/ 123043 w 685527"/>
              <a:gd name="connsiteY28" fmla="*/ 896459 h 896458"/>
              <a:gd name="connsiteX29" fmla="*/ 246087 w 685527"/>
              <a:gd name="connsiteY29" fmla="*/ 843726 h 896458"/>
              <a:gd name="connsiteX30" fmla="*/ 298820 w 685527"/>
              <a:gd name="connsiteY30" fmla="*/ 878881 h 896458"/>
              <a:gd name="connsiteX31" fmla="*/ 316397 w 685527"/>
              <a:gd name="connsiteY31" fmla="*/ 861303 h 896458"/>
              <a:gd name="connsiteX32" fmla="*/ 351552 w 685527"/>
              <a:gd name="connsiteY32" fmla="*/ 703105 h 896458"/>
              <a:gd name="connsiteX33" fmla="*/ 439440 w 685527"/>
              <a:gd name="connsiteY33" fmla="*/ 580061 h 896458"/>
              <a:gd name="connsiteX34" fmla="*/ 421863 w 685527"/>
              <a:gd name="connsiteY34" fmla="*/ 527329 h 896458"/>
              <a:gd name="connsiteX35" fmla="*/ 509751 w 685527"/>
              <a:gd name="connsiteY35" fmla="*/ 457018 h 896458"/>
              <a:gd name="connsiteX36" fmla="*/ 492173 w 685527"/>
              <a:gd name="connsiteY36" fmla="*/ 404285 h 896458"/>
              <a:gd name="connsiteX37" fmla="*/ 544906 w 685527"/>
              <a:gd name="connsiteY37" fmla="*/ 351552 h 896458"/>
              <a:gd name="connsiteX38" fmla="*/ 597639 w 685527"/>
              <a:gd name="connsiteY38" fmla="*/ 369130 h 896458"/>
              <a:gd name="connsiteX39" fmla="*/ 685527 w 685527"/>
              <a:gd name="connsiteY39" fmla="*/ 316397 h 896458"/>
              <a:gd name="connsiteX40" fmla="*/ 685527 w 685527"/>
              <a:gd name="connsiteY40" fmla="*/ 246087 h 896458"/>
              <a:gd name="connsiteX41" fmla="*/ 632794 w 685527"/>
              <a:gd name="connsiteY41" fmla="*/ 175776 h 896458"/>
              <a:gd name="connsiteX42" fmla="*/ 650372 w 685527"/>
              <a:gd name="connsiteY42" fmla="*/ 123043 h 8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5527" h="896458">
                <a:moveTo>
                  <a:pt x="650372" y="123043"/>
                </a:moveTo>
                <a:lnTo>
                  <a:pt x="632794" y="87888"/>
                </a:lnTo>
                <a:lnTo>
                  <a:pt x="562484" y="87888"/>
                </a:lnTo>
                <a:lnTo>
                  <a:pt x="544906" y="35155"/>
                </a:lnTo>
                <a:lnTo>
                  <a:pt x="509751" y="35155"/>
                </a:lnTo>
                <a:lnTo>
                  <a:pt x="457018" y="87888"/>
                </a:lnTo>
                <a:lnTo>
                  <a:pt x="439440" y="70310"/>
                </a:lnTo>
                <a:lnTo>
                  <a:pt x="474596" y="35155"/>
                </a:lnTo>
                <a:lnTo>
                  <a:pt x="439440" y="0"/>
                </a:lnTo>
                <a:lnTo>
                  <a:pt x="333975" y="70310"/>
                </a:lnTo>
                <a:lnTo>
                  <a:pt x="263664" y="35155"/>
                </a:lnTo>
                <a:lnTo>
                  <a:pt x="263664" y="70310"/>
                </a:lnTo>
                <a:lnTo>
                  <a:pt x="228509" y="70310"/>
                </a:lnTo>
                <a:lnTo>
                  <a:pt x="175776" y="123043"/>
                </a:lnTo>
                <a:lnTo>
                  <a:pt x="105466" y="123043"/>
                </a:lnTo>
                <a:lnTo>
                  <a:pt x="52733" y="175776"/>
                </a:lnTo>
                <a:lnTo>
                  <a:pt x="87888" y="210931"/>
                </a:lnTo>
                <a:lnTo>
                  <a:pt x="87888" y="298820"/>
                </a:lnTo>
                <a:lnTo>
                  <a:pt x="17578" y="369130"/>
                </a:lnTo>
                <a:lnTo>
                  <a:pt x="0" y="439440"/>
                </a:lnTo>
                <a:lnTo>
                  <a:pt x="35155" y="439440"/>
                </a:lnTo>
                <a:lnTo>
                  <a:pt x="17578" y="492173"/>
                </a:lnTo>
                <a:lnTo>
                  <a:pt x="70310" y="580061"/>
                </a:lnTo>
                <a:lnTo>
                  <a:pt x="52733" y="615217"/>
                </a:lnTo>
                <a:lnTo>
                  <a:pt x="87888" y="615217"/>
                </a:lnTo>
                <a:lnTo>
                  <a:pt x="52733" y="755838"/>
                </a:lnTo>
                <a:lnTo>
                  <a:pt x="158199" y="773415"/>
                </a:lnTo>
                <a:lnTo>
                  <a:pt x="87888" y="861303"/>
                </a:lnTo>
                <a:lnTo>
                  <a:pt x="123043" y="896459"/>
                </a:lnTo>
                <a:lnTo>
                  <a:pt x="246087" y="843726"/>
                </a:lnTo>
                <a:lnTo>
                  <a:pt x="298820" y="878881"/>
                </a:lnTo>
                <a:lnTo>
                  <a:pt x="316397" y="861303"/>
                </a:lnTo>
                <a:lnTo>
                  <a:pt x="351552" y="703105"/>
                </a:lnTo>
                <a:lnTo>
                  <a:pt x="439440" y="580061"/>
                </a:lnTo>
                <a:lnTo>
                  <a:pt x="421863" y="527329"/>
                </a:lnTo>
                <a:lnTo>
                  <a:pt x="509751" y="457018"/>
                </a:lnTo>
                <a:lnTo>
                  <a:pt x="492173" y="404285"/>
                </a:lnTo>
                <a:lnTo>
                  <a:pt x="544906" y="351552"/>
                </a:lnTo>
                <a:lnTo>
                  <a:pt x="597639" y="369130"/>
                </a:lnTo>
                <a:lnTo>
                  <a:pt x="685527" y="316397"/>
                </a:lnTo>
                <a:lnTo>
                  <a:pt x="685527" y="246087"/>
                </a:lnTo>
                <a:lnTo>
                  <a:pt x="632794" y="175776"/>
                </a:lnTo>
                <a:lnTo>
                  <a:pt x="650372" y="123043"/>
                </a:lnTo>
                <a:close/>
              </a:path>
            </a:pathLst>
          </a:custGeom>
          <a:solidFill>
            <a:srgbClr val="48A8E2"/>
          </a:solidFill>
          <a:ln w="3175" cap="rnd">
            <a:solidFill>
              <a:srgbClr val="FFFF00"/>
            </a:solidFill>
            <a:prstDash val="solid"/>
            <a:round/>
          </a:ln>
        </p:spPr>
        <p:txBody>
          <a:bodyPr rtlCol="0" anchor="ctr"/>
          <a:lstStyle/>
          <a:p>
            <a:endParaRPr lang="en-US"/>
          </a:p>
        </p:txBody>
      </p:sp>
      <p:sp>
        <p:nvSpPr>
          <p:cNvPr id="38" name="任意多边形: 形状 37">
            <a:extLst>
              <a:ext uri="{FF2B5EF4-FFF2-40B4-BE49-F238E27FC236}">
                <a16:creationId xmlns:a16="http://schemas.microsoft.com/office/drawing/2014/main" id="{3EAA69B3-0333-AF8D-5119-4ED1867957A1}"/>
              </a:ext>
            </a:extLst>
          </p:cNvPr>
          <p:cNvSpPr/>
          <p:nvPr/>
        </p:nvSpPr>
        <p:spPr>
          <a:xfrm>
            <a:off x="10584118" y="3021643"/>
            <a:ext cx="889272" cy="564617"/>
          </a:xfrm>
          <a:custGeom>
            <a:avLst/>
            <a:gdLst>
              <a:gd name="connsiteX0" fmla="*/ 210931 w 1107389"/>
              <a:gd name="connsiteY0" fmla="*/ 667950 h 703104"/>
              <a:gd name="connsiteX1" fmla="*/ 228509 w 1107389"/>
              <a:gd name="connsiteY1" fmla="*/ 615217 h 703104"/>
              <a:gd name="connsiteX2" fmla="*/ 281242 w 1107389"/>
              <a:gd name="connsiteY2" fmla="*/ 597639 h 703104"/>
              <a:gd name="connsiteX3" fmla="*/ 333975 w 1107389"/>
              <a:gd name="connsiteY3" fmla="*/ 685527 h 703104"/>
              <a:gd name="connsiteX4" fmla="*/ 404285 w 1107389"/>
              <a:gd name="connsiteY4" fmla="*/ 685527 h 703104"/>
              <a:gd name="connsiteX5" fmla="*/ 439440 w 1107389"/>
              <a:gd name="connsiteY5" fmla="*/ 650372 h 703104"/>
              <a:gd name="connsiteX6" fmla="*/ 492173 w 1107389"/>
              <a:gd name="connsiteY6" fmla="*/ 703105 h 703104"/>
              <a:gd name="connsiteX7" fmla="*/ 527329 w 1107389"/>
              <a:gd name="connsiteY7" fmla="*/ 650372 h 703104"/>
              <a:gd name="connsiteX8" fmla="*/ 562484 w 1107389"/>
              <a:gd name="connsiteY8" fmla="*/ 650372 h 703104"/>
              <a:gd name="connsiteX9" fmla="*/ 544906 w 1107389"/>
              <a:gd name="connsiteY9" fmla="*/ 632794 h 703104"/>
              <a:gd name="connsiteX10" fmla="*/ 580061 w 1107389"/>
              <a:gd name="connsiteY10" fmla="*/ 597639 h 703104"/>
              <a:gd name="connsiteX11" fmla="*/ 650372 w 1107389"/>
              <a:gd name="connsiteY11" fmla="*/ 580061 h 703104"/>
              <a:gd name="connsiteX12" fmla="*/ 650372 w 1107389"/>
              <a:gd name="connsiteY12" fmla="*/ 544906 h 703104"/>
              <a:gd name="connsiteX13" fmla="*/ 773415 w 1107389"/>
              <a:gd name="connsiteY13" fmla="*/ 421863 h 703104"/>
              <a:gd name="connsiteX14" fmla="*/ 773415 w 1107389"/>
              <a:gd name="connsiteY14" fmla="*/ 386708 h 703104"/>
              <a:gd name="connsiteX15" fmla="*/ 773415 w 1107389"/>
              <a:gd name="connsiteY15" fmla="*/ 421863 h 703104"/>
              <a:gd name="connsiteX16" fmla="*/ 826148 w 1107389"/>
              <a:gd name="connsiteY16" fmla="*/ 404285 h 703104"/>
              <a:gd name="connsiteX17" fmla="*/ 843726 w 1107389"/>
              <a:gd name="connsiteY17" fmla="*/ 351552 h 703104"/>
              <a:gd name="connsiteX18" fmla="*/ 861303 w 1107389"/>
              <a:gd name="connsiteY18" fmla="*/ 369130 h 703104"/>
              <a:gd name="connsiteX19" fmla="*/ 843726 w 1107389"/>
              <a:gd name="connsiteY19" fmla="*/ 316397 h 703104"/>
              <a:gd name="connsiteX20" fmla="*/ 861303 w 1107389"/>
              <a:gd name="connsiteY20" fmla="*/ 333975 h 703104"/>
              <a:gd name="connsiteX21" fmla="*/ 1001924 w 1107389"/>
              <a:gd name="connsiteY21" fmla="*/ 263664 h 703104"/>
              <a:gd name="connsiteX22" fmla="*/ 1054657 w 1107389"/>
              <a:gd name="connsiteY22" fmla="*/ 281242 h 703104"/>
              <a:gd name="connsiteX23" fmla="*/ 1107390 w 1107389"/>
              <a:gd name="connsiteY23" fmla="*/ 175776 h 703104"/>
              <a:gd name="connsiteX24" fmla="*/ 931614 w 1107389"/>
              <a:gd name="connsiteY24" fmla="*/ 175776 h 703104"/>
              <a:gd name="connsiteX25" fmla="*/ 931614 w 1107389"/>
              <a:gd name="connsiteY25" fmla="*/ 140621 h 703104"/>
              <a:gd name="connsiteX26" fmla="*/ 826148 w 1107389"/>
              <a:gd name="connsiteY26" fmla="*/ 105466 h 703104"/>
              <a:gd name="connsiteX27" fmla="*/ 755838 w 1107389"/>
              <a:gd name="connsiteY27" fmla="*/ 123043 h 703104"/>
              <a:gd name="connsiteX28" fmla="*/ 773415 w 1107389"/>
              <a:gd name="connsiteY28" fmla="*/ 140621 h 703104"/>
              <a:gd name="connsiteX29" fmla="*/ 703105 w 1107389"/>
              <a:gd name="connsiteY29" fmla="*/ 193354 h 703104"/>
              <a:gd name="connsiteX30" fmla="*/ 703105 w 1107389"/>
              <a:gd name="connsiteY30" fmla="*/ 228509 h 703104"/>
              <a:gd name="connsiteX31" fmla="*/ 632794 w 1107389"/>
              <a:gd name="connsiteY31" fmla="*/ 228509 h 703104"/>
              <a:gd name="connsiteX32" fmla="*/ 580061 w 1107389"/>
              <a:gd name="connsiteY32" fmla="*/ 158199 h 703104"/>
              <a:gd name="connsiteX33" fmla="*/ 632794 w 1107389"/>
              <a:gd name="connsiteY33" fmla="*/ 140621 h 703104"/>
              <a:gd name="connsiteX34" fmla="*/ 632794 w 1107389"/>
              <a:gd name="connsiteY34" fmla="*/ 105466 h 703104"/>
              <a:gd name="connsiteX35" fmla="*/ 580061 w 1107389"/>
              <a:gd name="connsiteY35" fmla="*/ 52733 h 703104"/>
              <a:gd name="connsiteX36" fmla="*/ 527329 w 1107389"/>
              <a:gd name="connsiteY36" fmla="*/ 70310 h 703104"/>
              <a:gd name="connsiteX37" fmla="*/ 439440 w 1107389"/>
              <a:gd name="connsiteY37" fmla="*/ 17578 h 703104"/>
              <a:gd name="connsiteX38" fmla="*/ 351552 w 1107389"/>
              <a:gd name="connsiteY38" fmla="*/ 105466 h 703104"/>
              <a:gd name="connsiteX39" fmla="*/ 281242 w 1107389"/>
              <a:gd name="connsiteY39" fmla="*/ 105466 h 703104"/>
              <a:gd name="connsiteX40" fmla="*/ 228509 w 1107389"/>
              <a:gd name="connsiteY40" fmla="*/ 158199 h 703104"/>
              <a:gd name="connsiteX41" fmla="*/ 210931 w 1107389"/>
              <a:gd name="connsiteY41" fmla="*/ 140621 h 703104"/>
              <a:gd name="connsiteX42" fmla="*/ 210931 w 1107389"/>
              <a:gd name="connsiteY42" fmla="*/ 175776 h 703104"/>
              <a:gd name="connsiteX43" fmla="*/ 193354 w 1107389"/>
              <a:gd name="connsiteY43" fmla="*/ 158199 h 703104"/>
              <a:gd name="connsiteX44" fmla="*/ 210931 w 1107389"/>
              <a:gd name="connsiteY44" fmla="*/ 175776 h 703104"/>
              <a:gd name="connsiteX45" fmla="*/ 158199 w 1107389"/>
              <a:gd name="connsiteY45" fmla="*/ 193354 h 703104"/>
              <a:gd name="connsiteX46" fmla="*/ 158199 w 1107389"/>
              <a:gd name="connsiteY46" fmla="*/ 228509 h 703104"/>
              <a:gd name="connsiteX47" fmla="*/ 70310 w 1107389"/>
              <a:gd name="connsiteY47" fmla="*/ 316397 h 703104"/>
              <a:gd name="connsiteX48" fmla="*/ 70310 w 1107389"/>
              <a:gd name="connsiteY48" fmla="*/ 474596 h 703104"/>
              <a:gd name="connsiteX49" fmla="*/ 175776 w 1107389"/>
              <a:gd name="connsiteY49" fmla="*/ 404285 h 703104"/>
              <a:gd name="connsiteX50" fmla="*/ 175776 w 1107389"/>
              <a:gd name="connsiteY50" fmla="*/ 439440 h 703104"/>
              <a:gd name="connsiteX51" fmla="*/ 140621 w 1107389"/>
              <a:gd name="connsiteY51" fmla="*/ 439440 h 703104"/>
              <a:gd name="connsiteX52" fmla="*/ 0 w 1107389"/>
              <a:gd name="connsiteY52" fmla="*/ 580061 h 703104"/>
              <a:gd name="connsiteX53" fmla="*/ 123043 w 1107389"/>
              <a:gd name="connsiteY53" fmla="*/ 685527 h 703104"/>
              <a:gd name="connsiteX54" fmla="*/ 210931 w 1107389"/>
              <a:gd name="connsiteY54" fmla="*/ 667950 h 703104"/>
              <a:gd name="connsiteX55" fmla="*/ 826148 w 1107389"/>
              <a:gd name="connsiteY55" fmla="*/ 87888 h 703104"/>
              <a:gd name="connsiteX56" fmla="*/ 843726 w 1107389"/>
              <a:gd name="connsiteY56" fmla="*/ 87888 h 703104"/>
              <a:gd name="connsiteX57" fmla="*/ 826148 w 1107389"/>
              <a:gd name="connsiteY57" fmla="*/ 70310 h 703104"/>
              <a:gd name="connsiteX58" fmla="*/ 826148 w 1107389"/>
              <a:gd name="connsiteY58" fmla="*/ 70310 h 703104"/>
              <a:gd name="connsiteX59" fmla="*/ 878881 w 1107389"/>
              <a:gd name="connsiteY59" fmla="*/ 351552 h 703104"/>
              <a:gd name="connsiteX60" fmla="*/ 861303 w 1107389"/>
              <a:gd name="connsiteY60" fmla="*/ 351552 h 703104"/>
              <a:gd name="connsiteX61" fmla="*/ 843726 w 1107389"/>
              <a:gd name="connsiteY61" fmla="*/ 52733 h 703104"/>
              <a:gd name="connsiteX62" fmla="*/ 843726 w 1107389"/>
              <a:gd name="connsiteY62" fmla="*/ 35155 h 703104"/>
              <a:gd name="connsiteX63" fmla="*/ 861303 w 1107389"/>
              <a:gd name="connsiteY63" fmla="*/ 17578 h 703104"/>
              <a:gd name="connsiteX64" fmla="*/ 861303 w 1107389"/>
              <a:gd name="connsiteY64" fmla="*/ 0 h 703104"/>
              <a:gd name="connsiteX65" fmla="*/ 755838 w 1107389"/>
              <a:gd name="connsiteY65" fmla="*/ 474596 h 703104"/>
              <a:gd name="connsiteX66" fmla="*/ 755838 w 1107389"/>
              <a:gd name="connsiteY66" fmla="*/ 457018 h 703104"/>
              <a:gd name="connsiteX67" fmla="*/ 826148 w 1107389"/>
              <a:gd name="connsiteY67" fmla="*/ 87888 h 703104"/>
              <a:gd name="connsiteX68" fmla="*/ 808570 w 1107389"/>
              <a:gd name="connsiteY68" fmla="*/ 70310 h 703104"/>
              <a:gd name="connsiteX69" fmla="*/ 843726 w 1107389"/>
              <a:gd name="connsiteY69" fmla="*/ 17578 h 703104"/>
              <a:gd name="connsiteX70" fmla="*/ 843726 w 1107389"/>
              <a:gd name="connsiteY70" fmla="*/ 17578 h 703104"/>
              <a:gd name="connsiteX71" fmla="*/ 949191 w 1107389"/>
              <a:gd name="connsiteY71" fmla="*/ 140621 h 703104"/>
              <a:gd name="connsiteX72" fmla="*/ 949191 w 1107389"/>
              <a:gd name="connsiteY72" fmla="*/ 140621 h 703104"/>
              <a:gd name="connsiteX73" fmla="*/ 949191 w 1107389"/>
              <a:gd name="connsiteY73" fmla="*/ 140621 h 703104"/>
              <a:gd name="connsiteX74" fmla="*/ 949191 w 1107389"/>
              <a:gd name="connsiteY74" fmla="*/ 140621 h 703104"/>
              <a:gd name="connsiteX75" fmla="*/ 949191 w 1107389"/>
              <a:gd name="connsiteY75" fmla="*/ 140621 h 703104"/>
              <a:gd name="connsiteX76" fmla="*/ 949191 w 1107389"/>
              <a:gd name="connsiteY76" fmla="*/ 140621 h 703104"/>
              <a:gd name="connsiteX77" fmla="*/ 87888 w 1107389"/>
              <a:gd name="connsiteY77" fmla="*/ 439440 h 703104"/>
              <a:gd name="connsiteX78" fmla="*/ 87888 w 1107389"/>
              <a:gd name="connsiteY78" fmla="*/ 439440 h 7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107389" h="703104">
                <a:moveTo>
                  <a:pt x="210931" y="667950"/>
                </a:moveTo>
                <a:lnTo>
                  <a:pt x="228509" y="615217"/>
                </a:lnTo>
                <a:lnTo>
                  <a:pt x="281242" y="597639"/>
                </a:lnTo>
                <a:lnTo>
                  <a:pt x="333975" y="685527"/>
                </a:lnTo>
                <a:lnTo>
                  <a:pt x="404285" y="685527"/>
                </a:lnTo>
                <a:lnTo>
                  <a:pt x="439440" y="650372"/>
                </a:lnTo>
                <a:lnTo>
                  <a:pt x="492173" y="703105"/>
                </a:lnTo>
                <a:lnTo>
                  <a:pt x="527329" y="650372"/>
                </a:lnTo>
                <a:lnTo>
                  <a:pt x="562484" y="650372"/>
                </a:lnTo>
                <a:lnTo>
                  <a:pt x="544906" y="632794"/>
                </a:lnTo>
                <a:lnTo>
                  <a:pt x="580061" y="597639"/>
                </a:lnTo>
                <a:lnTo>
                  <a:pt x="650372" y="580061"/>
                </a:lnTo>
                <a:lnTo>
                  <a:pt x="650372" y="544906"/>
                </a:lnTo>
                <a:lnTo>
                  <a:pt x="773415" y="421863"/>
                </a:lnTo>
                <a:lnTo>
                  <a:pt x="773415" y="386708"/>
                </a:lnTo>
                <a:lnTo>
                  <a:pt x="773415" y="421863"/>
                </a:lnTo>
                <a:lnTo>
                  <a:pt x="826148" y="404285"/>
                </a:lnTo>
                <a:lnTo>
                  <a:pt x="843726" y="351552"/>
                </a:lnTo>
                <a:lnTo>
                  <a:pt x="861303" y="369130"/>
                </a:lnTo>
                <a:lnTo>
                  <a:pt x="843726" y="316397"/>
                </a:lnTo>
                <a:lnTo>
                  <a:pt x="861303" y="333975"/>
                </a:lnTo>
                <a:lnTo>
                  <a:pt x="1001924" y="263664"/>
                </a:lnTo>
                <a:lnTo>
                  <a:pt x="1054657" y="281242"/>
                </a:lnTo>
                <a:lnTo>
                  <a:pt x="1107390" y="175776"/>
                </a:lnTo>
                <a:lnTo>
                  <a:pt x="931614" y="175776"/>
                </a:lnTo>
                <a:lnTo>
                  <a:pt x="931614" y="140621"/>
                </a:lnTo>
                <a:lnTo>
                  <a:pt x="826148" y="105466"/>
                </a:lnTo>
                <a:lnTo>
                  <a:pt x="755838" y="123043"/>
                </a:lnTo>
                <a:lnTo>
                  <a:pt x="773415" y="140621"/>
                </a:lnTo>
                <a:lnTo>
                  <a:pt x="703105" y="193354"/>
                </a:lnTo>
                <a:lnTo>
                  <a:pt x="703105" y="228509"/>
                </a:lnTo>
                <a:lnTo>
                  <a:pt x="632794" y="228509"/>
                </a:lnTo>
                <a:lnTo>
                  <a:pt x="580061" y="158199"/>
                </a:lnTo>
                <a:lnTo>
                  <a:pt x="632794" y="140621"/>
                </a:lnTo>
                <a:lnTo>
                  <a:pt x="632794" y="105466"/>
                </a:lnTo>
                <a:lnTo>
                  <a:pt x="580061" y="52733"/>
                </a:lnTo>
                <a:lnTo>
                  <a:pt x="527329" y="70310"/>
                </a:lnTo>
                <a:lnTo>
                  <a:pt x="439440" y="17578"/>
                </a:lnTo>
                <a:lnTo>
                  <a:pt x="351552" y="105466"/>
                </a:lnTo>
                <a:lnTo>
                  <a:pt x="281242" y="105466"/>
                </a:lnTo>
                <a:lnTo>
                  <a:pt x="228509" y="158199"/>
                </a:lnTo>
                <a:lnTo>
                  <a:pt x="210931" y="140621"/>
                </a:lnTo>
                <a:lnTo>
                  <a:pt x="210931" y="175776"/>
                </a:lnTo>
                <a:lnTo>
                  <a:pt x="193354" y="158199"/>
                </a:lnTo>
                <a:lnTo>
                  <a:pt x="210931" y="175776"/>
                </a:lnTo>
                <a:lnTo>
                  <a:pt x="158199" y="193354"/>
                </a:lnTo>
                <a:lnTo>
                  <a:pt x="158199" y="228509"/>
                </a:lnTo>
                <a:lnTo>
                  <a:pt x="70310" y="316397"/>
                </a:lnTo>
                <a:lnTo>
                  <a:pt x="70310" y="474596"/>
                </a:lnTo>
                <a:lnTo>
                  <a:pt x="175776" y="404285"/>
                </a:lnTo>
                <a:lnTo>
                  <a:pt x="175776" y="439440"/>
                </a:lnTo>
                <a:lnTo>
                  <a:pt x="140621" y="439440"/>
                </a:lnTo>
                <a:lnTo>
                  <a:pt x="0" y="580061"/>
                </a:lnTo>
                <a:lnTo>
                  <a:pt x="123043" y="685527"/>
                </a:lnTo>
                <a:lnTo>
                  <a:pt x="210931" y="667950"/>
                </a:lnTo>
                <a:close/>
                <a:moveTo>
                  <a:pt x="826148" y="87888"/>
                </a:moveTo>
                <a:lnTo>
                  <a:pt x="843726" y="87888"/>
                </a:lnTo>
                <a:close/>
                <a:moveTo>
                  <a:pt x="826148" y="70310"/>
                </a:moveTo>
                <a:lnTo>
                  <a:pt x="826148" y="70310"/>
                </a:lnTo>
                <a:close/>
                <a:moveTo>
                  <a:pt x="878881" y="351552"/>
                </a:moveTo>
                <a:lnTo>
                  <a:pt x="861303" y="351552"/>
                </a:lnTo>
                <a:close/>
                <a:moveTo>
                  <a:pt x="843726" y="52733"/>
                </a:moveTo>
                <a:lnTo>
                  <a:pt x="843726" y="35155"/>
                </a:lnTo>
                <a:close/>
                <a:moveTo>
                  <a:pt x="861303" y="17578"/>
                </a:moveTo>
                <a:lnTo>
                  <a:pt x="861303" y="0"/>
                </a:lnTo>
                <a:close/>
                <a:moveTo>
                  <a:pt x="755838" y="474596"/>
                </a:moveTo>
                <a:lnTo>
                  <a:pt x="755838" y="457018"/>
                </a:lnTo>
                <a:close/>
                <a:moveTo>
                  <a:pt x="826148" y="87888"/>
                </a:moveTo>
                <a:lnTo>
                  <a:pt x="808570" y="70310"/>
                </a:lnTo>
                <a:close/>
                <a:moveTo>
                  <a:pt x="843726" y="17578"/>
                </a:moveTo>
                <a:lnTo>
                  <a:pt x="843726" y="17578"/>
                </a:lnTo>
                <a:close/>
                <a:moveTo>
                  <a:pt x="949191" y="140621"/>
                </a:moveTo>
                <a:lnTo>
                  <a:pt x="949191" y="140621"/>
                </a:lnTo>
                <a:close/>
                <a:moveTo>
                  <a:pt x="949191" y="140621"/>
                </a:moveTo>
                <a:lnTo>
                  <a:pt x="949191" y="140621"/>
                </a:lnTo>
                <a:close/>
                <a:moveTo>
                  <a:pt x="949191" y="140621"/>
                </a:moveTo>
                <a:lnTo>
                  <a:pt x="949191" y="140621"/>
                </a:lnTo>
                <a:close/>
                <a:moveTo>
                  <a:pt x="87888" y="439440"/>
                </a:moveTo>
                <a:lnTo>
                  <a:pt x="87888" y="439440"/>
                </a:lnTo>
                <a:close/>
              </a:path>
            </a:pathLst>
          </a:custGeom>
          <a:solidFill>
            <a:srgbClr val="00B050"/>
          </a:solidFill>
          <a:ln w="3175" cap="rnd">
            <a:solidFill>
              <a:srgbClr val="FFFF00"/>
            </a:solidFill>
            <a:prstDash val="solid"/>
            <a:round/>
          </a:ln>
        </p:spPr>
        <p:txBody>
          <a:bodyPr rtlCol="0" anchor="ctr"/>
          <a:lstStyle/>
          <a:p>
            <a:endParaRPr lang="en-US"/>
          </a:p>
        </p:txBody>
      </p:sp>
      <p:sp>
        <p:nvSpPr>
          <p:cNvPr id="39" name="任意多边形: 形状 38">
            <a:extLst>
              <a:ext uri="{FF2B5EF4-FFF2-40B4-BE49-F238E27FC236}">
                <a16:creationId xmlns:a16="http://schemas.microsoft.com/office/drawing/2014/main" id="{A5006222-5B1D-B903-909B-939164BB91AC}"/>
              </a:ext>
            </a:extLst>
          </p:cNvPr>
          <p:cNvSpPr/>
          <p:nvPr/>
        </p:nvSpPr>
        <p:spPr>
          <a:xfrm>
            <a:off x="10075962" y="3318067"/>
            <a:ext cx="719887" cy="677541"/>
          </a:xfrm>
          <a:custGeom>
            <a:avLst/>
            <a:gdLst>
              <a:gd name="connsiteX0" fmla="*/ 333975 w 896458"/>
              <a:gd name="connsiteY0" fmla="*/ 685527 h 843725"/>
              <a:gd name="connsiteX1" fmla="*/ 386708 w 896458"/>
              <a:gd name="connsiteY1" fmla="*/ 667950 h 843725"/>
              <a:gd name="connsiteX2" fmla="*/ 439440 w 896458"/>
              <a:gd name="connsiteY2" fmla="*/ 703105 h 843725"/>
              <a:gd name="connsiteX3" fmla="*/ 474596 w 896458"/>
              <a:gd name="connsiteY3" fmla="*/ 667950 h 843725"/>
              <a:gd name="connsiteX4" fmla="*/ 509751 w 896458"/>
              <a:gd name="connsiteY4" fmla="*/ 790993 h 843725"/>
              <a:gd name="connsiteX5" fmla="*/ 597639 w 896458"/>
              <a:gd name="connsiteY5" fmla="*/ 790993 h 843725"/>
              <a:gd name="connsiteX6" fmla="*/ 615217 w 896458"/>
              <a:gd name="connsiteY6" fmla="*/ 826148 h 843725"/>
              <a:gd name="connsiteX7" fmla="*/ 667950 w 896458"/>
              <a:gd name="connsiteY7" fmla="*/ 808570 h 843725"/>
              <a:gd name="connsiteX8" fmla="*/ 703105 w 896458"/>
              <a:gd name="connsiteY8" fmla="*/ 843726 h 843725"/>
              <a:gd name="connsiteX9" fmla="*/ 720682 w 896458"/>
              <a:gd name="connsiteY9" fmla="*/ 790993 h 843725"/>
              <a:gd name="connsiteX10" fmla="*/ 790993 w 896458"/>
              <a:gd name="connsiteY10" fmla="*/ 773415 h 843725"/>
              <a:gd name="connsiteX11" fmla="*/ 790993 w 896458"/>
              <a:gd name="connsiteY11" fmla="*/ 667950 h 843725"/>
              <a:gd name="connsiteX12" fmla="*/ 720682 w 896458"/>
              <a:gd name="connsiteY12" fmla="*/ 667950 h 843725"/>
              <a:gd name="connsiteX13" fmla="*/ 685527 w 896458"/>
              <a:gd name="connsiteY13" fmla="*/ 597639 h 843725"/>
              <a:gd name="connsiteX14" fmla="*/ 632794 w 896458"/>
              <a:gd name="connsiteY14" fmla="*/ 580061 h 843725"/>
              <a:gd name="connsiteX15" fmla="*/ 703105 w 896458"/>
              <a:gd name="connsiteY15" fmla="*/ 544906 h 843725"/>
              <a:gd name="connsiteX16" fmla="*/ 755838 w 896458"/>
              <a:gd name="connsiteY16" fmla="*/ 386708 h 843725"/>
              <a:gd name="connsiteX17" fmla="*/ 826148 w 896458"/>
              <a:gd name="connsiteY17" fmla="*/ 457018 h 843725"/>
              <a:gd name="connsiteX18" fmla="*/ 896459 w 896458"/>
              <a:gd name="connsiteY18" fmla="*/ 421863 h 843725"/>
              <a:gd name="connsiteX19" fmla="*/ 826148 w 896458"/>
              <a:gd name="connsiteY19" fmla="*/ 298820 h 843725"/>
              <a:gd name="connsiteX20" fmla="*/ 720682 w 896458"/>
              <a:gd name="connsiteY20" fmla="*/ 298820 h 843725"/>
              <a:gd name="connsiteX21" fmla="*/ 720682 w 896458"/>
              <a:gd name="connsiteY21" fmla="*/ 263664 h 843725"/>
              <a:gd name="connsiteX22" fmla="*/ 685527 w 896458"/>
              <a:gd name="connsiteY22" fmla="*/ 263664 h 843725"/>
              <a:gd name="connsiteX23" fmla="*/ 667950 w 896458"/>
              <a:gd name="connsiteY23" fmla="*/ 228509 h 843725"/>
              <a:gd name="connsiteX24" fmla="*/ 650372 w 896458"/>
              <a:gd name="connsiteY24" fmla="*/ 246087 h 843725"/>
              <a:gd name="connsiteX25" fmla="*/ 632794 w 896458"/>
              <a:gd name="connsiteY25" fmla="*/ 193354 h 843725"/>
              <a:gd name="connsiteX26" fmla="*/ 808570 w 896458"/>
              <a:gd name="connsiteY26" fmla="*/ 52733 h 843725"/>
              <a:gd name="connsiteX27" fmla="*/ 720682 w 896458"/>
              <a:gd name="connsiteY27" fmla="*/ 70310 h 843725"/>
              <a:gd name="connsiteX28" fmla="*/ 703105 w 896458"/>
              <a:gd name="connsiteY28" fmla="*/ 105466 h 843725"/>
              <a:gd name="connsiteX29" fmla="*/ 720682 w 896458"/>
              <a:gd name="connsiteY29" fmla="*/ 52733 h 843725"/>
              <a:gd name="connsiteX30" fmla="*/ 685527 w 896458"/>
              <a:gd name="connsiteY30" fmla="*/ 17578 h 843725"/>
              <a:gd name="connsiteX31" fmla="*/ 650372 w 896458"/>
              <a:gd name="connsiteY31" fmla="*/ 52733 h 843725"/>
              <a:gd name="connsiteX32" fmla="*/ 492173 w 896458"/>
              <a:gd name="connsiteY32" fmla="*/ 0 h 843725"/>
              <a:gd name="connsiteX33" fmla="*/ 457018 w 896458"/>
              <a:gd name="connsiteY33" fmla="*/ 123043 h 843725"/>
              <a:gd name="connsiteX34" fmla="*/ 369130 w 896458"/>
              <a:gd name="connsiteY34" fmla="*/ 193354 h 843725"/>
              <a:gd name="connsiteX35" fmla="*/ 246087 w 896458"/>
              <a:gd name="connsiteY35" fmla="*/ 175776 h 843725"/>
              <a:gd name="connsiteX36" fmla="*/ 228509 w 896458"/>
              <a:gd name="connsiteY36" fmla="*/ 228509 h 843725"/>
              <a:gd name="connsiteX37" fmla="*/ 0 w 896458"/>
              <a:gd name="connsiteY37" fmla="*/ 316397 h 843725"/>
              <a:gd name="connsiteX38" fmla="*/ 123043 w 896458"/>
              <a:gd name="connsiteY38" fmla="*/ 597639 h 843725"/>
              <a:gd name="connsiteX39" fmla="*/ 246087 w 896458"/>
              <a:gd name="connsiteY39" fmla="*/ 685527 h 843725"/>
              <a:gd name="connsiteX40" fmla="*/ 316397 w 896458"/>
              <a:gd name="connsiteY40" fmla="*/ 685527 h 843725"/>
              <a:gd name="connsiteX41" fmla="*/ 474596 w 896458"/>
              <a:gd name="connsiteY41" fmla="*/ 685527 h 843725"/>
              <a:gd name="connsiteX42" fmla="*/ 474596 w 896458"/>
              <a:gd name="connsiteY42" fmla="*/ 703105 h 84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6458" h="843725">
                <a:moveTo>
                  <a:pt x="333975" y="685527"/>
                </a:moveTo>
                <a:lnTo>
                  <a:pt x="386708" y="667950"/>
                </a:lnTo>
                <a:lnTo>
                  <a:pt x="439440" y="703105"/>
                </a:lnTo>
                <a:lnTo>
                  <a:pt x="474596" y="667950"/>
                </a:lnTo>
                <a:lnTo>
                  <a:pt x="509751" y="790993"/>
                </a:lnTo>
                <a:lnTo>
                  <a:pt x="597639" y="790993"/>
                </a:lnTo>
                <a:lnTo>
                  <a:pt x="615217" y="826148"/>
                </a:lnTo>
                <a:lnTo>
                  <a:pt x="667950" y="808570"/>
                </a:lnTo>
                <a:lnTo>
                  <a:pt x="703105" y="843726"/>
                </a:lnTo>
                <a:lnTo>
                  <a:pt x="720682" y="790993"/>
                </a:lnTo>
                <a:lnTo>
                  <a:pt x="790993" y="773415"/>
                </a:lnTo>
                <a:lnTo>
                  <a:pt x="790993" y="667950"/>
                </a:lnTo>
                <a:lnTo>
                  <a:pt x="720682" y="667950"/>
                </a:lnTo>
                <a:lnTo>
                  <a:pt x="685527" y="597639"/>
                </a:lnTo>
                <a:lnTo>
                  <a:pt x="632794" y="580061"/>
                </a:lnTo>
                <a:lnTo>
                  <a:pt x="703105" y="544906"/>
                </a:lnTo>
                <a:lnTo>
                  <a:pt x="755838" y="386708"/>
                </a:lnTo>
                <a:lnTo>
                  <a:pt x="826148" y="457018"/>
                </a:lnTo>
                <a:lnTo>
                  <a:pt x="896459" y="421863"/>
                </a:lnTo>
                <a:lnTo>
                  <a:pt x="826148" y="298820"/>
                </a:lnTo>
                <a:lnTo>
                  <a:pt x="720682" y="298820"/>
                </a:lnTo>
                <a:lnTo>
                  <a:pt x="720682" y="263664"/>
                </a:lnTo>
                <a:lnTo>
                  <a:pt x="685527" y="263664"/>
                </a:lnTo>
                <a:lnTo>
                  <a:pt x="667950" y="228509"/>
                </a:lnTo>
                <a:lnTo>
                  <a:pt x="650372" y="246087"/>
                </a:lnTo>
                <a:lnTo>
                  <a:pt x="632794" y="193354"/>
                </a:lnTo>
                <a:lnTo>
                  <a:pt x="808570" y="52733"/>
                </a:lnTo>
                <a:lnTo>
                  <a:pt x="720682" y="70310"/>
                </a:lnTo>
                <a:lnTo>
                  <a:pt x="703105" y="105466"/>
                </a:lnTo>
                <a:lnTo>
                  <a:pt x="720682" y="52733"/>
                </a:lnTo>
                <a:lnTo>
                  <a:pt x="685527" y="17578"/>
                </a:lnTo>
                <a:lnTo>
                  <a:pt x="650372" y="52733"/>
                </a:lnTo>
                <a:lnTo>
                  <a:pt x="492173" y="0"/>
                </a:lnTo>
                <a:lnTo>
                  <a:pt x="457018" y="123043"/>
                </a:lnTo>
                <a:lnTo>
                  <a:pt x="369130" y="193354"/>
                </a:lnTo>
                <a:lnTo>
                  <a:pt x="246087" y="175776"/>
                </a:lnTo>
                <a:lnTo>
                  <a:pt x="228509" y="228509"/>
                </a:lnTo>
                <a:lnTo>
                  <a:pt x="0" y="316397"/>
                </a:lnTo>
                <a:lnTo>
                  <a:pt x="123043" y="597639"/>
                </a:lnTo>
                <a:lnTo>
                  <a:pt x="246087" y="685527"/>
                </a:lnTo>
                <a:lnTo>
                  <a:pt x="316397" y="685527"/>
                </a:lnTo>
                <a:close/>
                <a:moveTo>
                  <a:pt x="474596" y="685527"/>
                </a:moveTo>
                <a:lnTo>
                  <a:pt x="474596" y="703105"/>
                </a:lnTo>
                <a:close/>
              </a:path>
            </a:pathLst>
          </a:custGeom>
          <a:solidFill>
            <a:srgbClr val="DD785E"/>
          </a:solidFill>
          <a:ln w="3175" cap="rnd">
            <a:solidFill>
              <a:srgbClr val="FFFF00"/>
            </a:solidFill>
            <a:prstDash val="solid"/>
            <a:round/>
          </a:ln>
        </p:spPr>
        <p:txBody>
          <a:bodyPr rtlCol="0" anchor="ctr"/>
          <a:lstStyle/>
          <a:p>
            <a:endParaRPr lang="en-US"/>
          </a:p>
        </p:txBody>
      </p:sp>
      <p:sp>
        <p:nvSpPr>
          <p:cNvPr id="40" name="任意多边形: 形状 39">
            <a:extLst>
              <a:ext uri="{FF2B5EF4-FFF2-40B4-BE49-F238E27FC236}">
                <a16:creationId xmlns:a16="http://schemas.microsoft.com/office/drawing/2014/main" id="{10F5378D-05D6-1940-3F92-49E49FD731F9}"/>
              </a:ext>
            </a:extLst>
          </p:cNvPr>
          <p:cNvSpPr/>
          <p:nvPr/>
        </p:nvSpPr>
        <p:spPr>
          <a:xfrm>
            <a:off x="9850115" y="3755646"/>
            <a:ext cx="875157" cy="550502"/>
          </a:xfrm>
          <a:custGeom>
            <a:avLst/>
            <a:gdLst>
              <a:gd name="connsiteX0" fmla="*/ 386708 w 1089812"/>
              <a:gd name="connsiteY0" fmla="*/ 0 h 685527"/>
              <a:gd name="connsiteX1" fmla="*/ 158199 w 1089812"/>
              <a:gd name="connsiteY1" fmla="*/ 0 h 685527"/>
              <a:gd name="connsiteX2" fmla="*/ 210931 w 1089812"/>
              <a:gd name="connsiteY2" fmla="*/ 52733 h 685527"/>
              <a:gd name="connsiteX3" fmla="*/ 246087 w 1089812"/>
              <a:gd name="connsiteY3" fmla="*/ 52733 h 685527"/>
              <a:gd name="connsiteX4" fmla="*/ 228509 w 1089812"/>
              <a:gd name="connsiteY4" fmla="*/ 105466 h 685527"/>
              <a:gd name="connsiteX5" fmla="*/ 175776 w 1089812"/>
              <a:gd name="connsiteY5" fmla="*/ 87888 h 685527"/>
              <a:gd name="connsiteX6" fmla="*/ 158199 w 1089812"/>
              <a:gd name="connsiteY6" fmla="*/ 158199 h 685527"/>
              <a:gd name="connsiteX7" fmla="*/ 175776 w 1089812"/>
              <a:gd name="connsiteY7" fmla="*/ 246087 h 685527"/>
              <a:gd name="connsiteX8" fmla="*/ 246087 w 1089812"/>
              <a:gd name="connsiteY8" fmla="*/ 298820 h 685527"/>
              <a:gd name="connsiteX9" fmla="*/ 263664 w 1089812"/>
              <a:gd name="connsiteY9" fmla="*/ 369130 h 685527"/>
              <a:gd name="connsiteX10" fmla="*/ 140621 w 1089812"/>
              <a:gd name="connsiteY10" fmla="*/ 439440 h 685527"/>
              <a:gd name="connsiteX11" fmla="*/ 0 w 1089812"/>
              <a:gd name="connsiteY11" fmla="*/ 439440 h 685527"/>
              <a:gd name="connsiteX12" fmla="*/ 35155 w 1089812"/>
              <a:gd name="connsiteY12" fmla="*/ 492173 h 685527"/>
              <a:gd name="connsiteX13" fmla="*/ 0 w 1089812"/>
              <a:gd name="connsiteY13" fmla="*/ 562484 h 685527"/>
              <a:gd name="connsiteX14" fmla="*/ 35155 w 1089812"/>
              <a:gd name="connsiteY14" fmla="*/ 562484 h 685527"/>
              <a:gd name="connsiteX15" fmla="*/ 87888 w 1089812"/>
              <a:gd name="connsiteY15" fmla="*/ 615217 h 685527"/>
              <a:gd name="connsiteX16" fmla="*/ 70310 w 1089812"/>
              <a:gd name="connsiteY16" fmla="*/ 632794 h 685527"/>
              <a:gd name="connsiteX17" fmla="*/ 105466 w 1089812"/>
              <a:gd name="connsiteY17" fmla="*/ 615217 h 685527"/>
              <a:gd name="connsiteX18" fmla="*/ 123043 w 1089812"/>
              <a:gd name="connsiteY18" fmla="*/ 667950 h 685527"/>
              <a:gd name="connsiteX19" fmla="*/ 140621 w 1089812"/>
              <a:gd name="connsiteY19" fmla="*/ 615217 h 685527"/>
              <a:gd name="connsiteX20" fmla="*/ 175776 w 1089812"/>
              <a:gd name="connsiteY20" fmla="*/ 580061 h 685527"/>
              <a:gd name="connsiteX21" fmla="*/ 193354 w 1089812"/>
              <a:gd name="connsiteY21" fmla="*/ 597639 h 685527"/>
              <a:gd name="connsiteX22" fmla="*/ 193354 w 1089812"/>
              <a:gd name="connsiteY22" fmla="*/ 562484 h 685527"/>
              <a:gd name="connsiteX23" fmla="*/ 316397 w 1089812"/>
              <a:gd name="connsiteY23" fmla="*/ 580061 h 685527"/>
              <a:gd name="connsiteX24" fmla="*/ 316397 w 1089812"/>
              <a:gd name="connsiteY24" fmla="*/ 509751 h 685527"/>
              <a:gd name="connsiteX25" fmla="*/ 492173 w 1089812"/>
              <a:gd name="connsiteY25" fmla="*/ 544906 h 685527"/>
              <a:gd name="connsiteX26" fmla="*/ 544906 w 1089812"/>
              <a:gd name="connsiteY26" fmla="*/ 597639 h 685527"/>
              <a:gd name="connsiteX27" fmla="*/ 615217 w 1089812"/>
              <a:gd name="connsiteY27" fmla="*/ 597639 h 685527"/>
              <a:gd name="connsiteX28" fmla="*/ 650372 w 1089812"/>
              <a:gd name="connsiteY28" fmla="*/ 562484 h 685527"/>
              <a:gd name="connsiteX29" fmla="*/ 667950 w 1089812"/>
              <a:gd name="connsiteY29" fmla="*/ 615217 h 685527"/>
              <a:gd name="connsiteX30" fmla="*/ 738260 w 1089812"/>
              <a:gd name="connsiteY30" fmla="*/ 544906 h 685527"/>
              <a:gd name="connsiteX31" fmla="*/ 738260 w 1089812"/>
              <a:gd name="connsiteY31" fmla="*/ 650372 h 685527"/>
              <a:gd name="connsiteX32" fmla="*/ 773415 w 1089812"/>
              <a:gd name="connsiteY32" fmla="*/ 685527 h 685527"/>
              <a:gd name="connsiteX33" fmla="*/ 826148 w 1089812"/>
              <a:gd name="connsiteY33" fmla="*/ 632794 h 685527"/>
              <a:gd name="connsiteX34" fmla="*/ 931614 w 1089812"/>
              <a:gd name="connsiteY34" fmla="*/ 632794 h 685527"/>
              <a:gd name="connsiteX35" fmla="*/ 914036 w 1089812"/>
              <a:gd name="connsiteY35" fmla="*/ 615217 h 685527"/>
              <a:gd name="connsiteX36" fmla="*/ 1019502 w 1089812"/>
              <a:gd name="connsiteY36" fmla="*/ 544906 h 685527"/>
              <a:gd name="connsiteX37" fmla="*/ 1072235 w 1089812"/>
              <a:gd name="connsiteY37" fmla="*/ 580061 h 685527"/>
              <a:gd name="connsiteX38" fmla="*/ 1089812 w 1089812"/>
              <a:gd name="connsiteY38" fmla="*/ 562484 h 685527"/>
              <a:gd name="connsiteX39" fmla="*/ 1089812 w 1089812"/>
              <a:gd name="connsiteY39" fmla="*/ 492173 h 685527"/>
              <a:gd name="connsiteX40" fmla="*/ 1054657 w 1089812"/>
              <a:gd name="connsiteY40" fmla="*/ 457018 h 685527"/>
              <a:gd name="connsiteX41" fmla="*/ 1054657 w 1089812"/>
              <a:gd name="connsiteY41" fmla="*/ 386708 h 685527"/>
              <a:gd name="connsiteX42" fmla="*/ 1089812 w 1089812"/>
              <a:gd name="connsiteY42" fmla="*/ 351552 h 685527"/>
              <a:gd name="connsiteX43" fmla="*/ 1019502 w 1089812"/>
              <a:gd name="connsiteY43" fmla="*/ 333975 h 685527"/>
              <a:gd name="connsiteX44" fmla="*/ 949191 w 1089812"/>
              <a:gd name="connsiteY44" fmla="*/ 263664 h 685527"/>
              <a:gd name="connsiteX45" fmla="*/ 896459 w 1089812"/>
              <a:gd name="connsiteY45" fmla="*/ 281242 h 685527"/>
              <a:gd name="connsiteX46" fmla="*/ 878881 w 1089812"/>
              <a:gd name="connsiteY46" fmla="*/ 228509 h 685527"/>
              <a:gd name="connsiteX47" fmla="*/ 790993 w 1089812"/>
              <a:gd name="connsiteY47" fmla="*/ 246087 h 685527"/>
              <a:gd name="connsiteX48" fmla="*/ 755838 w 1089812"/>
              <a:gd name="connsiteY48" fmla="*/ 140621 h 685527"/>
              <a:gd name="connsiteX49" fmla="*/ 527329 w 1089812"/>
              <a:gd name="connsiteY49" fmla="*/ 140621 h 685527"/>
              <a:gd name="connsiteX50" fmla="*/ 474596 w 1089812"/>
              <a:gd name="connsiteY50" fmla="*/ 87888 h 685527"/>
              <a:gd name="connsiteX51" fmla="*/ 457018 w 1089812"/>
              <a:gd name="connsiteY51" fmla="*/ 105466 h 685527"/>
              <a:gd name="connsiteX52" fmla="*/ 386708 w 1089812"/>
              <a:gd name="connsiteY52" fmla="*/ 0 h 685527"/>
              <a:gd name="connsiteX53" fmla="*/ 105466 w 1089812"/>
              <a:gd name="connsiteY53" fmla="*/ 439440 h 685527"/>
              <a:gd name="connsiteX54" fmla="*/ 105466 w 1089812"/>
              <a:gd name="connsiteY54" fmla="*/ 439440 h 685527"/>
              <a:gd name="connsiteX55" fmla="*/ 386708 w 1089812"/>
              <a:gd name="connsiteY55" fmla="*/ 0 h 685527"/>
              <a:gd name="connsiteX56" fmla="*/ 386708 w 1089812"/>
              <a:gd name="connsiteY56" fmla="*/ 0 h 685527"/>
              <a:gd name="connsiteX57" fmla="*/ 615217 w 1089812"/>
              <a:gd name="connsiteY57" fmla="*/ 140621 h 685527"/>
              <a:gd name="connsiteX58" fmla="*/ 615217 w 1089812"/>
              <a:gd name="connsiteY58" fmla="*/ 140621 h 685527"/>
              <a:gd name="connsiteX59" fmla="*/ 632794 w 1089812"/>
              <a:gd name="connsiteY59" fmla="*/ 562484 h 685527"/>
              <a:gd name="connsiteX60" fmla="*/ 650372 w 1089812"/>
              <a:gd name="connsiteY60" fmla="*/ 562484 h 68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89812" h="685527">
                <a:moveTo>
                  <a:pt x="386708" y="0"/>
                </a:moveTo>
                <a:lnTo>
                  <a:pt x="158199" y="0"/>
                </a:lnTo>
                <a:lnTo>
                  <a:pt x="210931" y="52733"/>
                </a:lnTo>
                <a:lnTo>
                  <a:pt x="246087" y="52733"/>
                </a:lnTo>
                <a:lnTo>
                  <a:pt x="228509" y="105466"/>
                </a:lnTo>
                <a:lnTo>
                  <a:pt x="175776" y="87888"/>
                </a:lnTo>
                <a:lnTo>
                  <a:pt x="158199" y="158199"/>
                </a:lnTo>
                <a:lnTo>
                  <a:pt x="175776" y="246087"/>
                </a:lnTo>
                <a:lnTo>
                  <a:pt x="246087" y="298820"/>
                </a:lnTo>
                <a:lnTo>
                  <a:pt x="263664" y="369130"/>
                </a:lnTo>
                <a:lnTo>
                  <a:pt x="140621" y="439440"/>
                </a:lnTo>
                <a:lnTo>
                  <a:pt x="0" y="439440"/>
                </a:lnTo>
                <a:lnTo>
                  <a:pt x="35155" y="492173"/>
                </a:lnTo>
                <a:lnTo>
                  <a:pt x="0" y="562484"/>
                </a:lnTo>
                <a:lnTo>
                  <a:pt x="35155" y="562484"/>
                </a:lnTo>
                <a:lnTo>
                  <a:pt x="87888" y="615217"/>
                </a:lnTo>
                <a:lnTo>
                  <a:pt x="70310" y="632794"/>
                </a:lnTo>
                <a:lnTo>
                  <a:pt x="105466" y="615217"/>
                </a:lnTo>
                <a:lnTo>
                  <a:pt x="123043" y="667950"/>
                </a:lnTo>
                <a:lnTo>
                  <a:pt x="140621" y="615217"/>
                </a:lnTo>
                <a:lnTo>
                  <a:pt x="175776" y="580061"/>
                </a:lnTo>
                <a:lnTo>
                  <a:pt x="193354" y="597639"/>
                </a:lnTo>
                <a:lnTo>
                  <a:pt x="193354" y="562484"/>
                </a:lnTo>
                <a:lnTo>
                  <a:pt x="316397" y="580061"/>
                </a:lnTo>
                <a:lnTo>
                  <a:pt x="316397" y="509751"/>
                </a:lnTo>
                <a:lnTo>
                  <a:pt x="492173" y="544906"/>
                </a:lnTo>
                <a:lnTo>
                  <a:pt x="544906" y="597639"/>
                </a:lnTo>
                <a:lnTo>
                  <a:pt x="615217" y="597639"/>
                </a:lnTo>
                <a:lnTo>
                  <a:pt x="650372" y="562484"/>
                </a:lnTo>
                <a:lnTo>
                  <a:pt x="667950" y="615217"/>
                </a:lnTo>
                <a:lnTo>
                  <a:pt x="738260" y="544906"/>
                </a:lnTo>
                <a:lnTo>
                  <a:pt x="738260" y="650372"/>
                </a:lnTo>
                <a:lnTo>
                  <a:pt x="773415" y="685527"/>
                </a:lnTo>
                <a:lnTo>
                  <a:pt x="826148" y="632794"/>
                </a:lnTo>
                <a:lnTo>
                  <a:pt x="931614" y="632794"/>
                </a:lnTo>
                <a:lnTo>
                  <a:pt x="914036" y="615217"/>
                </a:lnTo>
                <a:lnTo>
                  <a:pt x="1019502" y="544906"/>
                </a:lnTo>
                <a:lnTo>
                  <a:pt x="1072235" y="580061"/>
                </a:lnTo>
                <a:lnTo>
                  <a:pt x="1089812" y="562484"/>
                </a:lnTo>
                <a:lnTo>
                  <a:pt x="1089812" y="492173"/>
                </a:lnTo>
                <a:lnTo>
                  <a:pt x="1054657" y="457018"/>
                </a:lnTo>
                <a:lnTo>
                  <a:pt x="1054657" y="386708"/>
                </a:lnTo>
                <a:lnTo>
                  <a:pt x="1089812" y="351552"/>
                </a:lnTo>
                <a:lnTo>
                  <a:pt x="1019502" y="333975"/>
                </a:lnTo>
                <a:lnTo>
                  <a:pt x="949191" y="263664"/>
                </a:lnTo>
                <a:lnTo>
                  <a:pt x="896459" y="281242"/>
                </a:lnTo>
                <a:lnTo>
                  <a:pt x="878881" y="228509"/>
                </a:lnTo>
                <a:lnTo>
                  <a:pt x="790993" y="246087"/>
                </a:lnTo>
                <a:lnTo>
                  <a:pt x="755838" y="140621"/>
                </a:lnTo>
                <a:lnTo>
                  <a:pt x="527329" y="140621"/>
                </a:lnTo>
                <a:lnTo>
                  <a:pt x="474596" y="87888"/>
                </a:lnTo>
                <a:lnTo>
                  <a:pt x="457018" y="105466"/>
                </a:lnTo>
                <a:lnTo>
                  <a:pt x="386708" y="0"/>
                </a:lnTo>
                <a:close/>
                <a:moveTo>
                  <a:pt x="105466" y="439440"/>
                </a:moveTo>
                <a:lnTo>
                  <a:pt x="105466" y="439440"/>
                </a:lnTo>
                <a:close/>
                <a:moveTo>
                  <a:pt x="386708" y="0"/>
                </a:moveTo>
                <a:lnTo>
                  <a:pt x="386708" y="0"/>
                </a:lnTo>
                <a:close/>
                <a:moveTo>
                  <a:pt x="615217" y="140621"/>
                </a:moveTo>
                <a:lnTo>
                  <a:pt x="615217" y="140621"/>
                </a:lnTo>
                <a:close/>
                <a:moveTo>
                  <a:pt x="632794" y="562484"/>
                </a:moveTo>
                <a:lnTo>
                  <a:pt x="650372" y="562484"/>
                </a:lnTo>
                <a:close/>
              </a:path>
            </a:pathLst>
          </a:custGeom>
          <a:solidFill>
            <a:srgbClr val="00B050"/>
          </a:solidFill>
          <a:ln w="3175" cap="rnd">
            <a:solidFill>
              <a:srgbClr val="FFFF00"/>
            </a:solidFill>
            <a:prstDash val="solid"/>
            <a:round/>
          </a:ln>
        </p:spPr>
        <p:txBody>
          <a:bodyPr rtlCol="0" anchor="ctr"/>
          <a:lstStyle/>
          <a:p>
            <a:endParaRPr lang="en-US"/>
          </a:p>
        </p:txBody>
      </p:sp>
      <p:sp>
        <p:nvSpPr>
          <p:cNvPr id="41" name="任意多边形: 形状 40">
            <a:extLst>
              <a:ext uri="{FF2B5EF4-FFF2-40B4-BE49-F238E27FC236}">
                <a16:creationId xmlns:a16="http://schemas.microsoft.com/office/drawing/2014/main" id="{ED572F45-B854-C95E-2A8D-5EB7EFA3A499}"/>
              </a:ext>
            </a:extLst>
          </p:cNvPr>
          <p:cNvSpPr/>
          <p:nvPr/>
        </p:nvSpPr>
        <p:spPr>
          <a:xfrm>
            <a:off x="9892461" y="4164994"/>
            <a:ext cx="621080" cy="691657"/>
          </a:xfrm>
          <a:custGeom>
            <a:avLst/>
            <a:gdLst>
              <a:gd name="connsiteX0" fmla="*/ 457018 w 773415"/>
              <a:gd name="connsiteY0" fmla="*/ 861303 h 861303"/>
              <a:gd name="connsiteX1" fmla="*/ 492173 w 773415"/>
              <a:gd name="connsiteY1" fmla="*/ 790993 h 861303"/>
              <a:gd name="connsiteX2" fmla="*/ 562484 w 773415"/>
              <a:gd name="connsiteY2" fmla="*/ 790993 h 861303"/>
              <a:gd name="connsiteX3" fmla="*/ 562484 w 773415"/>
              <a:gd name="connsiteY3" fmla="*/ 826148 h 861303"/>
              <a:gd name="connsiteX4" fmla="*/ 597639 w 773415"/>
              <a:gd name="connsiteY4" fmla="*/ 826148 h 861303"/>
              <a:gd name="connsiteX5" fmla="*/ 580061 w 773415"/>
              <a:gd name="connsiteY5" fmla="*/ 773415 h 861303"/>
              <a:gd name="connsiteX6" fmla="*/ 615217 w 773415"/>
              <a:gd name="connsiteY6" fmla="*/ 738260 h 861303"/>
              <a:gd name="connsiteX7" fmla="*/ 685527 w 773415"/>
              <a:gd name="connsiteY7" fmla="*/ 773415 h 861303"/>
              <a:gd name="connsiteX8" fmla="*/ 738260 w 773415"/>
              <a:gd name="connsiteY8" fmla="*/ 720682 h 861303"/>
              <a:gd name="connsiteX9" fmla="*/ 738260 w 773415"/>
              <a:gd name="connsiteY9" fmla="*/ 650372 h 861303"/>
              <a:gd name="connsiteX10" fmla="*/ 773415 w 773415"/>
              <a:gd name="connsiteY10" fmla="*/ 632794 h 861303"/>
              <a:gd name="connsiteX11" fmla="*/ 738260 w 773415"/>
              <a:gd name="connsiteY11" fmla="*/ 632794 h 861303"/>
              <a:gd name="connsiteX12" fmla="*/ 755838 w 773415"/>
              <a:gd name="connsiteY12" fmla="*/ 580061 h 861303"/>
              <a:gd name="connsiteX13" fmla="*/ 720682 w 773415"/>
              <a:gd name="connsiteY13" fmla="*/ 544906 h 861303"/>
              <a:gd name="connsiteX14" fmla="*/ 720682 w 773415"/>
              <a:gd name="connsiteY14" fmla="*/ 439440 h 861303"/>
              <a:gd name="connsiteX15" fmla="*/ 685527 w 773415"/>
              <a:gd name="connsiteY15" fmla="*/ 439440 h 861303"/>
              <a:gd name="connsiteX16" fmla="*/ 685527 w 773415"/>
              <a:gd name="connsiteY16" fmla="*/ 404285 h 861303"/>
              <a:gd name="connsiteX17" fmla="*/ 703105 w 773415"/>
              <a:gd name="connsiteY17" fmla="*/ 351552 h 861303"/>
              <a:gd name="connsiteX18" fmla="*/ 755838 w 773415"/>
              <a:gd name="connsiteY18" fmla="*/ 333975 h 861303"/>
              <a:gd name="connsiteX19" fmla="*/ 738260 w 773415"/>
              <a:gd name="connsiteY19" fmla="*/ 316397 h 861303"/>
              <a:gd name="connsiteX20" fmla="*/ 773415 w 773415"/>
              <a:gd name="connsiteY20" fmla="*/ 281242 h 861303"/>
              <a:gd name="connsiteX21" fmla="*/ 773415 w 773415"/>
              <a:gd name="connsiteY21" fmla="*/ 210931 h 861303"/>
              <a:gd name="connsiteX22" fmla="*/ 720682 w 773415"/>
              <a:gd name="connsiteY22" fmla="*/ 158199 h 861303"/>
              <a:gd name="connsiteX23" fmla="*/ 703105 w 773415"/>
              <a:gd name="connsiteY23" fmla="*/ 175776 h 861303"/>
              <a:gd name="connsiteX24" fmla="*/ 685527 w 773415"/>
              <a:gd name="connsiteY24" fmla="*/ 52733 h 861303"/>
              <a:gd name="connsiteX25" fmla="*/ 615217 w 773415"/>
              <a:gd name="connsiteY25" fmla="*/ 105466 h 861303"/>
              <a:gd name="connsiteX26" fmla="*/ 597639 w 773415"/>
              <a:gd name="connsiteY26" fmla="*/ 52733 h 861303"/>
              <a:gd name="connsiteX27" fmla="*/ 562484 w 773415"/>
              <a:gd name="connsiteY27" fmla="*/ 87888 h 861303"/>
              <a:gd name="connsiteX28" fmla="*/ 492173 w 773415"/>
              <a:gd name="connsiteY28" fmla="*/ 87888 h 861303"/>
              <a:gd name="connsiteX29" fmla="*/ 439440 w 773415"/>
              <a:gd name="connsiteY29" fmla="*/ 35155 h 861303"/>
              <a:gd name="connsiteX30" fmla="*/ 246087 w 773415"/>
              <a:gd name="connsiteY30" fmla="*/ 0 h 861303"/>
              <a:gd name="connsiteX31" fmla="*/ 246087 w 773415"/>
              <a:gd name="connsiteY31" fmla="*/ 70310 h 861303"/>
              <a:gd name="connsiteX32" fmla="*/ 105466 w 773415"/>
              <a:gd name="connsiteY32" fmla="*/ 70310 h 861303"/>
              <a:gd name="connsiteX33" fmla="*/ 70310 w 773415"/>
              <a:gd name="connsiteY33" fmla="*/ 140621 h 861303"/>
              <a:gd name="connsiteX34" fmla="*/ 70310 w 773415"/>
              <a:gd name="connsiteY34" fmla="*/ 333975 h 861303"/>
              <a:gd name="connsiteX35" fmla="*/ 105466 w 773415"/>
              <a:gd name="connsiteY35" fmla="*/ 404285 h 861303"/>
              <a:gd name="connsiteX36" fmla="*/ 70310 w 773415"/>
              <a:gd name="connsiteY36" fmla="*/ 439440 h 861303"/>
              <a:gd name="connsiteX37" fmla="*/ 52733 w 773415"/>
              <a:gd name="connsiteY37" fmla="*/ 421863 h 861303"/>
              <a:gd name="connsiteX38" fmla="*/ 52733 w 773415"/>
              <a:gd name="connsiteY38" fmla="*/ 457018 h 861303"/>
              <a:gd name="connsiteX39" fmla="*/ 0 w 773415"/>
              <a:gd name="connsiteY39" fmla="*/ 492173 h 861303"/>
              <a:gd name="connsiteX40" fmla="*/ 87888 w 773415"/>
              <a:gd name="connsiteY40" fmla="*/ 474596 h 861303"/>
              <a:gd name="connsiteX41" fmla="*/ 123043 w 773415"/>
              <a:gd name="connsiteY41" fmla="*/ 509751 h 861303"/>
              <a:gd name="connsiteX42" fmla="*/ 123043 w 773415"/>
              <a:gd name="connsiteY42" fmla="*/ 544906 h 861303"/>
              <a:gd name="connsiteX43" fmla="*/ 87888 w 773415"/>
              <a:gd name="connsiteY43" fmla="*/ 544906 h 861303"/>
              <a:gd name="connsiteX44" fmla="*/ 70310 w 773415"/>
              <a:gd name="connsiteY44" fmla="*/ 597639 h 861303"/>
              <a:gd name="connsiteX45" fmla="*/ 158199 w 773415"/>
              <a:gd name="connsiteY45" fmla="*/ 685527 h 861303"/>
              <a:gd name="connsiteX46" fmla="*/ 158199 w 773415"/>
              <a:gd name="connsiteY46" fmla="*/ 632794 h 861303"/>
              <a:gd name="connsiteX47" fmla="*/ 228509 w 773415"/>
              <a:gd name="connsiteY47" fmla="*/ 667950 h 861303"/>
              <a:gd name="connsiteX48" fmla="*/ 263664 w 773415"/>
              <a:gd name="connsiteY48" fmla="*/ 615217 h 861303"/>
              <a:gd name="connsiteX49" fmla="*/ 369130 w 773415"/>
              <a:gd name="connsiteY49" fmla="*/ 615217 h 861303"/>
              <a:gd name="connsiteX50" fmla="*/ 351552 w 773415"/>
              <a:gd name="connsiteY50" fmla="*/ 667950 h 861303"/>
              <a:gd name="connsiteX51" fmla="*/ 386708 w 773415"/>
              <a:gd name="connsiteY51" fmla="*/ 667950 h 861303"/>
              <a:gd name="connsiteX52" fmla="*/ 316397 w 773415"/>
              <a:gd name="connsiteY52" fmla="*/ 826148 h 861303"/>
              <a:gd name="connsiteX53" fmla="*/ 386708 w 773415"/>
              <a:gd name="connsiteY53" fmla="*/ 790993 h 861303"/>
              <a:gd name="connsiteX54" fmla="*/ 386708 w 773415"/>
              <a:gd name="connsiteY54" fmla="*/ 861303 h 861303"/>
              <a:gd name="connsiteX55" fmla="*/ 457018 w 773415"/>
              <a:gd name="connsiteY55" fmla="*/ 843726 h 861303"/>
              <a:gd name="connsiteX56" fmla="*/ 105466 w 773415"/>
              <a:gd name="connsiteY56" fmla="*/ 544906 h 861303"/>
              <a:gd name="connsiteX57" fmla="*/ 105466 w 773415"/>
              <a:gd name="connsiteY57" fmla="*/ 544906 h 8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73415" h="861303">
                <a:moveTo>
                  <a:pt x="457018" y="861303"/>
                </a:moveTo>
                <a:lnTo>
                  <a:pt x="492173" y="790993"/>
                </a:lnTo>
                <a:lnTo>
                  <a:pt x="562484" y="790993"/>
                </a:lnTo>
                <a:lnTo>
                  <a:pt x="562484" y="826148"/>
                </a:lnTo>
                <a:lnTo>
                  <a:pt x="597639" y="826148"/>
                </a:lnTo>
                <a:lnTo>
                  <a:pt x="580061" y="773415"/>
                </a:lnTo>
                <a:lnTo>
                  <a:pt x="615217" y="738260"/>
                </a:lnTo>
                <a:lnTo>
                  <a:pt x="685527" y="773415"/>
                </a:lnTo>
                <a:lnTo>
                  <a:pt x="738260" y="720682"/>
                </a:lnTo>
                <a:lnTo>
                  <a:pt x="738260" y="650372"/>
                </a:lnTo>
                <a:lnTo>
                  <a:pt x="773415" y="632794"/>
                </a:lnTo>
                <a:lnTo>
                  <a:pt x="738260" y="632794"/>
                </a:lnTo>
                <a:lnTo>
                  <a:pt x="755838" y="580061"/>
                </a:lnTo>
                <a:lnTo>
                  <a:pt x="720682" y="544906"/>
                </a:lnTo>
                <a:lnTo>
                  <a:pt x="720682" y="439440"/>
                </a:lnTo>
                <a:lnTo>
                  <a:pt x="685527" y="439440"/>
                </a:lnTo>
                <a:lnTo>
                  <a:pt x="685527" y="404285"/>
                </a:lnTo>
                <a:lnTo>
                  <a:pt x="703105" y="351552"/>
                </a:lnTo>
                <a:lnTo>
                  <a:pt x="755838" y="333975"/>
                </a:lnTo>
                <a:lnTo>
                  <a:pt x="738260" y="316397"/>
                </a:lnTo>
                <a:lnTo>
                  <a:pt x="773415" y="281242"/>
                </a:lnTo>
                <a:lnTo>
                  <a:pt x="773415" y="210931"/>
                </a:lnTo>
                <a:lnTo>
                  <a:pt x="720682" y="158199"/>
                </a:lnTo>
                <a:lnTo>
                  <a:pt x="703105" y="175776"/>
                </a:lnTo>
                <a:lnTo>
                  <a:pt x="685527" y="52733"/>
                </a:lnTo>
                <a:lnTo>
                  <a:pt x="615217" y="105466"/>
                </a:lnTo>
                <a:lnTo>
                  <a:pt x="597639" y="52733"/>
                </a:lnTo>
                <a:lnTo>
                  <a:pt x="562484" y="87888"/>
                </a:lnTo>
                <a:lnTo>
                  <a:pt x="492173" y="87888"/>
                </a:lnTo>
                <a:lnTo>
                  <a:pt x="439440" y="35155"/>
                </a:lnTo>
                <a:lnTo>
                  <a:pt x="246087" y="0"/>
                </a:lnTo>
                <a:lnTo>
                  <a:pt x="246087" y="70310"/>
                </a:lnTo>
                <a:lnTo>
                  <a:pt x="105466" y="70310"/>
                </a:lnTo>
                <a:lnTo>
                  <a:pt x="70310" y="140621"/>
                </a:lnTo>
                <a:lnTo>
                  <a:pt x="70310" y="333975"/>
                </a:lnTo>
                <a:lnTo>
                  <a:pt x="105466" y="404285"/>
                </a:lnTo>
                <a:lnTo>
                  <a:pt x="70310" y="439440"/>
                </a:lnTo>
                <a:lnTo>
                  <a:pt x="52733" y="421863"/>
                </a:lnTo>
                <a:lnTo>
                  <a:pt x="52733" y="457018"/>
                </a:lnTo>
                <a:lnTo>
                  <a:pt x="0" y="492173"/>
                </a:lnTo>
                <a:lnTo>
                  <a:pt x="87888" y="474596"/>
                </a:lnTo>
                <a:lnTo>
                  <a:pt x="123043" y="509751"/>
                </a:lnTo>
                <a:lnTo>
                  <a:pt x="123043" y="544906"/>
                </a:lnTo>
                <a:lnTo>
                  <a:pt x="87888" y="544906"/>
                </a:lnTo>
                <a:lnTo>
                  <a:pt x="70310" y="597639"/>
                </a:lnTo>
                <a:lnTo>
                  <a:pt x="158199" y="685527"/>
                </a:lnTo>
                <a:lnTo>
                  <a:pt x="158199" y="632794"/>
                </a:lnTo>
                <a:lnTo>
                  <a:pt x="228509" y="667950"/>
                </a:lnTo>
                <a:lnTo>
                  <a:pt x="263664" y="615217"/>
                </a:lnTo>
                <a:lnTo>
                  <a:pt x="369130" y="615217"/>
                </a:lnTo>
                <a:lnTo>
                  <a:pt x="351552" y="667950"/>
                </a:lnTo>
                <a:lnTo>
                  <a:pt x="386708" y="667950"/>
                </a:lnTo>
                <a:lnTo>
                  <a:pt x="316397" y="826148"/>
                </a:lnTo>
                <a:lnTo>
                  <a:pt x="386708" y="790993"/>
                </a:lnTo>
                <a:lnTo>
                  <a:pt x="386708" y="861303"/>
                </a:lnTo>
                <a:lnTo>
                  <a:pt x="457018" y="843726"/>
                </a:lnTo>
                <a:close/>
                <a:moveTo>
                  <a:pt x="105466" y="544906"/>
                </a:moveTo>
                <a:lnTo>
                  <a:pt x="105466" y="544906"/>
                </a:lnTo>
                <a:close/>
              </a:path>
            </a:pathLst>
          </a:custGeom>
          <a:solidFill>
            <a:srgbClr val="FFC000"/>
          </a:solidFill>
          <a:ln w="3175" cap="rnd">
            <a:solidFill>
              <a:srgbClr val="FFFF00"/>
            </a:solidFill>
            <a:prstDash val="solid"/>
            <a:round/>
          </a:ln>
        </p:spPr>
        <p:txBody>
          <a:bodyPr rtlCol="0" anchor="ctr"/>
          <a:lstStyle/>
          <a:p>
            <a:endParaRPr lang="en-US"/>
          </a:p>
        </p:txBody>
      </p:sp>
      <p:sp>
        <p:nvSpPr>
          <p:cNvPr id="42" name="任意多边形: 形状 41">
            <a:extLst>
              <a:ext uri="{FF2B5EF4-FFF2-40B4-BE49-F238E27FC236}">
                <a16:creationId xmlns:a16="http://schemas.microsoft.com/office/drawing/2014/main" id="{DD4A54C7-9AE0-7826-606C-474A9FA53411}"/>
              </a:ext>
            </a:extLst>
          </p:cNvPr>
          <p:cNvSpPr/>
          <p:nvPr/>
        </p:nvSpPr>
        <p:spPr>
          <a:xfrm>
            <a:off x="9991269" y="4757843"/>
            <a:ext cx="861042" cy="649310"/>
          </a:xfrm>
          <a:custGeom>
            <a:avLst/>
            <a:gdLst>
              <a:gd name="connsiteX0" fmla="*/ 562484 w 1072234"/>
              <a:gd name="connsiteY0" fmla="*/ 509751 h 808570"/>
              <a:gd name="connsiteX1" fmla="*/ 580061 w 1072234"/>
              <a:gd name="connsiteY1" fmla="*/ 439440 h 808570"/>
              <a:gd name="connsiteX2" fmla="*/ 685527 w 1072234"/>
              <a:gd name="connsiteY2" fmla="*/ 474596 h 808570"/>
              <a:gd name="connsiteX3" fmla="*/ 703105 w 1072234"/>
              <a:gd name="connsiteY3" fmla="*/ 421863 h 808570"/>
              <a:gd name="connsiteX4" fmla="*/ 738260 w 1072234"/>
              <a:gd name="connsiteY4" fmla="*/ 457018 h 808570"/>
              <a:gd name="connsiteX5" fmla="*/ 790993 w 1072234"/>
              <a:gd name="connsiteY5" fmla="*/ 404285 h 808570"/>
              <a:gd name="connsiteX6" fmla="*/ 826148 w 1072234"/>
              <a:gd name="connsiteY6" fmla="*/ 439440 h 808570"/>
              <a:gd name="connsiteX7" fmla="*/ 861303 w 1072234"/>
              <a:gd name="connsiteY7" fmla="*/ 404285 h 808570"/>
              <a:gd name="connsiteX8" fmla="*/ 966769 w 1072234"/>
              <a:gd name="connsiteY8" fmla="*/ 404285 h 808570"/>
              <a:gd name="connsiteX9" fmla="*/ 1019502 w 1072234"/>
              <a:gd name="connsiteY9" fmla="*/ 351552 h 808570"/>
              <a:gd name="connsiteX10" fmla="*/ 1019502 w 1072234"/>
              <a:gd name="connsiteY10" fmla="*/ 316397 h 808570"/>
              <a:gd name="connsiteX11" fmla="*/ 1072235 w 1072234"/>
              <a:gd name="connsiteY11" fmla="*/ 298820 h 808570"/>
              <a:gd name="connsiteX12" fmla="*/ 1019502 w 1072234"/>
              <a:gd name="connsiteY12" fmla="*/ 123043 h 808570"/>
              <a:gd name="connsiteX13" fmla="*/ 966769 w 1072234"/>
              <a:gd name="connsiteY13" fmla="*/ 140621 h 808570"/>
              <a:gd name="connsiteX14" fmla="*/ 984347 w 1072234"/>
              <a:gd name="connsiteY14" fmla="*/ 123043 h 808570"/>
              <a:gd name="connsiteX15" fmla="*/ 949191 w 1072234"/>
              <a:gd name="connsiteY15" fmla="*/ 87888 h 808570"/>
              <a:gd name="connsiteX16" fmla="*/ 878881 w 1072234"/>
              <a:gd name="connsiteY16" fmla="*/ 87888 h 808570"/>
              <a:gd name="connsiteX17" fmla="*/ 878881 w 1072234"/>
              <a:gd name="connsiteY17" fmla="*/ 140621 h 808570"/>
              <a:gd name="connsiteX18" fmla="*/ 843726 w 1072234"/>
              <a:gd name="connsiteY18" fmla="*/ 140621 h 808570"/>
              <a:gd name="connsiteX19" fmla="*/ 826148 w 1072234"/>
              <a:gd name="connsiteY19" fmla="*/ 105466 h 808570"/>
              <a:gd name="connsiteX20" fmla="*/ 685527 w 1072234"/>
              <a:gd name="connsiteY20" fmla="*/ 158199 h 808570"/>
              <a:gd name="connsiteX21" fmla="*/ 650372 w 1072234"/>
              <a:gd name="connsiteY21" fmla="*/ 123043 h 808570"/>
              <a:gd name="connsiteX22" fmla="*/ 720682 w 1072234"/>
              <a:gd name="connsiteY22" fmla="*/ 52733 h 808570"/>
              <a:gd name="connsiteX23" fmla="*/ 703105 w 1072234"/>
              <a:gd name="connsiteY23" fmla="*/ 17578 h 808570"/>
              <a:gd name="connsiteX24" fmla="*/ 615217 w 1072234"/>
              <a:gd name="connsiteY24" fmla="*/ 35155 h 808570"/>
              <a:gd name="connsiteX25" fmla="*/ 615217 w 1072234"/>
              <a:gd name="connsiteY25" fmla="*/ 0 h 808570"/>
              <a:gd name="connsiteX26" fmla="*/ 509751 w 1072234"/>
              <a:gd name="connsiteY26" fmla="*/ 0 h 808570"/>
              <a:gd name="connsiteX27" fmla="*/ 474596 w 1072234"/>
              <a:gd name="connsiteY27" fmla="*/ 35155 h 808570"/>
              <a:gd name="connsiteX28" fmla="*/ 457018 w 1072234"/>
              <a:gd name="connsiteY28" fmla="*/ 17578 h 808570"/>
              <a:gd name="connsiteX29" fmla="*/ 492173 w 1072234"/>
              <a:gd name="connsiteY29" fmla="*/ 52733 h 808570"/>
              <a:gd name="connsiteX30" fmla="*/ 457018 w 1072234"/>
              <a:gd name="connsiteY30" fmla="*/ 87888 h 808570"/>
              <a:gd name="connsiteX31" fmla="*/ 421863 w 1072234"/>
              <a:gd name="connsiteY31" fmla="*/ 52733 h 808570"/>
              <a:gd name="connsiteX32" fmla="*/ 351552 w 1072234"/>
              <a:gd name="connsiteY32" fmla="*/ 70310 h 808570"/>
              <a:gd name="connsiteX33" fmla="*/ 369130 w 1072234"/>
              <a:gd name="connsiteY33" fmla="*/ 87888 h 808570"/>
              <a:gd name="connsiteX34" fmla="*/ 333975 w 1072234"/>
              <a:gd name="connsiteY34" fmla="*/ 123043 h 808570"/>
              <a:gd name="connsiteX35" fmla="*/ 333975 w 1072234"/>
              <a:gd name="connsiteY35" fmla="*/ 228509 h 808570"/>
              <a:gd name="connsiteX36" fmla="*/ 246087 w 1072234"/>
              <a:gd name="connsiteY36" fmla="*/ 316397 h 808570"/>
              <a:gd name="connsiteX37" fmla="*/ 263664 w 1072234"/>
              <a:gd name="connsiteY37" fmla="*/ 369130 h 808570"/>
              <a:gd name="connsiteX38" fmla="*/ 210931 w 1072234"/>
              <a:gd name="connsiteY38" fmla="*/ 439440 h 808570"/>
              <a:gd name="connsiteX39" fmla="*/ 158199 w 1072234"/>
              <a:gd name="connsiteY39" fmla="*/ 457018 h 808570"/>
              <a:gd name="connsiteX40" fmla="*/ 140621 w 1072234"/>
              <a:gd name="connsiteY40" fmla="*/ 509751 h 808570"/>
              <a:gd name="connsiteX41" fmla="*/ 105466 w 1072234"/>
              <a:gd name="connsiteY41" fmla="*/ 509751 h 808570"/>
              <a:gd name="connsiteX42" fmla="*/ 87888 w 1072234"/>
              <a:gd name="connsiteY42" fmla="*/ 562484 h 808570"/>
              <a:gd name="connsiteX43" fmla="*/ 70310 w 1072234"/>
              <a:gd name="connsiteY43" fmla="*/ 544906 h 808570"/>
              <a:gd name="connsiteX44" fmla="*/ 35155 w 1072234"/>
              <a:gd name="connsiteY44" fmla="*/ 597639 h 808570"/>
              <a:gd name="connsiteX45" fmla="*/ 17578 w 1072234"/>
              <a:gd name="connsiteY45" fmla="*/ 580061 h 808570"/>
              <a:gd name="connsiteX46" fmla="*/ 35155 w 1072234"/>
              <a:gd name="connsiteY46" fmla="*/ 632794 h 808570"/>
              <a:gd name="connsiteX47" fmla="*/ 0 w 1072234"/>
              <a:gd name="connsiteY47" fmla="*/ 703105 h 808570"/>
              <a:gd name="connsiteX48" fmla="*/ 35155 w 1072234"/>
              <a:gd name="connsiteY48" fmla="*/ 808570 h 808570"/>
              <a:gd name="connsiteX49" fmla="*/ 105466 w 1072234"/>
              <a:gd name="connsiteY49" fmla="*/ 808570 h 808570"/>
              <a:gd name="connsiteX50" fmla="*/ 140621 w 1072234"/>
              <a:gd name="connsiteY50" fmla="*/ 773415 h 808570"/>
              <a:gd name="connsiteX51" fmla="*/ 87888 w 1072234"/>
              <a:gd name="connsiteY51" fmla="*/ 720682 h 808570"/>
              <a:gd name="connsiteX52" fmla="*/ 123043 w 1072234"/>
              <a:gd name="connsiteY52" fmla="*/ 650372 h 808570"/>
              <a:gd name="connsiteX53" fmla="*/ 333975 w 1072234"/>
              <a:gd name="connsiteY53" fmla="*/ 597639 h 808570"/>
              <a:gd name="connsiteX54" fmla="*/ 369130 w 1072234"/>
              <a:gd name="connsiteY54" fmla="*/ 562484 h 808570"/>
              <a:gd name="connsiteX55" fmla="*/ 509751 w 1072234"/>
              <a:gd name="connsiteY55" fmla="*/ 562484 h 808570"/>
              <a:gd name="connsiteX56" fmla="*/ 562484 w 1072234"/>
              <a:gd name="connsiteY56" fmla="*/ 509751 h 808570"/>
              <a:gd name="connsiteX57" fmla="*/ 1054657 w 1072234"/>
              <a:gd name="connsiteY57" fmla="*/ 316397 h 808570"/>
              <a:gd name="connsiteX58" fmla="*/ 1054657 w 1072234"/>
              <a:gd name="connsiteY58" fmla="*/ 316397 h 808570"/>
              <a:gd name="connsiteX59" fmla="*/ 457018 w 1072234"/>
              <a:gd name="connsiteY59" fmla="*/ 580061 h 808570"/>
              <a:gd name="connsiteX60" fmla="*/ 439440 w 1072234"/>
              <a:gd name="connsiteY60" fmla="*/ 597639 h 808570"/>
              <a:gd name="connsiteX61" fmla="*/ 457018 w 1072234"/>
              <a:gd name="connsiteY61" fmla="*/ 580061 h 808570"/>
              <a:gd name="connsiteX62" fmla="*/ 404285 w 1072234"/>
              <a:gd name="connsiteY62" fmla="*/ 597639 h 808570"/>
              <a:gd name="connsiteX63" fmla="*/ 421863 w 1072234"/>
              <a:gd name="connsiteY63" fmla="*/ 597639 h 808570"/>
              <a:gd name="connsiteX64" fmla="*/ 650372 w 1072234"/>
              <a:gd name="connsiteY64" fmla="*/ 527329 h 808570"/>
              <a:gd name="connsiteX65" fmla="*/ 650372 w 1072234"/>
              <a:gd name="connsiteY65" fmla="*/ 527329 h 808570"/>
              <a:gd name="connsiteX66" fmla="*/ 123043 w 1072234"/>
              <a:gd name="connsiteY66" fmla="*/ 667950 h 808570"/>
              <a:gd name="connsiteX67" fmla="*/ 140621 w 1072234"/>
              <a:gd name="connsiteY67" fmla="*/ 685527 h 808570"/>
              <a:gd name="connsiteX68" fmla="*/ 140621 w 1072234"/>
              <a:gd name="connsiteY68" fmla="*/ 650372 h 808570"/>
              <a:gd name="connsiteX69" fmla="*/ 123043 w 1072234"/>
              <a:gd name="connsiteY69" fmla="*/ 667950 h 808570"/>
              <a:gd name="connsiteX70" fmla="*/ 404285 w 1072234"/>
              <a:gd name="connsiteY70" fmla="*/ 597639 h 808570"/>
              <a:gd name="connsiteX71" fmla="*/ 404285 w 1072234"/>
              <a:gd name="connsiteY71" fmla="*/ 580061 h 808570"/>
              <a:gd name="connsiteX72" fmla="*/ 123043 w 1072234"/>
              <a:gd name="connsiteY72" fmla="*/ 685527 h 808570"/>
              <a:gd name="connsiteX73" fmla="*/ 87888 w 1072234"/>
              <a:gd name="connsiteY73" fmla="*/ 685527 h 808570"/>
              <a:gd name="connsiteX74" fmla="*/ 140621 w 1072234"/>
              <a:gd name="connsiteY74" fmla="*/ 685527 h 808570"/>
              <a:gd name="connsiteX75" fmla="*/ 580061 w 1072234"/>
              <a:gd name="connsiteY75" fmla="*/ 544906 h 808570"/>
              <a:gd name="connsiteX76" fmla="*/ 580061 w 1072234"/>
              <a:gd name="connsiteY76" fmla="*/ 544906 h 808570"/>
              <a:gd name="connsiteX77" fmla="*/ 580061 w 1072234"/>
              <a:gd name="connsiteY77" fmla="*/ 544906 h 808570"/>
              <a:gd name="connsiteX78" fmla="*/ 580061 w 1072234"/>
              <a:gd name="connsiteY78" fmla="*/ 544906 h 808570"/>
              <a:gd name="connsiteX79" fmla="*/ 492173 w 1072234"/>
              <a:gd name="connsiteY79" fmla="*/ 562484 h 808570"/>
              <a:gd name="connsiteX80" fmla="*/ 492173 w 1072234"/>
              <a:gd name="connsiteY80" fmla="*/ 562484 h 808570"/>
              <a:gd name="connsiteX81" fmla="*/ 597639 w 1072234"/>
              <a:gd name="connsiteY81" fmla="*/ 474596 h 808570"/>
              <a:gd name="connsiteX82" fmla="*/ 597639 w 1072234"/>
              <a:gd name="connsiteY82" fmla="*/ 474596 h 808570"/>
              <a:gd name="connsiteX83" fmla="*/ 650372 w 1072234"/>
              <a:gd name="connsiteY83" fmla="*/ 544906 h 808570"/>
              <a:gd name="connsiteX84" fmla="*/ 650372 w 1072234"/>
              <a:gd name="connsiteY84" fmla="*/ 544906 h 808570"/>
              <a:gd name="connsiteX85" fmla="*/ 650372 w 1072234"/>
              <a:gd name="connsiteY85" fmla="*/ 544906 h 808570"/>
              <a:gd name="connsiteX86" fmla="*/ 632794 w 1072234"/>
              <a:gd name="connsiteY86" fmla="*/ 544906 h 808570"/>
              <a:gd name="connsiteX87" fmla="*/ 1019502 w 1072234"/>
              <a:gd name="connsiteY87" fmla="*/ 720682 h 808570"/>
              <a:gd name="connsiteX88" fmla="*/ 1037079 w 1072234"/>
              <a:gd name="connsiteY88" fmla="*/ 738260 h 808570"/>
              <a:gd name="connsiteX89" fmla="*/ 1001924 w 1072234"/>
              <a:gd name="connsiteY89" fmla="*/ 755838 h 808570"/>
              <a:gd name="connsiteX90" fmla="*/ 1037079 w 1072234"/>
              <a:gd name="connsiteY90" fmla="*/ 755838 h 808570"/>
              <a:gd name="connsiteX91" fmla="*/ 1019502 w 1072234"/>
              <a:gd name="connsiteY91" fmla="*/ 720682 h 808570"/>
              <a:gd name="connsiteX92" fmla="*/ 474596 w 1072234"/>
              <a:gd name="connsiteY92" fmla="*/ 562484 h 808570"/>
              <a:gd name="connsiteX93" fmla="*/ 474596 w 1072234"/>
              <a:gd name="connsiteY93" fmla="*/ 562484 h 808570"/>
              <a:gd name="connsiteX94" fmla="*/ 105466 w 1072234"/>
              <a:gd name="connsiteY94" fmla="*/ 738260 h 808570"/>
              <a:gd name="connsiteX95" fmla="*/ 105466 w 1072234"/>
              <a:gd name="connsiteY95" fmla="*/ 738260 h 808570"/>
              <a:gd name="connsiteX96" fmla="*/ 140621 w 1072234"/>
              <a:gd name="connsiteY96" fmla="*/ 703105 h 808570"/>
              <a:gd name="connsiteX97" fmla="*/ 140621 w 1072234"/>
              <a:gd name="connsiteY97" fmla="*/ 703105 h 808570"/>
              <a:gd name="connsiteX98" fmla="*/ 140621 w 1072234"/>
              <a:gd name="connsiteY98" fmla="*/ 790993 h 808570"/>
              <a:gd name="connsiteX99" fmla="*/ 140621 w 1072234"/>
              <a:gd name="connsiteY99" fmla="*/ 790993 h 808570"/>
              <a:gd name="connsiteX100" fmla="*/ 896459 w 1072234"/>
              <a:gd name="connsiteY100" fmla="*/ 667950 h 808570"/>
              <a:gd name="connsiteX101" fmla="*/ 914036 w 1072234"/>
              <a:gd name="connsiteY101" fmla="*/ 685527 h 808570"/>
              <a:gd name="connsiteX102" fmla="*/ 896459 w 1072234"/>
              <a:gd name="connsiteY102" fmla="*/ 667950 h 808570"/>
              <a:gd name="connsiteX103" fmla="*/ 896459 w 1072234"/>
              <a:gd name="connsiteY103" fmla="*/ 685527 h 808570"/>
              <a:gd name="connsiteX104" fmla="*/ 896459 w 1072234"/>
              <a:gd name="connsiteY104" fmla="*/ 685527 h 808570"/>
              <a:gd name="connsiteX105" fmla="*/ 878881 w 1072234"/>
              <a:gd name="connsiteY105" fmla="*/ 421863 h 808570"/>
              <a:gd name="connsiteX106" fmla="*/ 878881 w 1072234"/>
              <a:gd name="connsiteY106" fmla="*/ 421863 h 808570"/>
              <a:gd name="connsiteX107" fmla="*/ 878881 w 1072234"/>
              <a:gd name="connsiteY107" fmla="*/ 421863 h 808570"/>
              <a:gd name="connsiteX108" fmla="*/ 878881 w 1072234"/>
              <a:gd name="connsiteY108" fmla="*/ 421863 h 8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72234" h="808570">
                <a:moveTo>
                  <a:pt x="562484" y="509751"/>
                </a:moveTo>
                <a:lnTo>
                  <a:pt x="580061" y="439440"/>
                </a:lnTo>
                <a:lnTo>
                  <a:pt x="685527" y="474596"/>
                </a:lnTo>
                <a:lnTo>
                  <a:pt x="703105" y="421863"/>
                </a:lnTo>
                <a:lnTo>
                  <a:pt x="738260" y="457018"/>
                </a:lnTo>
                <a:lnTo>
                  <a:pt x="790993" y="404285"/>
                </a:lnTo>
                <a:lnTo>
                  <a:pt x="826148" y="439440"/>
                </a:lnTo>
                <a:lnTo>
                  <a:pt x="861303" y="404285"/>
                </a:lnTo>
                <a:lnTo>
                  <a:pt x="966769" y="404285"/>
                </a:lnTo>
                <a:lnTo>
                  <a:pt x="1019502" y="351552"/>
                </a:lnTo>
                <a:lnTo>
                  <a:pt x="1019502" y="316397"/>
                </a:lnTo>
                <a:lnTo>
                  <a:pt x="1072235" y="298820"/>
                </a:lnTo>
                <a:lnTo>
                  <a:pt x="1019502" y="123043"/>
                </a:lnTo>
                <a:lnTo>
                  <a:pt x="966769" y="140621"/>
                </a:lnTo>
                <a:lnTo>
                  <a:pt x="984347" y="123043"/>
                </a:lnTo>
                <a:lnTo>
                  <a:pt x="949191" y="87888"/>
                </a:lnTo>
                <a:lnTo>
                  <a:pt x="878881" y="87888"/>
                </a:lnTo>
                <a:lnTo>
                  <a:pt x="878881" y="140621"/>
                </a:lnTo>
                <a:lnTo>
                  <a:pt x="843726" y="140621"/>
                </a:lnTo>
                <a:lnTo>
                  <a:pt x="826148" y="105466"/>
                </a:lnTo>
                <a:lnTo>
                  <a:pt x="685527" y="158199"/>
                </a:lnTo>
                <a:lnTo>
                  <a:pt x="650372" y="123043"/>
                </a:lnTo>
                <a:lnTo>
                  <a:pt x="720682" y="52733"/>
                </a:lnTo>
                <a:lnTo>
                  <a:pt x="703105" y="17578"/>
                </a:lnTo>
                <a:lnTo>
                  <a:pt x="615217" y="35155"/>
                </a:lnTo>
                <a:lnTo>
                  <a:pt x="615217" y="0"/>
                </a:lnTo>
                <a:lnTo>
                  <a:pt x="509751" y="0"/>
                </a:lnTo>
                <a:lnTo>
                  <a:pt x="474596" y="35155"/>
                </a:lnTo>
                <a:lnTo>
                  <a:pt x="457018" y="17578"/>
                </a:lnTo>
                <a:lnTo>
                  <a:pt x="492173" y="52733"/>
                </a:lnTo>
                <a:lnTo>
                  <a:pt x="457018" y="87888"/>
                </a:lnTo>
                <a:lnTo>
                  <a:pt x="421863" y="52733"/>
                </a:lnTo>
                <a:lnTo>
                  <a:pt x="351552" y="70310"/>
                </a:lnTo>
                <a:lnTo>
                  <a:pt x="369130" y="87888"/>
                </a:lnTo>
                <a:lnTo>
                  <a:pt x="333975" y="123043"/>
                </a:lnTo>
                <a:lnTo>
                  <a:pt x="333975" y="228509"/>
                </a:lnTo>
                <a:lnTo>
                  <a:pt x="246087" y="316397"/>
                </a:lnTo>
                <a:lnTo>
                  <a:pt x="263664" y="369130"/>
                </a:lnTo>
                <a:lnTo>
                  <a:pt x="210931" y="439440"/>
                </a:lnTo>
                <a:lnTo>
                  <a:pt x="158199" y="457018"/>
                </a:lnTo>
                <a:lnTo>
                  <a:pt x="140621" y="509751"/>
                </a:lnTo>
                <a:lnTo>
                  <a:pt x="105466" y="509751"/>
                </a:lnTo>
                <a:lnTo>
                  <a:pt x="87888" y="562484"/>
                </a:lnTo>
                <a:lnTo>
                  <a:pt x="70310" y="544906"/>
                </a:lnTo>
                <a:lnTo>
                  <a:pt x="35155" y="597639"/>
                </a:lnTo>
                <a:lnTo>
                  <a:pt x="17578" y="580061"/>
                </a:lnTo>
                <a:lnTo>
                  <a:pt x="35155" y="632794"/>
                </a:lnTo>
                <a:lnTo>
                  <a:pt x="0" y="703105"/>
                </a:lnTo>
                <a:lnTo>
                  <a:pt x="35155" y="808570"/>
                </a:lnTo>
                <a:lnTo>
                  <a:pt x="105466" y="808570"/>
                </a:lnTo>
                <a:lnTo>
                  <a:pt x="140621" y="773415"/>
                </a:lnTo>
                <a:lnTo>
                  <a:pt x="87888" y="720682"/>
                </a:lnTo>
                <a:lnTo>
                  <a:pt x="123043" y="650372"/>
                </a:lnTo>
                <a:lnTo>
                  <a:pt x="333975" y="597639"/>
                </a:lnTo>
                <a:lnTo>
                  <a:pt x="369130" y="562484"/>
                </a:lnTo>
                <a:lnTo>
                  <a:pt x="509751" y="562484"/>
                </a:lnTo>
                <a:lnTo>
                  <a:pt x="562484" y="509751"/>
                </a:lnTo>
                <a:close/>
                <a:moveTo>
                  <a:pt x="1054657" y="316397"/>
                </a:moveTo>
                <a:lnTo>
                  <a:pt x="1054657" y="316397"/>
                </a:lnTo>
                <a:close/>
                <a:moveTo>
                  <a:pt x="457018" y="580061"/>
                </a:moveTo>
                <a:lnTo>
                  <a:pt x="439440" y="597639"/>
                </a:lnTo>
                <a:lnTo>
                  <a:pt x="457018" y="580061"/>
                </a:lnTo>
                <a:close/>
                <a:moveTo>
                  <a:pt x="404285" y="597639"/>
                </a:moveTo>
                <a:lnTo>
                  <a:pt x="421863" y="597639"/>
                </a:lnTo>
                <a:close/>
                <a:moveTo>
                  <a:pt x="650372" y="527329"/>
                </a:moveTo>
                <a:lnTo>
                  <a:pt x="650372" y="527329"/>
                </a:lnTo>
                <a:close/>
                <a:moveTo>
                  <a:pt x="123043" y="667950"/>
                </a:moveTo>
                <a:lnTo>
                  <a:pt x="140621" y="685527"/>
                </a:lnTo>
                <a:lnTo>
                  <a:pt x="140621" y="650372"/>
                </a:lnTo>
                <a:lnTo>
                  <a:pt x="123043" y="667950"/>
                </a:lnTo>
                <a:close/>
                <a:moveTo>
                  <a:pt x="404285" y="597639"/>
                </a:moveTo>
                <a:lnTo>
                  <a:pt x="404285" y="580061"/>
                </a:lnTo>
                <a:close/>
                <a:moveTo>
                  <a:pt x="123043" y="685527"/>
                </a:moveTo>
                <a:lnTo>
                  <a:pt x="87888" y="685527"/>
                </a:lnTo>
                <a:lnTo>
                  <a:pt x="140621" y="685527"/>
                </a:lnTo>
                <a:close/>
                <a:moveTo>
                  <a:pt x="580061" y="544906"/>
                </a:moveTo>
                <a:lnTo>
                  <a:pt x="580061" y="544906"/>
                </a:lnTo>
                <a:close/>
                <a:moveTo>
                  <a:pt x="580061" y="544906"/>
                </a:moveTo>
                <a:lnTo>
                  <a:pt x="580061" y="544906"/>
                </a:lnTo>
                <a:close/>
                <a:moveTo>
                  <a:pt x="492173" y="562484"/>
                </a:moveTo>
                <a:lnTo>
                  <a:pt x="492173" y="562484"/>
                </a:lnTo>
                <a:close/>
                <a:moveTo>
                  <a:pt x="597639" y="474596"/>
                </a:moveTo>
                <a:lnTo>
                  <a:pt x="597639" y="474596"/>
                </a:lnTo>
                <a:close/>
                <a:moveTo>
                  <a:pt x="650372" y="544906"/>
                </a:moveTo>
                <a:lnTo>
                  <a:pt x="650372" y="544906"/>
                </a:lnTo>
                <a:close/>
                <a:moveTo>
                  <a:pt x="650372" y="544906"/>
                </a:moveTo>
                <a:lnTo>
                  <a:pt x="632794" y="544906"/>
                </a:lnTo>
                <a:close/>
                <a:moveTo>
                  <a:pt x="1019502" y="720682"/>
                </a:moveTo>
                <a:lnTo>
                  <a:pt x="1037079" y="738260"/>
                </a:lnTo>
                <a:lnTo>
                  <a:pt x="1001924" y="755838"/>
                </a:lnTo>
                <a:lnTo>
                  <a:pt x="1037079" y="755838"/>
                </a:lnTo>
                <a:lnTo>
                  <a:pt x="1019502" y="720682"/>
                </a:lnTo>
                <a:close/>
                <a:moveTo>
                  <a:pt x="474596" y="562484"/>
                </a:moveTo>
                <a:lnTo>
                  <a:pt x="474596" y="562484"/>
                </a:lnTo>
                <a:close/>
                <a:moveTo>
                  <a:pt x="105466" y="738260"/>
                </a:moveTo>
                <a:lnTo>
                  <a:pt x="105466" y="738260"/>
                </a:lnTo>
                <a:close/>
                <a:moveTo>
                  <a:pt x="140621" y="703105"/>
                </a:moveTo>
                <a:lnTo>
                  <a:pt x="140621" y="703105"/>
                </a:lnTo>
                <a:close/>
                <a:moveTo>
                  <a:pt x="140621" y="790993"/>
                </a:moveTo>
                <a:lnTo>
                  <a:pt x="140621" y="790993"/>
                </a:lnTo>
                <a:close/>
                <a:moveTo>
                  <a:pt x="896459" y="667950"/>
                </a:moveTo>
                <a:lnTo>
                  <a:pt x="914036" y="685527"/>
                </a:lnTo>
                <a:lnTo>
                  <a:pt x="896459" y="667950"/>
                </a:lnTo>
                <a:close/>
                <a:moveTo>
                  <a:pt x="896459" y="685527"/>
                </a:moveTo>
                <a:lnTo>
                  <a:pt x="896459" y="685527"/>
                </a:lnTo>
                <a:close/>
                <a:moveTo>
                  <a:pt x="878881" y="421863"/>
                </a:moveTo>
                <a:lnTo>
                  <a:pt x="878881" y="421863"/>
                </a:lnTo>
                <a:close/>
                <a:moveTo>
                  <a:pt x="878881" y="421863"/>
                </a:moveTo>
                <a:lnTo>
                  <a:pt x="878881" y="421863"/>
                </a:lnTo>
                <a:close/>
              </a:path>
            </a:pathLst>
          </a:custGeom>
          <a:solidFill>
            <a:srgbClr val="48A8E2"/>
          </a:solidFill>
          <a:ln w="3175" cap="rnd">
            <a:solidFill>
              <a:srgbClr val="FFFF00"/>
            </a:solidFill>
            <a:prstDash val="solid"/>
            <a:round/>
          </a:ln>
        </p:spPr>
        <p:txBody>
          <a:bodyPr rtlCol="0" anchor="ctr"/>
          <a:lstStyle/>
          <a:p>
            <a:endParaRPr lang="en-US"/>
          </a:p>
        </p:txBody>
      </p:sp>
      <p:sp>
        <p:nvSpPr>
          <p:cNvPr id="43" name="任意多边形: 形状 42">
            <a:extLst>
              <a:ext uri="{FF2B5EF4-FFF2-40B4-BE49-F238E27FC236}">
                <a16:creationId xmlns:a16="http://schemas.microsoft.com/office/drawing/2014/main" id="{91BAFD76-45C5-B158-9E5F-34BEB6CC41B7}"/>
              </a:ext>
            </a:extLst>
          </p:cNvPr>
          <p:cNvSpPr/>
          <p:nvPr/>
        </p:nvSpPr>
        <p:spPr>
          <a:xfrm>
            <a:off x="9412536" y="4659035"/>
            <a:ext cx="861042" cy="649310"/>
          </a:xfrm>
          <a:custGeom>
            <a:avLst/>
            <a:gdLst>
              <a:gd name="connsiteX0" fmla="*/ 703105 w 1072234"/>
              <a:gd name="connsiteY0" fmla="*/ 35155 h 808570"/>
              <a:gd name="connsiteX1" fmla="*/ 685527 w 1072234"/>
              <a:gd name="connsiteY1" fmla="*/ 87888 h 808570"/>
              <a:gd name="connsiteX2" fmla="*/ 632794 w 1072234"/>
              <a:gd name="connsiteY2" fmla="*/ 70310 h 808570"/>
              <a:gd name="connsiteX3" fmla="*/ 615217 w 1072234"/>
              <a:gd name="connsiteY3" fmla="*/ 87888 h 808570"/>
              <a:gd name="connsiteX4" fmla="*/ 650372 w 1072234"/>
              <a:gd name="connsiteY4" fmla="*/ 87888 h 808570"/>
              <a:gd name="connsiteX5" fmla="*/ 615217 w 1072234"/>
              <a:gd name="connsiteY5" fmla="*/ 123043 h 808570"/>
              <a:gd name="connsiteX6" fmla="*/ 597639 w 1072234"/>
              <a:gd name="connsiteY6" fmla="*/ 105466 h 808570"/>
              <a:gd name="connsiteX7" fmla="*/ 580061 w 1072234"/>
              <a:gd name="connsiteY7" fmla="*/ 158199 h 808570"/>
              <a:gd name="connsiteX8" fmla="*/ 562484 w 1072234"/>
              <a:gd name="connsiteY8" fmla="*/ 123043 h 808570"/>
              <a:gd name="connsiteX9" fmla="*/ 527329 w 1072234"/>
              <a:gd name="connsiteY9" fmla="*/ 123043 h 808570"/>
              <a:gd name="connsiteX10" fmla="*/ 509751 w 1072234"/>
              <a:gd name="connsiteY10" fmla="*/ 175776 h 808570"/>
              <a:gd name="connsiteX11" fmla="*/ 474596 w 1072234"/>
              <a:gd name="connsiteY11" fmla="*/ 175776 h 808570"/>
              <a:gd name="connsiteX12" fmla="*/ 369130 w 1072234"/>
              <a:gd name="connsiteY12" fmla="*/ 105466 h 808570"/>
              <a:gd name="connsiteX13" fmla="*/ 333975 w 1072234"/>
              <a:gd name="connsiteY13" fmla="*/ 175776 h 808570"/>
              <a:gd name="connsiteX14" fmla="*/ 210931 w 1072234"/>
              <a:gd name="connsiteY14" fmla="*/ 246087 h 808570"/>
              <a:gd name="connsiteX15" fmla="*/ 87888 w 1072234"/>
              <a:gd name="connsiteY15" fmla="*/ 193354 h 808570"/>
              <a:gd name="connsiteX16" fmla="*/ 35155 w 1072234"/>
              <a:gd name="connsiteY16" fmla="*/ 263664 h 808570"/>
              <a:gd name="connsiteX17" fmla="*/ 0 w 1072234"/>
              <a:gd name="connsiteY17" fmla="*/ 263664 h 808570"/>
              <a:gd name="connsiteX18" fmla="*/ 123043 w 1072234"/>
              <a:gd name="connsiteY18" fmla="*/ 351552 h 808570"/>
              <a:gd name="connsiteX19" fmla="*/ 210931 w 1072234"/>
              <a:gd name="connsiteY19" fmla="*/ 333975 h 808570"/>
              <a:gd name="connsiteX20" fmla="*/ 246087 w 1072234"/>
              <a:gd name="connsiteY20" fmla="*/ 369130 h 808570"/>
              <a:gd name="connsiteX21" fmla="*/ 228509 w 1072234"/>
              <a:gd name="connsiteY21" fmla="*/ 421863 h 808570"/>
              <a:gd name="connsiteX22" fmla="*/ 193354 w 1072234"/>
              <a:gd name="connsiteY22" fmla="*/ 421863 h 808570"/>
              <a:gd name="connsiteX23" fmla="*/ 140621 w 1072234"/>
              <a:gd name="connsiteY23" fmla="*/ 474596 h 808570"/>
              <a:gd name="connsiteX24" fmla="*/ 193354 w 1072234"/>
              <a:gd name="connsiteY24" fmla="*/ 527329 h 808570"/>
              <a:gd name="connsiteX25" fmla="*/ 281242 w 1072234"/>
              <a:gd name="connsiteY25" fmla="*/ 509751 h 808570"/>
              <a:gd name="connsiteX26" fmla="*/ 316397 w 1072234"/>
              <a:gd name="connsiteY26" fmla="*/ 544906 h 808570"/>
              <a:gd name="connsiteX27" fmla="*/ 281242 w 1072234"/>
              <a:gd name="connsiteY27" fmla="*/ 615217 h 808570"/>
              <a:gd name="connsiteX28" fmla="*/ 316397 w 1072234"/>
              <a:gd name="connsiteY28" fmla="*/ 632794 h 808570"/>
              <a:gd name="connsiteX29" fmla="*/ 298820 w 1072234"/>
              <a:gd name="connsiteY29" fmla="*/ 667950 h 808570"/>
              <a:gd name="connsiteX30" fmla="*/ 492173 w 1072234"/>
              <a:gd name="connsiteY30" fmla="*/ 738260 h 808570"/>
              <a:gd name="connsiteX31" fmla="*/ 580061 w 1072234"/>
              <a:gd name="connsiteY31" fmla="*/ 703105 h 808570"/>
              <a:gd name="connsiteX32" fmla="*/ 632794 w 1072234"/>
              <a:gd name="connsiteY32" fmla="*/ 720682 h 808570"/>
              <a:gd name="connsiteX33" fmla="*/ 632794 w 1072234"/>
              <a:gd name="connsiteY33" fmla="*/ 755838 h 808570"/>
              <a:gd name="connsiteX34" fmla="*/ 667950 w 1072234"/>
              <a:gd name="connsiteY34" fmla="*/ 755838 h 808570"/>
              <a:gd name="connsiteX35" fmla="*/ 720682 w 1072234"/>
              <a:gd name="connsiteY35" fmla="*/ 720682 h 808570"/>
              <a:gd name="connsiteX36" fmla="*/ 738260 w 1072234"/>
              <a:gd name="connsiteY36" fmla="*/ 738260 h 808570"/>
              <a:gd name="connsiteX37" fmla="*/ 738260 w 1072234"/>
              <a:gd name="connsiteY37" fmla="*/ 703105 h 808570"/>
              <a:gd name="connsiteX38" fmla="*/ 755838 w 1072234"/>
              <a:gd name="connsiteY38" fmla="*/ 720682 h 808570"/>
              <a:gd name="connsiteX39" fmla="*/ 808570 w 1072234"/>
              <a:gd name="connsiteY39" fmla="*/ 667950 h 808570"/>
              <a:gd name="connsiteX40" fmla="*/ 826148 w 1072234"/>
              <a:gd name="connsiteY40" fmla="*/ 685527 h 808570"/>
              <a:gd name="connsiteX41" fmla="*/ 826148 w 1072234"/>
              <a:gd name="connsiteY41" fmla="*/ 650372 h 808570"/>
              <a:gd name="connsiteX42" fmla="*/ 878881 w 1072234"/>
              <a:gd name="connsiteY42" fmla="*/ 632794 h 808570"/>
              <a:gd name="connsiteX43" fmla="*/ 878881 w 1072234"/>
              <a:gd name="connsiteY43" fmla="*/ 597639 h 808570"/>
              <a:gd name="connsiteX44" fmla="*/ 984347 w 1072234"/>
              <a:gd name="connsiteY44" fmla="*/ 509751 h 808570"/>
              <a:gd name="connsiteX45" fmla="*/ 984347 w 1072234"/>
              <a:gd name="connsiteY45" fmla="*/ 404285 h 808570"/>
              <a:gd name="connsiteX46" fmla="*/ 1054657 w 1072234"/>
              <a:gd name="connsiteY46" fmla="*/ 369130 h 808570"/>
              <a:gd name="connsiteX47" fmla="*/ 1037079 w 1072234"/>
              <a:gd name="connsiteY47" fmla="*/ 333975 h 808570"/>
              <a:gd name="connsiteX48" fmla="*/ 1072235 w 1072234"/>
              <a:gd name="connsiteY48" fmla="*/ 298820 h 808570"/>
              <a:gd name="connsiteX49" fmla="*/ 1037079 w 1072234"/>
              <a:gd name="connsiteY49" fmla="*/ 228509 h 808570"/>
              <a:gd name="connsiteX50" fmla="*/ 984347 w 1072234"/>
              <a:gd name="connsiteY50" fmla="*/ 263664 h 808570"/>
              <a:gd name="connsiteX51" fmla="*/ 966769 w 1072234"/>
              <a:gd name="connsiteY51" fmla="*/ 175776 h 808570"/>
              <a:gd name="connsiteX52" fmla="*/ 931614 w 1072234"/>
              <a:gd name="connsiteY52" fmla="*/ 210931 h 808570"/>
              <a:gd name="connsiteX53" fmla="*/ 914036 w 1072234"/>
              <a:gd name="connsiteY53" fmla="*/ 193354 h 808570"/>
              <a:gd name="connsiteX54" fmla="*/ 984347 w 1072234"/>
              <a:gd name="connsiteY54" fmla="*/ 70310 h 808570"/>
              <a:gd name="connsiteX55" fmla="*/ 949191 w 1072234"/>
              <a:gd name="connsiteY55" fmla="*/ 70310 h 808570"/>
              <a:gd name="connsiteX56" fmla="*/ 949191 w 1072234"/>
              <a:gd name="connsiteY56" fmla="*/ 0 h 808570"/>
              <a:gd name="connsiteX57" fmla="*/ 861303 w 1072234"/>
              <a:gd name="connsiteY57" fmla="*/ 0 h 808570"/>
              <a:gd name="connsiteX58" fmla="*/ 808570 w 1072234"/>
              <a:gd name="connsiteY58" fmla="*/ 52733 h 808570"/>
              <a:gd name="connsiteX59" fmla="*/ 773415 w 1072234"/>
              <a:gd name="connsiteY59" fmla="*/ 17578 h 808570"/>
              <a:gd name="connsiteX60" fmla="*/ 755838 w 1072234"/>
              <a:gd name="connsiteY60" fmla="*/ 70310 h 808570"/>
              <a:gd name="connsiteX61" fmla="*/ 703105 w 1072234"/>
              <a:gd name="connsiteY61" fmla="*/ 35155 h 808570"/>
              <a:gd name="connsiteX62" fmla="*/ 87888 w 1072234"/>
              <a:gd name="connsiteY62" fmla="*/ 210931 h 808570"/>
              <a:gd name="connsiteX63" fmla="*/ 87888 w 1072234"/>
              <a:gd name="connsiteY63" fmla="*/ 210931 h 808570"/>
              <a:gd name="connsiteX64" fmla="*/ 650372 w 1072234"/>
              <a:gd name="connsiteY64" fmla="*/ 808570 h 808570"/>
              <a:gd name="connsiteX65" fmla="*/ 650372 w 1072234"/>
              <a:gd name="connsiteY65" fmla="*/ 808570 h 8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72234" h="808570">
                <a:moveTo>
                  <a:pt x="703105" y="35155"/>
                </a:moveTo>
                <a:lnTo>
                  <a:pt x="685527" y="87888"/>
                </a:lnTo>
                <a:lnTo>
                  <a:pt x="632794" y="70310"/>
                </a:lnTo>
                <a:lnTo>
                  <a:pt x="615217" y="87888"/>
                </a:lnTo>
                <a:lnTo>
                  <a:pt x="650372" y="87888"/>
                </a:lnTo>
                <a:lnTo>
                  <a:pt x="615217" y="123043"/>
                </a:lnTo>
                <a:lnTo>
                  <a:pt x="597639" y="105466"/>
                </a:lnTo>
                <a:lnTo>
                  <a:pt x="580061" y="158199"/>
                </a:lnTo>
                <a:lnTo>
                  <a:pt x="562484" y="123043"/>
                </a:lnTo>
                <a:lnTo>
                  <a:pt x="527329" y="123043"/>
                </a:lnTo>
                <a:lnTo>
                  <a:pt x="509751" y="175776"/>
                </a:lnTo>
                <a:lnTo>
                  <a:pt x="474596" y="175776"/>
                </a:lnTo>
                <a:lnTo>
                  <a:pt x="369130" y="105466"/>
                </a:lnTo>
                <a:lnTo>
                  <a:pt x="333975" y="175776"/>
                </a:lnTo>
                <a:lnTo>
                  <a:pt x="210931" y="246087"/>
                </a:lnTo>
                <a:lnTo>
                  <a:pt x="87888" y="193354"/>
                </a:lnTo>
                <a:lnTo>
                  <a:pt x="35155" y="263664"/>
                </a:lnTo>
                <a:lnTo>
                  <a:pt x="0" y="263664"/>
                </a:lnTo>
                <a:lnTo>
                  <a:pt x="123043" y="351552"/>
                </a:lnTo>
                <a:lnTo>
                  <a:pt x="210931" y="333975"/>
                </a:lnTo>
                <a:lnTo>
                  <a:pt x="246087" y="369130"/>
                </a:lnTo>
                <a:lnTo>
                  <a:pt x="228509" y="421863"/>
                </a:lnTo>
                <a:lnTo>
                  <a:pt x="193354" y="421863"/>
                </a:lnTo>
                <a:lnTo>
                  <a:pt x="140621" y="474596"/>
                </a:lnTo>
                <a:lnTo>
                  <a:pt x="193354" y="527329"/>
                </a:lnTo>
                <a:lnTo>
                  <a:pt x="281242" y="509751"/>
                </a:lnTo>
                <a:lnTo>
                  <a:pt x="316397" y="544906"/>
                </a:lnTo>
                <a:lnTo>
                  <a:pt x="281242" y="615217"/>
                </a:lnTo>
                <a:lnTo>
                  <a:pt x="316397" y="632794"/>
                </a:lnTo>
                <a:lnTo>
                  <a:pt x="298820" y="667950"/>
                </a:lnTo>
                <a:lnTo>
                  <a:pt x="492173" y="738260"/>
                </a:lnTo>
                <a:lnTo>
                  <a:pt x="580061" y="703105"/>
                </a:lnTo>
                <a:lnTo>
                  <a:pt x="632794" y="720682"/>
                </a:lnTo>
                <a:lnTo>
                  <a:pt x="632794" y="755838"/>
                </a:lnTo>
                <a:lnTo>
                  <a:pt x="667950" y="755838"/>
                </a:lnTo>
                <a:lnTo>
                  <a:pt x="720682" y="720682"/>
                </a:lnTo>
                <a:lnTo>
                  <a:pt x="738260" y="738260"/>
                </a:lnTo>
                <a:lnTo>
                  <a:pt x="738260" y="703105"/>
                </a:lnTo>
                <a:lnTo>
                  <a:pt x="755838" y="720682"/>
                </a:lnTo>
                <a:lnTo>
                  <a:pt x="808570" y="667950"/>
                </a:lnTo>
                <a:lnTo>
                  <a:pt x="826148" y="685527"/>
                </a:lnTo>
                <a:lnTo>
                  <a:pt x="826148" y="650372"/>
                </a:lnTo>
                <a:lnTo>
                  <a:pt x="878881" y="632794"/>
                </a:lnTo>
                <a:lnTo>
                  <a:pt x="878881" y="597639"/>
                </a:lnTo>
                <a:lnTo>
                  <a:pt x="984347" y="509751"/>
                </a:lnTo>
                <a:lnTo>
                  <a:pt x="984347" y="404285"/>
                </a:lnTo>
                <a:lnTo>
                  <a:pt x="1054657" y="369130"/>
                </a:lnTo>
                <a:lnTo>
                  <a:pt x="1037079" y="333975"/>
                </a:lnTo>
                <a:lnTo>
                  <a:pt x="1072235" y="298820"/>
                </a:lnTo>
                <a:lnTo>
                  <a:pt x="1037079" y="228509"/>
                </a:lnTo>
                <a:lnTo>
                  <a:pt x="984347" y="263664"/>
                </a:lnTo>
                <a:lnTo>
                  <a:pt x="966769" y="175776"/>
                </a:lnTo>
                <a:lnTo>
                  <a:pt x="931614" y="210931"/>
                </a:lnTo>
                <a:lnTo>
                  <a:pt x="914036" y="193354"/>
                </a:lnTo>
                <a:lnTo>
                  <a:pt x="984347" y="70310"/>
                </a:lnTo>
                <a:lnTo>
                  <a:pt x="949191" y="70310"/>
                </a:lnTo>
                <a:lnTo>
                  <a:pt x="949191" y="0"/>
                </a:lnTo>
                <a:lnTo>
                  <a:pt x="861303" y="0"/>
                </a:lnTo>
                <a:lnTo>
                  <a:pt x="808570" y="52733"/>
                </a:lnTo>
                <a:lnTo>
                  <a:pt x="773415" y="17578"/>
                </a:lnTo>
                <a:lnTo>
                  <a:pt x="755838" y="70310"/>
                </a:lnTo>
                <a:lnTo>
                  <a:pt x="703105" y="35155"/>
                </a:lnTo>
                <a:close/>
                <a:moveTo>
                  <a:pt x="87888" y="210931"/>
                </a:moveTo>
                <a:lnTo>
                  <a:pt x="87888" y="210931"/>
                </a:lnTo>
                <a:close/>
                <a:moveTo>
                  <a:pt x="650372" y="808570"/>
                </a:moveTo>
                <a:lnTo>
                  <a:pt x="650372" y="808570"/>
                </a:lnTo>
                <a:close/>
              </a:path>
            </a:pathLst>
          </a:custGeom>
          <a:solidFill>
            <a:srgbClr val="FFC000"/>
          </a:solidFill>
          <a:ln w="3175" cap="rnd">
            <a:solidFill>
              <a:srgbClr val="FFFF00"/>
            </a:solidFill>
            <a:prstDash val="solid"/>
            <a:round/>
          </a:ln>
        </p:spPr>
        <p:txBody>
          <a:bodyPr rtlCol="0" anchor="ctr"/>
          <a:lstStyle/>
          <a:p>
            <a:endParaRPr lang="en-US"/>
          </a:p>
        </p:txBody>
      </p:sp>
      <p:sp>
        <p:nvSpPr>
          <p:cNvPr id="44" name="任意多边形: 形状 43">
            <a:extLst>
              <a:ext uri="{FF2B5EF4-FFF2-40B4-BE49-F238E27FC236}">
                <a16:creationId xmlns:a16="http://schemas.microsoft.com/office/drawing/2014/main" id="{BB009335-76FC-2D60-23A0-74151E7F2B69}"/>
              </a:ext>
            </a:extLst>
          </p:cNvPr>
          <p:cNvSpPr/>
          <p:nvPr/>
        </p:nvSpPr>
        <p:spPr>
          <a:xfrm>
            <a:off x="9878346" y="5421269"/>
            <a:ext cx="1044542" cy="1891469"/>
          </a:xfrm>
          <a:custGeom>
            <a:avLst/>
            <a:gdLst>
              <a:gd name="connsiteX0" fmla="*/ 210931 w 1300743"/>
              <a:gd name="connsiteY0" fmla="*/ 17578 h 2355400"/>
              <a:gd name="connsiteX1" fmla="*/ 87888 w 1300743"/>
              <a:gd name="connsiteY1" fmla="*/ 35155 h 2355400"/>
              <a:gd name="connsiteX2" fmla="*/ 0 w 1300743"/>
              <a:gd name="connsiteY2" fmla="*/ 123043 h 2355400"/>
              <a:gd name="connsiteX3" fmla="*/ 0 w 1300743"/>
              <a:gd name="connsiteY3" fmla="*/ 228509 h 2355400"/>
              <a:gd name="connsiteX4" fmla="*/ 35155 w 1300743"/>
              <a:gd name="connsiteY4" fmla="*/ 263664 h 2355400"/>
              <a:gd name="connsiteX5" fmla="*/ 140621 w 1300743"/>
              <a:gd name="connsiteY5" fmla="*/ 298820 h 2355400"/>
              <a:gd name="connsiteX6" fmla="*/ 281242 w 1300743"/>
              <a:gd name="connsiteY6" fmla="*/ 193354 h 2355400"/>
              <a:gd name="connsiteX7" fmla="*/ 281242 w 1300743"/>
              <a:gd name="connsiteY7" fmla="*/ 140621 h 2355400"/>
              <a:gd name="connsiteX8" fmla="*/ 351552 w 1300743"/>
              <a:gd name="connsiteY8" fmla="*/ 70310 h 2355400"/>
              <a:gd name="connsiteX9" fmla="*/ 298820 w 1300743"/>
              <a:gd name="connsiteY9" fmla="*/ 0 h 2355400"/>
              <a:gd name="connsiteX10" fmla="*/ 210931 w 1300743"/>
              <a:gd name="connsiteY10" fmla="*/ 0 h 2355400"/>
              <a:gd name="connsiteX11" fmla="*/ 509751 w 1300743"/>
              <a:gd name="connsiteY11" fmla="*/ 2355401 h 2355400"/>
              <a:gd name="connsiteX12" fmla="*/ 509751 w 1300743"/>
              <a:gd name="connsiteY12" fmla="*/ 2355401 h 2355400"/>
              <a:gd name="connsiteX13" fmla="*/ 650372 w 1300743"/>
              <a:gd name="connsiteY13" fmla="*/ 1757762 h 2355400"/>
              <a:gd name="connsiteX14" fmla="*/ 667950 w 1300743"/>
              <a:gd name="connsiteY14" fmla="*/ 1740184 h 2355400"/>
              <a:gd name="connsiteX15" fmla="*/ 474596 w 1300743"/>
              <a:gd name="connsiteY15" fmla="*/ 2355401 h 2355400"/>
              <a:gd name="connsiteX16" fmla="*/ 474596 w 1300743"/>
              <a:gd name="connsiteY16" fmla="*/ 2355401 h 2355400"/>
              <a:gd name="connsiteX17" fmla="*/ 404285 w 1300743"/>
              <a:gd name="connsiteY17" fmla="*/ 457018 h 2355400"/>
              <a:gd name="connsiteX18" fmla="*/ 421863 w 1300743"/>
              <a:gd name="connsiteY18" fmla="*/ 439440 h 2355400"/>
              <a:gd name="connsiteX19" fmla="*/ 404285 w 1300743"/>
              <a:gd name="connsiteY19" fmla="*/ 457018 h 2355400"/>
              <a:gd name="connsiteX20" fmla="*/ 1283166 w 1300743"/>
              <a:gd name="connsiteY20" fmla="*/ 738260 h 2355400"/>
              <a:gd name="connsiteX21" fmla="*/ 1283166 w 1300743"/>
              <a:gd name="connsiteY21" fmla="*/ 720682 h 2355400"/>
              <a:gd name="connsiteX22" fmla="*/ 509751 w 1300743"/>
              <a:gd name="connsiteY22" fmla="*/ 2337823 h 2355400"/>
              <a:gd name="connsiteX23" fmla="*/ 509751 w 1300743"/>
              <a:gd name="connsiteY23" fmla="*/ 2337823 h 2355400"/>
              <a:gd name="connsiteX24" fmla="*/ 439440 w 1300743"/>
              <a:gd name="connsiteY24" fmla="*/ 580061 h 2355400"/>
              <a:gd name="connsiteX25" fmla="*/ 457018 w 1300743"/>
              <a:gd name="connsiteY25" fmla="*/ 580061 h 2355400"/>
              <a:gd name="connsiteX26" fmla="*/ 421863 w 1300743"/>
              <a:gd name="connsiteY26" fmla="*/ 580061 h 2355400"/>
              <a:gd name="connsiteX27" fmla="*/ 439440 w 1300743"/>
              <a:gd name="connsiteY27" fmla="*/ 580061 h 2355400"/>
              <a:gd name="connsiteX28" fmla="*/ 738260 w 1300743"/>
              <a:gd name="connsiteY28" fmla="*/ 1828072 h 2355400"/>
              <a:gd name="connsiteX29" fmla="*/ 808570 w 1300743"/>
              <a:gd name="connsiteY29" fmla="*/ 1828072 h 2355400"/>
              <a:gd name="connsiteX30" fmla="*/ 843726 w 1300743"/>
              <a:gd name="connsiteY30" fmla="*/ 1792917 h 2355400"/>
              <a:gd name="connsiteX31" fmla="*/ 826148 w 1300743"/>
              <a:gd name="connsiteY31" fmla="*/ 1775340 h 2355400"/>
              <a:gd name="connsiteX32" fmla="*/ 755838 w 1300743"/>
              <a:gd name="connsiteY32" fmla="*/ 1828072 h 2355400"/>
              <a:gd name="connsiteX33" fmla="*/ 755838 w 1300743"/>
              <a:gd name="connsiteY33" fmla="*/ 1634719 h 2355400"/>
              <a:gd name="connsiteX34" fmla="*/ 773415 w 1300743"/>
              <a:gd name="connsiteY34" fmla="*/ 1652296 h 2355400"/>
              <a:gd name="connsiteX35" fmla="*/ 755838 w 1300743"/>
              <a:gd name="connsiteY35" fmla="*/ 1634719 h 2355400"/>
              <a:gd name="connsiteX36" fmla="*/ 755838 w 1300743"/>
              <a:gd name="connsiteY36" fmla="*/ 1652296 h 2355400"/>
              <a:gd name="connsiteX37" fmla="*/ 755838 w 1300743"/>
              <a:gd name="connsiteY37" fmla="*/ 1652296 h 2355400"/>
              <a:gd name="connsiteX38" fmla="*/ 474596 w 1300743"/>
              <a:gd name="connsiteY38" fmla="*/ 562484 h 2355400"/>
              <a:gd name="connsiteX39" fmla="*/ 474596 w 1300743"/>
              <a:gd name="connsiteY39" fmla="*/ 562484 h 2355400"/>
              <a:gd name="connsiteX40" fmla="*/ 439440 w 1300743"/>
              <a:gd name="connsiteY40" fmla="*/ 544906 h 2355400"/>
              <a:gd name="connsiteX41" fmla="*/ 457018 w 1300743"/>
              <a:gd name="connsiteY41" fmla="*/ 527329 h 2355400"/>
              <a:gd name="connsiteX42" fmla="*/ 439440 w 1300743"/>
              <a:gd name="connsiteY42" fmla="*/ 544906 h 2355400"/>
              <a:gd name="connsiteX43" fmla="*/ 509751 w 1300743"/>
              <a:gd name="connsiteY43" fmla="*/ 1652296 h 2355400"/>
              <a:gd name="connsiteX44" fmla="*/ 509751 w 1300743"/>
              <a:gd name="connsiteY44" fmla="*/ 1652296 h 2355400"/>
              <a:gd name="connsiteX45" fmla="*/ 738260 w 1300743"/>
              <a:gd name="connsiteY45" fmla="*/ 1863228 h 2355400"/>
              <a:gd name="connsiteX46" fmla="*/ 738260 w 1300743"/>
              <a:gd name="connsiteY46" fmla="*/ 1863228 h 2355400"/>
              <a:gd name="connsiteX47" fmla="*/ 790993 w 1300743"/>
              <a:gd name="connsiteY47" fmla="*/ 1652296 h 2355400"/>
              <a:gd name="connsiteX48" fmla="*/ 790993 w 1300743"/>
              <a:gd name="connsiteY48" fmla="*/ 1652296 h 2355400"/>
              <a:gd name="connsiteX49" fmla="*/ 509751 w 1300743"/>
              <a:gd name="connsiteY49" fmla="*/ 457018 h 2355400"/>
              <a:gd name="connsiteX50" fmla="*/ 527329 w 1300743"/>
              <a:gd name="connsiteY50" fmla="*/ 474596 h 2355400"/>
              <a:gd name="connsiteX51" fmla="*/ 509751 w 1300743"/>
              <a:gd name="connsiteY51" fmla="*/ 457018 h 2355400"/>
              <a:gd name="connsiteX52" fmla="*/ 861303 w 1300743"/>
              <a:gd name="connsiteY52" fmla="*/ 1423787 h 2355400"/>
              <a:gd name="connsiteX53" fmla="*/ 861303 w 1300743"/>
              <a:gd name="connsiteY53" fmla="*/ 1423787 h 2355400"/>
              <a:gd name="connsiteX54" fmla="*/ 1019502 w 1300743"/>
              <a:gd name="connsiteY54" fmla="*/ 1529253 h 2355400"/>
              <a:gd name="connsiteX55" fmla="*/ 1019502 w 1300743"/>
              <a:gd name="connsiteY55" fmla="*/ 1511675 h 2355400"/>
              <a:gd name="connsiteX56" fmla="*/ 843726 w 1300743"/>
              <a:gd name="connsiteY56" fmla="*/ 1494098 h 2355400"/>
              <a:gd name="connsiteX57" fmla="*/ 861303 w 1300743"/>
              <a:gd name="connsiteY57" fmla="*/ 1476520 h 2355400"/>
              <a:gd name="connsiteX58" fmla="*/ 720682 w 1300743"/>
              <a:gd name="connsiteY58" fmla="*/ 1828072 h 2355400"/>
              <a:gd name="connsiteX59" fmla="*/ 738260 w 1300743"/>
              <a:gd name="connsiteY59" fmla="*/ 1810495 h 2355400"/>
              <a:gd name="connsiteX60" fmla="*/ 123043 w 1300743"/>
              <a:gd name="connsiteY60" fmla="*/ 1863228 h 2355400"/>
              <a:gd name="connsiteX61" fmla="*/ 158199 w 1300743"/>
              <a:gd name="connsiteY61" fmla="*/ 1828072 h 2355400"/>
              <a:gd name="connsiteX62" fmla="*/ 193354 w 1300743"/>
              <a:gd name="connsiteY62" fmla="*/ 1845650 h 2355400"/>
              <a:gd name="connsiteX63" fmla="*/ 123043 w 1300743"/>
              <a:gd name="connsiteY63" fmla="*/ 1845650 h 2355400"/>
              <a:gd name="connsiteX64" fmla="*/ 1089812 w 1300743"/>
              <a:gd name="connsiteY64" fmla="*/ 1634719 h 2355400"/>
              <a:gd name="connsiteX65" fmla="*/ 1089812 w 1300743"/>
              <a:gd name="connsiteY65" fmla="*/ 1634719 h 2355400"/>
              <a:gd name="connsiteX66" fmla="*/ 544906 w 1300743"/>
              <a:gd name="connsiteY66" fmla="*/ 615217 h 2355400"/>
              <a:gd name="connsiteX67" fmla="*/ 562484 w 1300743"/>
              <a:gd name="connsiteY67" fmla="*/ 597639 h 2355400"/>
              <a:gd name="connsiteX68" fmla="*/ 544906 w 1300743"/>
              <a:gd name="connsiteY68" fmla="*/ 615217 h 2355400"/>
              <a:gd name="connsiteX69" fmla="*/ 562484 w 1300743"/>
              <a:gd name="connsiteY69" fmla="*/ 1652296 h 2355400"/>
              <a:gd name="connsiteX70" fmla="*/ 562484 w 1300743"/>
              <a:gd name="connsiteY70" fmla="*/ 1652296 h 2355400"/>
              <a:gd name="connsiteX71" fmla="*/ 826148 w 1300743"/>
              <a:gd name="connsiteY71" fmla="*/ 1353477 h 2355400"/>
              <a:gd name="connsiteX72" fmla="*/ 843726 w 1300743"/>
              <a:gd name="connsiteY72" fmla="*/ 1353477 h 2355400"/>
              <a:gd name="connsiteX73" fmla="*/ 544906 w 1300743"/>
              <a:gd name="connsiteY73" fmla="*/ 562484 h 2355400"/>
              <a:gd name="connsiteX74" fmla="*/ 544906 w 1300743"/>
              <a:gd name="connsiteY74" fmla="*/ 562484 h 2355400"/>
              <a:gd name="connsiteX75" fmla="*/ 1107390 w 1300743"/>
              <a:gd name="connsiteY75" fmla="*/ 1423787 h 2355400"/>
              <a:gd name="connsiteX76" fmla="*/ 1124968 w 1300743"/>
              <a:gd name="connsiteY76" fmla="*/ 1423787 h 2355400"/>
              <a:gd name="connsiteX77" fmla="*/ 527329 w 1300743"/>
              <a:gd name="connsiteY77" fmla="*/ 474596 h 2355400"/>
              <a:gd name="connsiteX78" fmla="*/ 527329 w 1300743"/>
              <a:gd name="connsiteY78" fmla="*/ 474596 h 2355400"/>
              <a:gd name="connsiteX79" fmla="*/ 404285 w 1300743"/>
              <a:gd name="connsiteY79" fmla="*/ 544906 h 2355400"/>
              <a:gd name="connsiteX80" fmla="*/ 421863 w 1300743"/>
              <a:gd name="connsiteY80" fmla="*/ 544906 h 2355400"/>
              <a:gd name="connsiteX81" fmla="*/ 966769 w 1300743"/>
              <a:gd name="connsiteY81" fmla="*/ 1494098 h 2355400"/>
              <a:gd name="connsiteX82" fmla="*/ 984347 w 1300743"/>
              <a:gd name="connsiteY82" fmla="*/ 1494098 h 2355400"/>
              <a:gd name="connsiteX83" fmla="*/ 861303 w 1300743"/>
              <a:gd name="connsiteY83" fmla="*/ 1740184 h 2355400"/>
              <a:gd name="connsiteX84" fmla="*/ 861303 w 1300743"/>
              <a:gd name="connsiteY84" fmla="*/ 1740184 h 2355400"/>
              <a:gd name="connsiteX85" fmla="*/ 826148 w 1300743"/>
              <a:gd name="connsiteY85" fmla="*/ 1757762 h 2355400"/>
              <a:gd name="connsiteX86" fmla="*/ 843726 w 1300743"/>
              <a:gd name="connsiteY86" fmla="*/ 1740184 h 2355400"/>
              <a:gd name="connsiteX87" fmla="*/ 931614 w 1300743"/>
              <a:gd name="connsiteY87" fmla="*/ 1705029 h 2355400"/>
              <a:gd name="connsiteX88" fmla="*/ 949191 w 1300743"/>
              <a:gd name="connsiteY88" fmla="*/ 1722607 h 2355400"/>
              <a:gd name="connsiteX89" fmla="*/ 931614 w 1300743"/>
              <a:gd name="connsiteY89" fmla="*/ 1705029 h 2355400"/>
              <a:gd name="connsiteX90" fmla="*/ 738260 w 1300743"/>
              <a:gd name="connsiteY90" fmla="*/ 1775340 h 2355400"/>
              <a:gd name="connsiteX91" fmla="*/ 755838 w 1300743"/>
              <a:gd name="connsiteY91" fmla="*/ 1757762 h 2355400"/>
              <a:gd name="connsiteX92" fmla="*/ 966769 w 1300743"/>
              <a:gd name="connsiteY92" fmla="*/ 1564408 h 2355400"/>
              <a:gd name="connsiteX93" fmla="*/ 966769 w 1300743"/>
              <a:gd name="connsiteY93" fmla="*/ 1564408 h 2355400"/>
              <a:gd name="connsiteX94" fmla="*/ 1107390 w 1300743"/>
              <a:gd name="connsiteY94" fmla="*/ 1599563 h 2355400"/>
              <a:gd name="connsiteX95" fmla="*/ 1107390 w 1300743"/>
              <a:gd name="connsiteY95" fmla="*/ 1599563 h 2355400"/>
              <a:gd name="connsiteX96" fmla="*/ 703105 w 1300743"/>
              <a:gd name="connsiteY96" fmla="*/ 1634719 h 2355400"/>
              <a:gd name="connsiteX97" fmla="*/ 720682 w 1300743"/>
              <a:gd name="connsiteY97" fmla="*/ 1617141 h 2355400"/>
              <a:gd name="connsiteX98" fmla="*/ 703105 w 1300743"/>
              <a:gd name="connsiteY98" fmla="*/ 1634719 h 2355400"/>
              <a:gd name="connsiteX99" fmla="*/ 861303 w 1300743"/>
              <a:gd name="connsiteY99" fmla="*/ 1335899 h 2355400"/>
              <a:gd name="connsiteX100" fmla="*/ 878881 w 1300743"/>
              <a:gd name="connsiteY100" fmla="*/ 1318321 h 2355400"/>
              <a:gd name="connsiteX101" fmla="*/ 861303 w 1300743"/>
              <a:gd name="connsiteY101" fmla="*/ 1335899 h 2355400"/>
              <a:gd name="connsiteX102" fmla="*/ 843726 w 1300743"/>
              <a:gd name="connsiteY102" fmla="*/ 1283166 h 2355400"/>
              <a:gd name="connsiteX103" fmla="*/ 843726 w 1300743"/>
              <a:gd name="connsiteY103" fmla="*/ 1265589 h 2355400"/>
              <a:gd name="connsiteX104" fmla="*/ 896459 w 1300743"/>
              <a:gd name="connsiteY104" fmla="*/ 1353477 h 2355400"/>
              <a:gd name="connsiteX105" fmla="*/ 896459 w 1300743"/>
              <a:gd name="connsiteY105" fmla="*/ 1353477 h 2355400"/>
              <a:gd name="connsiteX106" fmla="*/ 421863 w 1300743"/>
              <a:gd name="connsiteY106" fmla="*/ 544906 h 2355400"/>
              <a:gd name="connsiteX107" fmla="*/ 421863 w 1300743"/>
              <a:gd name="connsiteY107" fmla="*/ 544906 h 2355400"/>
              <a:gd name="connsiteX108" fmla="*/ 755838 w 1300743"/>
              <a:gd name="connsiteY108" fmla="*/ 1634719 h 2355400"/>
              <a:gd name="connsiteX109" fmla="*/ 755838 w 1300743"/>
              <a:gd name="connsiteY109" fmla="*/ 1652296 h 2355400"/>
              <a:gd name="connsiteX110" fmla="*/ 193354 w 1300743"/>
              <a:gd name="connsiteY110" fmla="*/ 1792917 h 2355400"/>
              <a:gd name="connsiteX111" fmla="*/ 193354 w 1300743"/>
              <a:gd name="connsiteY111" fmla="*/ 1775340 h 2355400"/>
              <a:gd name="connsiteX112" fmla="*/ 1142545 w 1300743"/>
              <a:gd name="connsiteY112" fmla="*/ 1265589 h 2355400"/>
              <a:gd name="connsiteX113" fmla="*/ 1160123 w 1300743"/>
              <a:gd name="connsiteY113" fmla="*/ 1283166 h 2355400"/>
              <a:gd name="connsiteX114" fmla="*/ 1142545 w 1300743"/>
              <a:gd name="connsiteY114" fmla="*/ 1265589 h 2355400"/>
              <a:gd name="connsiteX115" fmla="*/ 439440 w 1300743"/>
              <a:gd name="connsiteY115" fmla="*/ 527329 h 2355400"/>
              <a:gd name="connsiteX116" fmla="*/ 439440 w 1300743"/>
              <a:gd name="connsiteY116" fmla="*/ 527329 h 2355400"/>
              <a:gd name="connsiteX117" fmla="*/ 544906 w 1300743"/>
              <a:gd name="connsiteY117" fmla="*/ 544906 h 2355400"/>
              <a:gd name="connsiteX118" fmla="*/ 562484 w 1300743"/>
              <a:gd name="connsiteY118" fmla="*/ 527329 h 2355400"/>
              <a:gd name="connsiteX119" fmla="*/ 544906 w 1300743"/>
              <a:gd name="connsiteY119" fmla="*/ 544906 h 2355400"/>
              <a:gd name="connsiteX120" fmla="*/ 439440 w 1300743"/>
              <a:gd name="connsiteY120" fmla="*/ 597639 h 2355400"/>
              <a:gd name="connsiteX121" fmla="*/ 457018 w 1300743"/>
              <a:gd name="connsiteY121" fmla="*/ 597639 h 2355400"/>
              <a:gd name="connsiteX122" fmla="*/ 738260 w 1300743"/>
              <a:gd name="connsiteY122" fmla="*/ 1476520 h 2355400"/>
              <a:gd name="connsiteX123" fmla="*/ 738260 w 1300743"/>
              <a:gd name="connsiteY123" fmla="*/ 1458942 h 2355400"/>
              <a:gd name="connsiteX124" fmla="*/ 878881 w 1300743"/>
              <a:gd name="connsiteY124" fmla="*/ 1740184 h 2355400"/>
              <a:gd name="connsiteX125" fmla="*/ 878881 w 1300743"/>
              <a:gd name="connsiteY125" fmla="*/ 1740184 h 2355400"/>
              <a:gd name="connsiteX126" fmla="*/ 1124968 w 1300743"/>
              <a:gd name="connsiteY126" fmla="*/ 1511675 h 2355400"/>
              <a:gd name="connsiteX127" fmla="*/ 1124968 w 1300743"/>
              <a:gd name="connsiteY127" fmla="*/ 1529253 h 2355400"/>
              <a:gd name="connsiteX128" fmla="*/ 949191 w 1300743"/>
              <a:gd name="connsiteY128" fmla="*/ 1458942 h 2355400"/>
              <a:gd name="connsiteX129" fmla="*/ 949191 w 1300743"/>
              <a:gd name="connsiteY129" fmla="*/ 1458942 h 2355400"/>
              <a:gd name="connsiteX130" fmla="*/ 1160123 w 1300743"/>
              <a:gd name="connsiteY130" fmla="*/ 1406210 h 2355400"/>
              <a:gd name="connsiteX131" fmla="*/ 1160123 w 1300743"/>
              <a:gd name="connsiteY131" fmla="*/ 1406210 h 2355400"/>
              <a:gd name="connsiteX132" fmla="*/ 861303 w 1300743"/>
              <a:gd name="connsiteY132" fmla="*/ 580061 h 2355400"/>
              <a:gd name="connsiteX133" fmla="*/ 861303 w 1300743"/>
              <a:gd name="connsiteY133" fmla="*/ 580061 h 2355400"/>
              <a:gd name="connsiteX134" fmla="*/ 1037079 w 1300743"/>
              <a:gd name="connsiteY134" fmla="*/ 1581986 h 2355400"/>
              <a:gd name="connsiteX135" fmla="*/ 1037079 w 1300743"/>
              <a:gd name="connsiteY135" fmla="*/ 1581986 h 2355400"/>
              <a:gd name="connsiteX136" fmla="*/ 720682 w 1300743"/>
              <a:gd name="connsiteY136" fmla="*/ 1599563 h 2355400"/>
              <a:gd name="connsiteX137" fmla="*/ 720682 w 1300743"/>
              <a:gd name="connsiteY137" fmla="*/ 1599563 h 2355400"/>
              <a:gd name="connsiteX138" fmla="*/ 861303 w 1300743"/>
              <a:gd name="connsiteY138" fmla="*/ 1828072 h 2355400"/>
              <a:gd name="connsiteX139" fmla="*/ 861303 w 1300743"/>
              <a:gd name="connsiteY139" fmla="*/ 1828072 h 2355400"/>
              <a:gd name="connsiteX140" fmla="*/ 826148 w 1300743"/>
              <a:gd name="connsiteY140" fmla="*/ 1371054 h 2355400"/>
              <a:gd name="connsiteX141" fmla="*/ 843726 w 1300743"/>
              <a:gd name="connsiteY141" fmla="*/ 1371054 h 2355400"/>
              <a:gd name="connsiteX142" fmla="*/ 1300744 w 1300743"/>
              <a:gd name="connsiteY142" fmla="*/ 1371054 h 2355400"/>
              <a:gd name="connsiteX143" fmla="*/ 1300744 w 1300743"/>
              <a:gd name="connsiteY143" fmla="*/ 1371054 h 2355400"/>
              <a:gd name="connsiteX144" fmla="*/ 790993 w 1300743"/>
              <a:gd name="connsiteY144" fmla="*/ 1441365 h 2355400"/>
              <a:gd name="connsiteX145" fmla="*/ 790993 w 1300743"/>
              <a:gd name="connsiteY145" fmla="*/ 1441365 h 2355400"/>
              <a:gd name="connsiteX146" fmla="*/ 861303 w 1300743"/>
              <a:gd name="connsiteY146" fmla="*/ 1265589 h 2355400"/>
              <a:gd name="connsiteX147" fmla="*/ 861303 w 1300743"/>
              <a:gd name="connsiteY147" fmla="*/ 1265589 h 2355400"/>
              <a:gd name="connsiteX148" fmla="*/ 1142545 w 1300743"/>
              <a:gd name="connsiteY148" fmla="*/ 1406210 h 2355400"/>
              <a:gd name="connsiteX149" fmla="*/ 1142545 w 1300743"/>
              <a:gd name="connsiteY149" fmla="*/ 1406210 h 2355400"/>
              <a:gd name="connsiteX150" fmla="*/ 263664 w 1300743"/>
              <a:gd name="connsiteY150" fmla="*/ 1757762 h 2355400"/>
              <a:gd name="connsiteX151" fmla="*/ 281242 w 1300743"/>
              <a:gd name="connsiteY151" fmla="*/ 1740184 h 2355400"/>
              <a:gd name="connsiteX152" fmla="*/ 263664 w 1300743"/>
              <a:gd name="connsiteY152" fmla="*/ 1757762 h 2355400"/>
              <a:gd name="connsiteX153" fmla="*/ 404285 w 1300743"/>
              <a:gd name="connsiteY153" fmla="*/ 1687451 h 2355400"/>
              <a:gd name="connsiteX154" fmla="*/ 404285 w 1300743"/>
              <a:gd name="connsiteY154" fmla="*/ 1687451 h 2355400"/>
              <a:gd name="connsiteX155" fmla="*/ 931614 w 1300743"/>
              <a:gd name="connsiteY155" fmla="*/ 1687451 h 2355400"/>
              <a:gd name="connsiteX156" fmla="*/ 949191 w 1300743"/>
              <a:gd name="connsiteY156" fmla="*/ 1687451 h 2355400"/>
              <a:gd name="connsiteX157" fmla="*/ 650372 w 1300743"/>
              <a:gd name="connsiteY157" fmla="*/ 1757762 h 2355400"/>
              <a:gd name="connsiteX158" fmla="*/ 650372 w 1300743"/>
              <a:gd name="connsiteY158" fmla="*/ 1757762 h 2355400"/>
              <a:gd name="connsiteX159" fmla="*/ 773415 w 1300743"/>
              <a:gd name="connsiteY159" fmla="*/ 1353477 h 2355400"/>
              <a:gd name="connsiteX160" fmla="*/ 773415 w 1300743"/>
              <a:gd name="connsiteY160" fmla="*/ 1353477 h 2355400"/>
              <a:gd name="connsiteX161" fmla="*/ 1230433 w 1300743"/>
              <a:gd name="connsiteY161" fmla="*/ 1441365 h 2355400"/>
              <a:gd name="connsiteX162" fmla="*/ 1230433 w 1300743"/>
              <a:gd name="connsiteY162" fmla="*/ 1423787 h 2355400"/>
              <a:gd name="connsiteX163" fmla="*/ 790993 w 1300743"/>
              <a:gd name="connsiteY163" fmla="*/ 597639 h 2355400"/>
              <a:gd name="connsiteX164" fmla="*/ 790993 w 1300743"/>
              <a:gd name="connsiteY164" fmla="*/ 597639 h 2355400"/>
              <a:gd name="connsiteX165" fmla="*/ 281242 w 1300743"/>
              <a:gd name="connsiteY165" fmla="*/ 1757762 h 2355400"/>
              <a:gd name="connsiteX166" fmla="*/ 281242 w 1300743"/>
              <a:gd name="connsiteY166" fmla="*/ 1757762 h 2355400"/>
              <a:gd name="connsiteX167" fmla="*/ 966769 w 1300743"/>
              <a:gd name="connsiteY167" fmla="*/ 1705029 h 2355400"/>
              <a:gd name="connsiteX168" fmla="*/ 984347 w 1300743"/>
              <a:gd name="connsiteY168" fmla="*/ 1687451 h 2355400"/>
              <a:gd name="connsiteX169" fmla="*/ 421863 w 1300743"/>
              <a:gd name="connsiteY169" fmla="*/ 1828072 h 2355400"/>
              <a:gd name="connsiteX170" fmla="*/ 421863 w 1300743"/>
              <a:gd name="connsiteY170" fmla="*/ 1828072 h 2355400"/>
              <a:gd name="connsiteX171" fmla="*/ 421863 w 1300743"/>
              <a:gd name="connsiteY171" fmla="*/ 1669874 h 2355400"/>
              <a:gd name="connsiteX172" fmla="*/ 439440 w 1300743"/>
              <a:gd name="connsiteY172" fmla="*/ 1669874 h 2355400"/>
              <a:gd name="connsiteX173" fmla="*/ 263664 w 1300743"/>
              <a:gd name="connsiteY173" fmla="*/ 1792917 h 2355400"/>
              <a:gd name="connsiteX174" fmla="*/ 263664 w 1300743"/>
              <a:gd name="connsiteY174" fmla="*/ 1792917 h 2355400"/>
              <a:gd name="connsiteX175" fmla="*/ 527329 w 1300743"/>
              <a:gd name="connsiteY175" fmla="*/ 1634719 h 2355400"/>
              <a:gd name="connsiteX176" fmla="*/ 527329 w 1300743"/>
              <a:gd name="connsiteY176" fmla="*/ 1634719 h 2355400"/>
              <a:gd name="connsiteX177" fmla="*/ 1107390 w 1300743"/>
              <a:gd name="connsiteY177" fmla="*/ 1511675 h 2355400"/>
              <a:gd name="connsiteX178" fmla="*/ 1107390 w 1300743"/>
              <a:gd name="connsiteY178" fmla="*/ 1511675 h 2355400"/>
              <a:gd name="connsiteX179" fmla="*/ 474596 w 1300743"/>
              <a:gd name="connsiteY179" fmla="*/ 1757762 h 2355400"/>
              <a:gd name="connsiteX180" fmla="*/ 474596 w 1300743"/>
              <a:gd name="connsiteY180" fmla="*/ 1757762 h 2355400"/>
              <a:gd name="connsiteX181" fmla="*/ 826148 w 1300743"/>
              <a:gd name="connsiteY181" fmla="*/ 667950 h 2355400"/>
              <a:gd name="connsiteX182" fmla="*/ 826148 w 1300743"/>
              <a:gd name="connsiteY182" fmla="*/ 667950 h 2355400"/>
              <a:gd name="connsiteX183" fmla="*/ 896459 w 1300743"/>
              <a:gd name="connsiteY183" fmla="*/ 1318321 h 2355400"/>
              <a:gd name="connsiteX184" fmla="*/ 914036 w 1300743"/>
              <a:gd name="connsiteY184" fmla="*/ 1318321 h 2355400"/>
              <a:gd name="connsiteX185" fmla="*/ 773415 w 1300743"/>
              <a:gd name="connsiteY185" fmla="*/ 615217 h 2355400"/>
              <a:gd name="connsiteX186" fmla="*/ 773415 w 1300743"/>
              <a:gd name="connsiteY186" fmla="*/ 615217 h 2355400"/>
              <a:gd name="connsiteX187" fmla="*/ 1054657 w 1300743"/>
              <a:gd name="connsiteY187" fmla="*/ 1476520 h 2355400"/>
              <a:gd name="connsiteX188" fmla="*/ 1054657 w 1300743"/>
              <a:gd name="connsiteY188" fmla="*/ 1458942 h 2355400"/>
              <a:gd name="connsiteX189" fmla="*/ 1230433 w 1300743"/>
              <a:gd name="connsiteY189" fmla="*/ 1388632 h 2355400"/>
              <a:gd name="connsiteX190" fmla="*/ 1230433 w 1300743"/>
              <a:gd name="connsiteY190" fmla="*/ 1371054 h 2355400"/>
              <a:gd name="connsiteX191" fmla="*/ 878881 w 1300743"/>
              <a:gd name="connsiteY191" fmla="*/ 1880805 h 2355400"/>
              <a:gd name="connsiteX192" fmla="*/ 878881 w 1300743"/>
              <a:gd name="connsiteY192" fmla="*/ 1880805 h 2355400"/>
              <a:gd name="connsiteX193" fmla="*/ 597639 w 1300743"/>
              <a:gd name="connsiteY193" fmla="*/ 1634719 h 2355400"/>
              <a:gd name="connsiteX194" fmla="*/ 597639 w 1300743"/>
              <a:gd name="connsiteY194" fmla="*/ 1634719 h 2355400"/>
              <a:gd name="connsiteX195" fmla="*/ 439440 w 1300743"/>
              <a:gd name="connsiteY195" fmla="*/ 1810495 h 2355400"/>
              <a:gd name="connsiteX196" fmla="*/ 439440 w 1300743"/>
              <a:gd name="connsiteY196" fmla="*/ 1810495 h 2355400"/>
              <a:gd name="connsiteX197" fmla="*/ 509751 w 1300743"/>
              <a:gd name="connsiteY197" fmla="*/ 1652296 h 2355400"/>
              <a:gd name="connsiteX198" fmla="*/ 509751 w 1300743"/>
              <a:gd name="connsiteY198" fmla="*/ 1652296 h 2355400"/>
              <a:gd name="connsiteX199" fmla="*/ 544906 w 1300743"/>
              <a:gd name="connsiteY199" fmla="*/ 2074159 h 2355400"/>
              <a:gd name="connsiteX200" fmla="*/ 562484 w 1300743"/>
              <a:gd name="connsiteY200" fmla="*/ 2074159 h 2355400"/>
              <a:gd name="connsiteX201" fmla="*/ 843726 w 1300743"/>
              <a:gd name="connsiteY201" fmla="*/ 1652296 h 2355400"/>
              <a:gd name="connsiteX202" fmla="*/ 843726 w 1300743"/>
              <a:gd name="connsiteY202" fmla="*/ 1634719 h 2355400"/>
              <a:gd name="connsiteX203" fmla="*/ 878881 w 1300743"/>
              <a:gd name="connsiteY203" fmla="*/ 1775340 h 2355400"/>
              <a:gd name="connsiteX204" fmla="*/ 878881 w 1300743"/>
              <a:gd name="connsiteY204" fmla="*/ 1757762 h 2355400"/>
              <a:gd name="connsiteX205" fmla="*/ 615217 w 1300743"/>
              <a:gd name="connsiteY205" fmla="*/ 1705029 h 2355400"/>
              <a:gd name="connsiteX206" fmla="*/ 615217 w 1300743"/>
              <a:gd name="connsiteY206" fmla="*/ 1705029 h 2355400"/>
              <a:gd name="connsiteX207" fmla="*/ 703105 w 1300743"/>
              <a:gd name="connsiteY207" fmla="*/ 1915960 h 2355400"/>
              <a:gd name="connsiteX208" fmla="*/ 703105 w 1300743"/>
              <a:gd name="connsiteY208" fmla="*/ 1915960 h 2355400"/>
              <a:gd name="connsiteX209" fmla="*/ 1142545 w 1300743"/>
              <a:gd name="connsiteY209" fmla="*/ 562484 h 2355400"/>
              <a:gd name="connsiteX210" fmla="*/ 1142545 w 1300743"/>
              <a:gd name="connsiteY210" fmla="*/ 562484 h 2355400"/>
              <a:gd name="connsiteX211" fmla="*/ 1230433 w 1300743"/>
              <a:gd name="connsiteY211" fmla="*/ 1476520 h 2355400"/>
              <a:gd name="connsiteX212" fmla="*/ 1230433 w 1300743"/>
              <a:gd name="connsiteY212" fmla="*/ 1458942 h 2355400"/>
              <a:gd name="connsiteX213" fmla="*/ 615217 w 1300743"/>
              <a:gd name="connsiteY213" fmla="*/ 87888 h 2355400"/>
              <a:gd name="connsiteX214" fmla="*/ 615217 w 1300743"/>
              <a:gd name="connsiteY214" fmla="*/ 87888 h 2355400"/>
              <a:gd name="connsiteX215" fmla="*/ 826148 w 1300743"/>
              <a:gd name="connsiteY215" fmla="*/ 597639 h 2355400"/>
              <a:gd name="connsiteX216" fmla="*/ 826148 w 1300743"/>
              <a:gd name="connsiteY216" fmla="*/ 597639 h 2355400"/>
              <a:gd name="connsiteX217" fmla="*/ 738260 w 1300743"/>
              <a:gd name="connsiteY217" fmla="*/ 140621 h 2355400"/>
              <a:gd name="connsiteX218" fmla="*/ 738260 w 1300743"/>
              <a:gd name="connsiteY218" fmla="*/ 140621 h 2355400"/>
              <a:gd name="connsiteX219" fmla="*/ 562484 w 1300743"/>
              <a:gd name="connsiteY219" fmla="*/ 2179625 h 2355400"/>
              <a:gd name="connsiteX220" fmla="*/ 580061 w 1300743"/>
              <a:gd name="connsiteY220" fmla="*/ 2179625 h 2355400"/>
              <a:gd name="connsiteX221" fmla="*/ 421863 w 1300743"/>
              <a:gd name="connsiteY221" fmla="*/ 1775340 h 2355400"/>
              <a:gd name="connsiteX222" fmla="*/ 421863 w 1300743"/>
              <a:gd name="connsiteY222" fmla="*/ 1775340 h 2355400"/>
              <a:gd name="connsiteX223" fmla="*/ 509751 w 1300743"/>
              <a:gd name="connsiteY223" fmla="*/ 1634719 h 2355400"/>
              <a:gd name="connsiteX224" fmla="*/ 527329 w 1300743"/>
              <a:gd name="connsiteY224" fmla="*/ 1634719 h 2355400"/>
              <a:gd name="connsiteX225" fmla="*/ 597639 w 1300743"/>
              <a:gd name="connsiteY225" fmla="*/ 1792917 h 2355400"/>
              <a:gd name="connsiteX226" fmla="*/ 615217 w 1300743"/>
              <a:gd name="connsiteY226" fmla="*/ 1792917 h 2355400"/>
              <a:gd name="connsiteX227" fmla="*/ 562484 w 1300743"/>
              <a:gd name="connsiteY227" fmla="*/ 2109314 h 2355400"/>
              <a:gd name="connsiteX228" fmla="*/ 562484 w 1300743"/>
              <a:gd name="connsiteY228" fmla="*/ 2109314 h 2355400"/>
              <a:gd name="connsiteX229" fmla="*/ 544906 w 1300743"/>
              <a:gd name="connsiteY229" fmla="*/ 2109314 h 2355400"/>
              <a:gd name="connsiteX230" fmla="*/ 544906 w 1300743"/>
              <a:gd name="connsiteY230" fmla="*/ 2091737 h 2355400"/>
              <a:gd name="connsiteX231" fmla="*/ 949191 w 1300743"/>
              <a:gd name="connsiteY231" fmla="*/ 914036 h 2355400"/>
              <a:gd name="connsiteX232" fmla="*/ 949191 w 1300743"/>
              <a:gd name="connsiteY232" fmla="*/ 914036 h 2355400"/>
              <a:gd name="connsiteX233" fmla="*/ 703105 w 1300743"/>
              <a:gd name="connsiteY233" fmla="*/ 1441365 h 2355400"/>
              <a:gd name="connsiteX234" fmla="*/ 703105 w 1300743"/>
              <a:gd name="connsiteY234" fmla="*/ 1441365 h 2355400"/>
              <a:gd name="connsiteX235" fmla="*/ 738260 w 1300743"/>
              <a:gd name="connsiteY235" fmla="*/ 685527 h 2355400"/>
              <a:gd name="connsiteX236" fmla="*/ 738260 w 1300743"/>
              <a:gd name="connsiteY236" fmla="*/ 685527 h 2355400"/>
              <a:gd name="connsiteX237" fmla="*/ 615217 w 1300743"/>
              <a:gd name="connsiteY237" fmla="*/ 2197202 h 2355400"/>
              <a:gd name="connsiteX238" fmla="*/ 615217 w 1300743"/>
              <a:gd name="connsiteY238" fmla="*/ 2197202 h 2355400"/>
              <a:gd name="connsiteX239" fmla="*/ 562484 w 1300743"/>
              <a:gd name="connsiteY239" fmla="*/ 2179625 h 2355400"/>
              <a:gd name="connsiteX240" fmla="*/ 562484 w 1300743"/>
              <a:gd name="connsiteY240" fmla="*/ 2179625 h 2355400"/>
              <a:gd name="connsiteX241" fmla="*/ 527329 w 1300743"/>
              <a:gd name="connsiteY241" fmla="*/ 2109314 h 2355400"/>
              <a:gd name="connsiteX242" fmla="*/ 527329 w 1300743"/>
              <a:gd name="connsiteY242" fmla="*/ 2109314 h 2355400"/>
              <a:gd name="connsiteX243" fmla="*/ 509751 w 1300743"/>
              <a:gd name="connsiteY243" fmla="*/ 492173 h 2355400"/>
              <a:gd name="connsiteX244" fmla="*/ 509751 w 1300743"/>
              <a:gd name="connsiteY244" fmla="*/ 492173 h 2355400"/>
              <a:gd name="connsiteX245" fmla="*/ 509751 w 1300743"/>
              <a:gd name="connsiteY245" fmla="*/ 650372 h 2355400"/>
              <a:gd name="connsiteX246" fmla="*/ 509751 w 1300743"/>
              <a:gd name="connsiteY246" fmla="*/ 650372 h 2355400"/>
              <a:gd name="connsiteX247" fmla="*/ 562484 w 1300743"/>
              <a:gd name="connsiteY247" fmla="*/ 2144470 h 2355400"/>
              <a:gd name="connsiteX248" fmla="*/ 562484 w 1300743"/>
              <a:gd name="connsiteY248" fmla="*/ 2144470 h 2355400"/>
              <a:gd name="connsiteX249" fmla="*/ 544906 w 1300743"/>
              <a:gd name="connsiteY249" fmla="*/ 2091737 h 2355400"/>
              <a:gd name="connsiteX250" fmla="*/ 544906 w 1300743"/>
              <a:gd name="connsiteY250" fmla="*/ 2091737 h 2355400"/>
              <a:gd name="connsiteX251" fmla="*/ 650372 w 1300743"/>
              <a:gd name="connsiteY251" fmla="*/ 2003849 h 2355400"/>
              <a:gd name="connsiteX252" fmla="*/ 650372 w 1300743"/>
              <a:gd name="connsiteY252" fmla="*/ 2003849 h 2355400"/>
              <a:gd name="connsiteX253" fmla="*/ 1072235 w 1300743"/>
              <a:gd name="connsiteY253" fmla="*/ 1546830 h 2355400"/>
              <a:gd name="connsiteX254" fmla="*/ 1072235 w 1300743"/>
              <a:gd name="connsiteY254" fmla="*/ 1546830 h 2355400"/>
              <a:gd name="connsiteX255" fmla="*/ 896459 w 1300743"/>
              <a:gd name="connsiteY255" fmla="*/ 1845650 h 2355400"/>
              <a:gd name="connsiteX256" fmla="*/ 896459 w 1300743"/>
              <a:gd name="connsiteY256" fmla="*/ 1828072 h 2355400"/>
              <a:gd name="connsiteX257" fmla="*/ 421863 w 1300743"/>
              <a:gd name="connsiteY257" fmla="*/ 1792917 h 2355400"/>
              <a:gd name="connsiteX258" fmla="*/ 421863 w 1300743"/>
              <a:gd name="connsiteY258" fmla="*/ 1792917 h 2355400"/>
              <a:gd name="connsiteX259" fmla="*/ 755838 w 1300743"/>
              <a:gd name="connsiteY259" fmla="*/ 632794 h 2355400"/>
              <a:gd name="connsiteX260" fmla="*/ 755838 w 1300743"/>
              <a:gd name="connsiteY260" fmla="*/ 632794 h 2355400"/>
              <a:gd name="connsiteX261" fmla="*/ 896459 w 1300743"/>
              <a:gd name="connsiteY261" fmla="*/ 597639 h 2355400"/>
              <a:gd name="connsiteX262" fmla="*/ 896459 w 1300743"/>
              <a:gd name="connsiteY262" fmla="*/ 615217 h 2355400"/>
              <a:gd name="connsiteX263" fmla="*/ 1142545 w 1300743"/>
              <a:gd name="connsiteY263" fmla="*/ 1617141 h 2355400"/>
              <a:gd name="connsiteX264" fmla="*/ 1142545 w 1300743"/>
              <a:gd name="connsiteY264" fmla="*/ 1617141 h 2355400"/>
              <a:gd name="connsiteX265" fmla="*/ 562484 w 1300743"/>
              <a:gd name="connsiteY265" fmla="*/ 544906 h 2355400"/>
              <a:gd name="connsiteX266" fmla="*/ 580061 w 1300743"/>
              <a:gd name="connsiteY266" fmla="*/ 544906 h 2355400"/>
              <a:gd name="connsiteX267" fmla="*/ 369130 w 1300743"/>
              <a:gd name="connsiteY267" fmla="*/ 35155 h 2355400"/>
              <a:gd name="connsiteX268" fmla="*/ 369130 w 1300743"/>
              <a:gd name="connsiteY268" fmla="*/ 35155 h 2355400"/>
              <a:gd name="connsiteX269" fmla="*/ 1001924 w 1300743"/>
              <a:gd name="connsiteY269" fmla="*/ 1423787 h 2355400"/>
              <a:gd name="connsiteX270" fmla="*/ 1019502 w 1300743"/>
              <a:gd name="connsiteY270" fmla="*/ 1423787 h 2355400"/>
              <a:gd name="connsiteX271" fmla="*/ 1212856 w 1300743"/>
              <a:gd name="connsiteY271" fmla="*/ 1371054 h 2355400"/>
              <a:gd name="connsiteX272" fmla="*/ 1212856 w 1300743"/>
              <a:gd name="connsiteY272" fmla="*/ 1388632 h 2355400"/>
              <a:gd name="connsiteX273" fmla="*/ 580061 w 1300743"/>
              <a:gd name="connsiteY273" fmla="*/ 562484 h 2355400"/>
              <a:gd name="connsiteX274" fmla="*/ 580061 w 1300743"/>
              <a:gd name="connsiteY274" fmla="*/ 562484 h 2355400"/>
              <a:gd name="connsiteX275" fmla="*/ 1019502 w 1300743"/>
              <a:gd name="connsiteY275" fmla="*/ 1406210 h 2355400"/>
              <a:gd name="connsiteX276" fmla="*/ 1019502 w 1300743"/>
              <a:gd name="connsiteY276" fmla="*/ 1406210 h 2355400"/>
              <a:gd name="connsiteX277" fmla="*/ 544906 w 1300743"/>
              <a:gd name="connsiteY277" fmla="*/ 1546830 h 2355400"/>
              <a:gd name="connsiteX278" fmla="*/ 562484 w 1300743"/>
              <a:gd name="connsiteY278" fmla="*/ 1546830 h 2355400"/>
              <a:gd name="connsiteX279" fmla="*/ 843726 w 1300743"/>
              <a:gd name="connsiteY279" fmla="*/ 667950 h 2355400"/>
              <a:gd name="connsiteX280" fmla="*/ 843726 w 1300743"/>
              <a:gd name="connsiteY280" fmla="*/ 667950 h 2355400"/>
              <a:gd name="connsiteX281" fmla="*/ 1230433 w 1300743"/>
              <a:gd name="connsiteY281" fmla="*/ 1318321 h 2355400"/>
              <a:gd name="connsiteX282" fmla="*/ 1230433 w 1300743"/>
              <a:gd name="connsiteY282" fmla="*/ 1335899 h 2355400"/>
              <a:gd name="connsiteX283" fmla="*/ 1283166 w 1300743"/>
              <a:gd name="connsiteY283" fmla="*/ 1335899 h 2355400"/>
              <a:gd name="connsiteX284" fmla="*/ 1283166 w 1300743"/>
              <a:gd name="connsiteY284" fmla="*/ 1335899 h 2355400"/>
              <a:gd name="connsiteX285" fmla="*/ 790993 w 1300743"/>
              <a:gd name="connsiteY285" fmla="*/ 1564408 h 2355400"/>
              <a:gd name="connsiteX286" fmla="*/ 790993 w 1300743"/>
              <a:gd name="connsiteY286" fmla="*/ 1564408 h 2355400"/>
              <a:gd name="connsiteX287" fmla="*/ 861303 w 1300743"/>
              <a:gd name="connsiteY287" fmla="*/ 1511675 h 2355400"/>
              <a:gd name="connsiteX288" fmla="*/ 861303 w 1300743"/>
              <a:gd name="connsiteY288" fmla="*/ 1529253 h 2355400"/>
              <a:gd name="connsiteX289" fmla="*/ 562484 w 1300743"/>
              <a:gd name="connsiteY289" fmla="*/ 2056581 h 2355400"/>
              <a:gd name="connsiteX290" fmla="*/ 562484 w 1300743"/>
              <a:gd name="connsiteY290" fmla="*/ 2056581 h 235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300743" h="2355400">
                <a:moveTo>
                  <a:pt x="210931" y="17578"/>
                </a:moveTo>
                <a:lnTo>
                  <a:pt x="87888" y="35155"/>
                </a:lnTo>
                <a:lnTo>
                  <a:pt x="0" y="123043"/>
                </a:lnTo>
                <a:lnTo>
                  <a:pt x="0" y="228509"/>
                </a:lnTo>
                <a:lnTo>
                  <a:pt x="35155" y="263664"/>
                </a:lnTo>
                <a:lnTo>
                  <a:pt x="140621" y="298820"/>
                </a:lnTo>
                <a:lnTo>
                  <a:pt x="281242" y="193354"/>
                </a:lnTo>
                <a:lnTo>
                  <a:pt x="281242" y="140621"/>
                </a:lnTo>
                <a:lnTo>
                  <a:pt x="351552" y="70310"/>
                </a:lnTo>
                <a:lnTo>
                  <a:pt x="298820" y="0"/>
                </a:lnTo>
                <a:lnTo>
                  <a:pt x="210931" y="0"/>
                </a:lnTo>
                <a:close/>
                <a:moveTo>
                  <a:pt x="509751" y="2355401"/>
                </a:moveTo>
                <a:lnTo>
                  <a:pt x="509751" y="2355401"/>
                </a:lnTo>
                <a:close/>
                <a:moveTo>
                  <a:pt x="650372" y="1757762"/>
                </a:moveTo>
                <a:lnTo>
                  <a:pt x="667950" y="1740184"/>
                </a:lnTo>
                <a:close/>
                <a:moveTo>
                  <a:pt x="474596" y="2355401"/>
                </a:moveTo>
                <a:lnTo>
                  <a:pt x="474596" y="2355401"/>
                </a:lnTo>
                <a:close/>
                <a:moveTo>
                  <a:pt x="404285" y="457018"/>
                </a:moveTo>
                <a:lnTo>
                  <a:pt x="421863" y="439440"/>
                </a:lnTo>
                <a:lnTo>
                  <a:pt x="404285" y="457018"/>
                </a:lnTo>
                <a:close/>
                <a:moveTo>
                  <a:pt x="1283166" y="738260"/>
                </a:moveTo>
                <a:lnTo>
                  <a:pt x="1283166" y="720682"/>
                </a:lnTo>
                <a:close/>
                <a:moveTo>
                  <a:pt x="509751" y="2337823"/>
                </a:moveTo>
                <a:lnTo>
                  <a:pt x="509751" y="2337823"/>
                </a:lnTo>
                <a:close/>
                <a:moveTo>
                  <a:pt x="439440" y="580061"/>
                </a:moveTo>
                <a:lnTo>
                  <a:pt x="457018" y="580061"/>
                </a:lnTo>
                <a:close/>
                <a:moveTo>
                  <a:pt x="421863" y="580061"/>
                </a:moveTo>
                <a:lnTo>
                  <a:pt x="439440" y="580061"/>
                </a:lnTo>
                <a:close/>
                <a:moveTo>
                  <a:pt x="738260" y="1828072"/>
                </a:moveTo>
                <a:lnTo>
                  <a:pt x="808570" y="1828072"/>
                </a:lnTo>
                <a:lnTo>
                  <a:pt x="843726" y="1792917"/>
                </a:lnTo>
                <a:lnTo>
                  <a:pt x="826148" y="1775340"/>
                </a:lnTo>
                <a:lnTo>
                  <a:pt x="755838" y="1828072"/>
                </a:lnTo>
                <a:close/>
                <a:moveTo>
                  <a:pt x="755838" y="1634719"/>
                </a:moveTo>
                <a:lnTo>
                  <a:pt x="773415" y="1652296"/>
                </a:lnTo>
                <a:lnTo>
                  <a:pt x="755838" y="1634719"/>
                </a:lnTo>
                <a:close/>
                <a:moveTo>
                  <a:pt x="755838" y="1652296"/>
                </a:moveTo>
                <a:lnTo>
                  <a:pt x="755838" y="1652296"/>
                </a:lnTo>
                <a:close/>
                <a:moveTo>
                  <a:pt x="474596" y="562484"/>
                </a:moveTo>
                <a:lnTo>
                  <a:pt x="474596" y="562484"/>
                </a:lnTo>
                <a:close/>
                <a:moveTo>
                  <a:pt x="439440" y="544906"/>
                </a:moveTo>
                <a:lnTo>
                  <a:pt x="457018" y="527329"/>
                </a:lnTo>
                <a:lnTo>
                  <a:pt x="439440" y="544906"/>
                </a:lnTo>
                <a:close/>
                <a:moveTo>
                  <a:pt x="509751" y="1652296"/>
                </a:moveTo>
                <a:lnTo>
                  <a:pt x="509751" y="1652296"/>
                </a:lnTo>
                <a:close/>
                <a:moveTo>
                  <a:pt x="738260" y="1863228"/>
                </a:moveTo>
                <a:lnTo>
                  <a:pt x="738260" y="1863228"/>
                </a:lnTo>
                <a:close/>
                <a:moveTo>
                  <a:pt x="790993" y="1652296"/>
                </a:moveTo>
                <a:lnTo>
                  <a:pt x="790993" y="1652296"/>
                </a:lnTo>
                <a:close/>
                <a:moveTo>
                  <a:pt x="509751" y="457018"/>
                </a:moveTo>
                <a:lnTo>
                  <a:pt x="527329" y="474596"/>
                </a:lnTo>
                <a:lnTo>
                  <a:pt x="509751" y="457018"/>
                </a:lnTo>
                <a:close/>
                <a:moveTo>
                  <a:pt x="861303" y="1423787"/>
                </a:moveTo>
                <a:lnTo>
                  <a:pt x="861303" y="1423787"/>
                </a:lnTo>
                <a:close/>
                <a:moveTo>
                  <a:pt x="1019502" y="1529253"/>
                </a:moveTo>
                <a:lnTo>
                  <a:pt x="1019502" y="1511675"/>
                </a:lnTo>
                <a:close/>
                <a:moveTo>
                  <a:pt x="843726" y="1494098"/>
                </a:moveTo>
                <a:lnTo>
                  <a:pt x="861303" y="1476520"/>
                </a:lnTo>
                <a:close/>
                <a:moveTo>
                  <a:pt x="720682" y="1828072"/>
                </a:moveTo>
                <a:lnTo>
                  <a:pt x="738260" y="1810495"/>
                </a:lnTo>
                <a:close/>
                <a:moveTo>
                  <a:pt x="123043" y="1863228"/>
                </a:moveTo>
                <a:lnTo>
                  <a:pt x="158199" y="1828072"/>
                </a:lnTo>
                <a:lnTo>
                  <a:pt x="193354" y="1845650"/>
                </a:lnTo>
                <a:lnTo>
                  <a:pt x="123043" y="1845650"/>
                </a:lnTo>
                <a:close/>
                <a:moveTo>
                  <a:pt x="1089812" y="1634719"/>
                </a:moveTo>
                <a:lnTo>
                  <a:pt x="1089812" y="1634719"/>
                </a:lnTo>
                <a:close/>
                <a:moveTo>
                  <a:pt x="544906" y="615217"/>
                </a:moveTo>
                <a:lnTo>
                  <a:pt x="562484" y="597639"/>
                </a:lnTo>
                <a:lnTo>
                  <a:pt x="544906" y="615217"/>
                </a:lnTo>
                <a:close/>
                <a:moveTo>
                  <a:pt x="562484" y="1652296"/>
                </a:moveTo>
                <a:lnTo>
                  <a:pt x="562484" y="1652296"/>
                </a:lnTo>
                <a:close/>
                <a:moveTo>
                  <a:pt x="826148" y="1353477"/>
                </a:moveTo>
                <a:lnTo>
                  <a:pt x="843726" y="1353477"/>
                </a:lnTo>
                <a:close/>
                <a:moveTo>
                  <a:pt x="544906" y="562484"/>
                </a:moveTo>
                <a:lnTo>
                  <a:pt x="544906" y="562484"/>
                </a:lnTo>
                <a:close/>
                <a:moveTo>
                  <a:pt x="1107390" y="1423787"/>
                </a:moveTo>
                <a:lnTo>
                  <a:pt x="1124968" y="1423787"/>
                </a:lnTo>
                <a:close/>
                <a:moveTo>
                  <a:pt x="527329" y="474596"/>
                </a:moveTo>
                <a:lnTo>
                  <a:pt x="527329" y="474596"/>
                </a:lnTo>
                <a:close/>
                <a:moveTo>
                  <a:pt x="404285" y="544906"/>
                </a:moveTo>
                <a:lnTo>
                  <a:pt x="421863" y="544906"/>
                </a:lnTo>
                <a:close/>
                <a:moveTo>
                  <a:pt x="966769" y="1494098"/>
                </a:moveTo>
                <a:lnTo>
                  <a:pt x="984347" y="1494098"/>
                </a:lnTo>
                <a:close/>
                <a:moveTo>
                  <a:pt x="861303" y="1740184"/>
                </a:moveTo>
                <a:lnTo>
                  <a:pt x="861303" y="1740184"/>
                </a:lnTo>
                <a:close/>
                <a:moveTo>
                  <a:pt x="826148" y="1757762"/>
                </a:moveTo>
                <a:lnTo>
                  <a:pt x="843726" y="1740184"/>
                </a:lnTo>
                <a:close/>
                <a:moveTo>
                  <a:pt x="931614" y="1705029"/>
                </a:moveTo>
                <a:lnTo>
                  <a:pt x="949191" y="1722607"/>
                </a:lnTo>
                <a:lnTo>
                  <a:pt x="931614" y="1705029"/>
                </a:lnTo>
                <a:close/>
                <a:moveTo>
                  <a:pt x="738260" y="1775340"/>
                </a:moveTo>
                <a:lnTo>
                  <a:pt x="755838" y="1757762"/>
                </a:lnTo>
                <a:close/>
                <a:moveTo>
                  <a:pt x="966769" y="1564408"/>
                </a:moveTo>
                <a:lnTo>
                  <a:pt x="966769" y="1564408"/>
                </a:lnTo>
                <a:close/>
                <a:moveTo>
                  <a:pt x="1107390" y="1599563"/>
                </a:moveTo>
                <a:lnTo>
                  <a:pt x="1107390" y="1599563"/>
                </a:lnTo>
                <a:close/>
                <a:moveTo>
                  <a:pt x="703105" y="1634719"/>
                </a:moveTo>
                <a:lnTo>
                  <a:pt x="720682" y="1617141"/>
                </a:lnTo>
                <a:lnTo>
                  <a:pt x="703105" y="1634719"/>
                </a:lnTo>
                <a:close/>
                <a:moveTo>
                  <a:pt x="861303" y="1335899"/>
                </a:moveTo>
                <a:lnTo>
                  <a:pt x="878881" y="1318321"/>
                </a:lnTo>
                <a:lnTo>
                  <a:pt x="861303" y="1335899"/>
                </a:lnTo>
                <a:close/>
                <a:moveTo>
                  <a:pt x="843726" y="1283166"/>
                </a:moveTo>
                <a:lnTo>
                  <a:pt x="843726" y="1265589"/>
                </a:lnTo>
                <a:close/>
                <a:moveTo>
                  <a:pt x="896459" y="1353477"/>
                </a:moveTo>
                <a:lnTo>
                  <a:pt x="896459" y="1353477"/>
                </a:lnTo>
                <a:close/>
                <a:moveTo>
                  <a:pt x="421863" y="544906"/>
                </a:moveTo>
                <a:lnTo>
                  <a:pt x="421863" y="544906"/>
                </a:lnTo>
                <a:close/>
                <a:moveTo>
                  <a:pt x="755838" y="1634719"/>
                </a:moveTo>
                <a:lnTo>
                  <a:pt x="755838" y="1652296"/>
                </a:lnTo>
                <a:close/>
                <a:moveTo>
                  <a:pt x="193354" y="1792917"/>
                </a:moveTo>
                <a:lnTo>
                  <a:pt x="193354" y="1775340"/>
                </a:lnTo>
                <a:close/>
                <a:moveTo>
                  <a:pt x="1142545" y="1265589"/>
                </a:moveTo>
                <a:lnTo>
                  <a:pt x="1160123" y="1283166"/>
                </a:lnTo>
                <a:lnTo>
                  <a:pt x="1142545" y="1265589"/>
                </a:lnTo>
                <a:close/>
                <a:moveTo>
                  <a:pt x="439440" y="527329"/>
                </a:moveTo>
                <a:lnTo>
                  <a:pt x="439440" y="527329"/>
                </a:lnTo>
                <a:close/>
                <a:moveTo>
                  <a:pt x="544906" y="544906"/>
                </a:moveTo>
                <a:lnTo>
                  <a:pt x="562484" y="527329"/>
                </a:lnTo>
                <a:lnTo>
                  <a:pt x="544906" y="544906"/>
                </a:lnTo>
                <a:close/>
                <a:moveTo>
                  <a:pt x="439440" y="597639"/>
                </a:moveTo>
                <a:lnTo>
                  <a:pt x="457018" y="597639"/>
                </a:lnTo>
                <a:close/>
                <a:moveTo>
                  <a:pt x="738260" y="1476520"/>
                </a:moveTo>
                <a:lnTo>
                  <a:pt x="738260" y="1458942"/>
                </a:lnTo>
                <a:close/>
                <a:moveTo>
                  <a:pt x="878881" y="1740184"/>
                </a:moveTo>
                <a:lnTo>
                  <a:pt x="878881" y="1740184"/>
                </a:lnTo>
                <a:close/>
                <a:moveTo>
                  <a:pt x="1124968" y="1511675"/>
                </a:moveTo>
                <a:lnTo>
                  <a:pt x="1124968" y="1529253"/>
                </a:lnTo>
                <a:close/>
                <a:moveTo>
                  <a:pt x="949191" y="1458942"/>
                </a:moveTo>
                <a:lnTo>
                  <a:pt x="949191" y="1458942"/>
                </a:lnTo>
                <a:close/>
                <a:moveTo>
                  <a:pt x="1160123" y="1406210"/>
                </a:moveTo>
                <a:lnTo>
                  <a:pt x="1160123" y="1406210"/>
                </a:lnTo>
                <a:close/>
                <a:moveTo>
                  <a:pt x="861303" y="580061"/>
                </a:moveTo>
                <a:lnTo>
                  <a:pt x="861303" y="580061"/>
                </a:lnTo>
                <a:close/>
                <a:moveTo>
                  <a:pt x="1037079" y="1581986"/>
                </a:moveTo>
                <a:lnTo>
                  <a:pt x="1037079" y="1581986"/>
                </a:lnTo>
                <a:close/>
                <a:moveTo>
                  <a:pt x="720682" y="1599563"/>
                </a:moveTo>
                <a:lnTo>
                  <a:pt x="720682" y="1599563"/>
                </a:lnTo>
                <a:close/>
                <a:moveTo>
                  <a:pt x="861303" y="1828072"/>
                </a:moveTo>
                <a:lnTo>
                  <a:pt x="861303" y="1828072"/>
                </a:lnTo>
                <a:close/>
                <a:moveTo>
                  <a:pt x="826148" y="1371054"/>
                </a:moveTo>
                <a:lnTo>
                  <a:pt x="843726" y="1371054"/>
                </a:lnTo>
                <a:close/>
                <a:moveTo>
                  <a:pt x="1300744" y="1371054"/>
                </a:moveTo>
                <a:lnTo>
                  <a:pt x="1300744" y="1371054"/>
                </a:lnTo>
                <a:close/>
                <a:moveTo>
                  <a:pt x="790993" y="1441365"/>
                </a:moveTo>
                <a:lnTo>
                  <a:pt x="790993" y="1441365"/>
                </a:lnTo>
                <a:close/>
                <a:moveTo>
                  <a:pt x="861303" y="1265589"/>
                </a:moveTo>
                <a:lnTo>
                  <a:pt x="861303" y="1265589"/>
                </a:lnTo>
                <a:close/>
                <a:moveTo>
                  <a:pt x="1142545" y="1406210"/>
                </a:moveTo>
                <a:lnTo>
                  <a:pt x="1142545" y="1406210"/>
                </a:lnTo>
                <a:close/>
                <a:moveTo>
                  <a:pt x="263664" y="1757762"/>
                </a:moveTo>
                <a:lnTo>
                  <a:pt x="281242" y="1740184"/>
                </a:lnTo>
                <a:lnTo>
                  <a:pt x="263664" y="1757762"/>
                </a:lnTo>
                <a:close/>
                <a:moveTo>
                  <a:pt x="404285" y="1687451"/>
                </a:moveTo>
                <a:lnTo>
                  <a:pt x="404285" y="1687451"/>
                </a:lnTo>
                <a:close/>
                <a:moveTo>
                  <a:pt x="931614" y="1687451"/>
                </a:moveTo>
                <a:lnTo>
                  <a:pt x="949191" y="1687451"/>
                </a:lnTo>
                <a:close/>
                <a:moveTo>
                  <a:pt x="650372" y="1757762"/>
                </a:moveTo>
                <a:lnTo>
                  <a:pt x="650372" y="1757762"/>
                </a:lnTo>
                <a:close/>
                <a:moveTo>
                  <a:pt x="773415" y="1353477"/>
                </a:moveTo>
                <a:lnTo>
                  <a:pt x="773415" y="1353477"/>
                </a:lnTo>
                <a:close/>
                <a:moveTo>
                  <a:pt x="1230433" y="1441365"/>
                </a:moveTo>
                <a:lnTo>
                  <a:pt x="1230433" y="1423787"/>
                </a:lnTo>
                <a:close/>
                <a:moveTo>
                  <a:pt x="790993" y="597639"/>
                </a:moveTo>
                <a:lnTo>
                  <a:pt x="790993" y="597639"/>
                </a:lnTo>
                <a:close/>
                <a:moveTo>
                  <a:pt x="281242" y="1757762"/>
                </a:moveTo>
                <a:lnTo>
                  <a:pt x="281242" y="1757762"/>
                </a:lnTo>
                <a:close/>
                <a:moveTo>
                  <a:pt x="966769" y="1705029"/>
                </a:moveTo>
                <a:lnTo>
                  <a:pt x="984347" y="1687451"/>
                </a:lnTo>
                <a:close/>
                <a:moveTo>
                  <a:pt x="421863" y="1828072"/>
                </a:moveTo>
                <a:lnTo>
                  <a:pt x="421863" y="1828072"/>
                </a:lnTo>
                <a:close/>
                <a:moveTo>
                  <a:pt x="421863" y="1669874"/>
                </a:moveTo>
                <a:lnTo>
                  <a:pt x="439440" y="1669874"/>
                </a:lnTo>
                <a:close/>
                <a:moveTo>
                  <a:pt x="263664" y="1792917"/>
                </a:moveTo>
                <a:lnTo>
                  <a:pt x="263664" y="1792917"/>
                </a:lnTo>
                <a:close/>
                <a:moveTo>
                  <a:pt x="527329" y="1634719"/>
                </a:moveTo>
                <a:lnTo>
                  <a:pt x="527329" y="1634719"/>
                </a:lnTo>
                <a:close/>
                <a:moveTo>
                  <a:pt x="1107390" y="1511675"/>
                </a:moveTo>
                <a:lnTo>
                  <a:pt x="1107390" y="1511675"/>
                </a:lnTo>
                <a:close/>
                <a:moveTo>
                  <a:pt x="474596" y="1757762"/>
                </a:moveTo>
                <a:lnTo>
                  <a:pt x="474596" y="1757762"/>
                </a:lnTo>
                <a:close/>
                <a:moveTo>
                  <a:pt x="826148" y="667950"/>
                </a:moveTo>
                <a:lnTo>
                  <a:pt x="826148" y="667950"/>
                </a:lnTo>
                <a:close/>
                <a:moveTo>
                  <a:pt x="896459" y="1318321"/>
                </a:moveTo>
                <a:lnTo>
                  <a:pt x="914036" y="1318321"/>
                </a:lnTo>
                <a:close/>
                <a:moveTo>
                  <a:pt x="773415" y="615217"/>
                </a:moveTo>
                <a:lnTo>
                  <a:pt x="773415" y="615217"/>
                </a:lnTo>
                <a:close/>
                <a:moveTo>
                  <a:pt x="1054657" y="1476520"/>
                </a:moveTo>
                <a:lnTo>
                  <a:pt x="1054657" y="1458942"/>
                </a:lnTo>
                <a:close/>
                <a:moveTo>
                  <a:pt x="1230433" y="1388632"/>
                </a:moveTo>
                <a:lnTo>
                  <a:pt x="1230433" y="1371054"/>
                </a:lnTo>
                <a:close/>
                <a:moveTo>
                  <a:pt x="878881" y="1880805"/>
                </a:moveTo>
                <a:lnTo>
                  <a:pt x="878881" y="1880805"/>
                </a:lnTo>
                <a:close/>
                <a:moveTo>
                  <a:pt x="597639" y="1634719"/>
                </a:moveTo>
                <a:lnTo>
                  <a:pt x="597639" y="1634719"/>
                </a:lnTo>
                <a:close/>
                <a:moveTo>
                  <a:pt x="439440" y="1810495"/>
                </a:moveTo>
                <a:lnTo>
                  <a:pt x="439440" y="1810495"/>
                </a:lnTo>
                <a:close/>
                <a:moveTo>
                  <a:pt x="509751" y="1652296"/>
                </a:moveTo>
                <a:lnTo>
                  <a:pt x="509751" y="1652296"/>
                </a:lnTo>
                <a:close/>
                <a:moveTo>
                  <a:pt x="544906" y="2074159"/>
                </a:moveTo>
                <a:lnTo>
                  <a:pt x="562484" y="2074159"/>
                </a:lnTo>
                <a:close/>
                <a:moveTo>
                  <a:pt x="843726" y="1652296"/>
                </a:moveTo>
                <a:lnTo>
                  <a:pt x="843726" y="1634719"/>
                </a:lnTo>
                <a:close/>
                <a:moveTo>
                  <a:pt x="878881" y="1775340"/>
                </a:moveTo>
                <a:lnTo>
                  <a:pt x="878881" y="1757762"/>
                </a:lnTo>
                <a:close/>
                <a:moveTo>
                  <a:pt x="615217" y="1705029"/>
                </a:moveTo>
                <a:lnTo>
                  <a:pt x="615217" y="1705029"/>
                </a:lnTo>
                <a:close/>
                <a:moveTo>
                  <a:pt x="703105" y="1915960"/>
                </a:moveTo>
                <a:lnTo>
                  <a:pt x="703105" y="1915960"/>
                </a:lnTo>
                <a:close/>
                <a:moveTo>
                  <a:pt x="1142545" y="562484"/>
                </a:moveTo>
                <a:lnTo>
                  <a:pt x="1142545" y="562484"/>
                </a:lnTo>
                <a:close/>
                <a:moveTo>
                  <a:pt x="1230433" y="1476520"/>
                </a:moveTo>
                <a:lnTo>
                  <a:pt x="1230433" y="1458942"/>
                </a:lnTo>
                <a:close/>
                <a:moveTo>
                  <a:pt x="615217" y="87888"/>
                </a:moveTo>
                <a:lnTo>
                  <a:pt x="615217" y="87888"/>
                </a:lnTo>
                <a:close/>
                <a:moveTo>
                  <a:pt x="826148" y="597639"/>
                </a:moveTo>
                <a:lnTo>
                  <a:pt x="826148" y="597639"/>
                </a:lnTo>
                <a:close/>
                <a:moveTo>
                  <a:pt x="738260" y="140621"/>
                </a:moveTo>
                <a:lnTo>
                  <a:pt x="738260" y="140621"/>
                </a:lnTo>
                <a:close/>
                <a:moveTo>
                  <a:pt x="562484" y="2179625"/>
                </a:moveTo>
                <a:lnTo>
                  <a:pt x="580061" y="2179625"/>
                </a:lnTo>
                <a:close/>
                <a:moveTo>
                  <a:pt x="421863" y="1775340"/>
                </a:moveTo>
                <a:lnTo>
                  <a:pt x="421863" y="1775340"/>
                </a:lnTo>
                <a:close/>
                <a:moveTo>
                  <a:pt x="509751" y="1634719"/>
                </a:moveTo>
                <a:lnTo>
                  <a:pt x="527329" y="1634719"/>
                </a:lnTo>
                <a:close/>
                <a:moveTo>
                  <a:pt x="597639" y="1792917"/>
                </a:moveTo>
                <a:lnTo>
                  <a:pt x="615217" y="1792917"/>
                </a:lnTo>
                <a:close/>
                <a:moveTo>
                  <a:pt x="562484" y="2109314"/>
                </a:moveTo>
                <a:lnTo>
                  <a:pt x="562484" y="2109314"/>
                </a:lnTo>
                <a:close/>
                <a:moveTo>
                  <a:pt x="544906" y="2109314"/>
                </a:moveTo>
                <a:lnTo>
                  <a:pt x="544906" y="2091737"/>
                </a:lnTo>
                <a:close/>
                <a:moveTo>
                  <a:pt x="949191" y="914036"/>
                </a:moveTo>
                <a:lnTo>
                  <a:pt x="949191" y="914036"/>
                </a:lnTo>
                <a:close/>
                <a:moveTo>
                  <a:pt x="703105" y="1441365"/>
                </a:moveTo>
                <a:lnTo>
                  <a:pt x="703105" y="1441365"/>
                </a:lnTo>
                <a:close/>
                <a:moveTo>
                  <a:pt x="738260" y="685527"/>
                </a:moveTo>
                <a:lnTo>
                  <a:pt x="738260" y="685527"/>
                </a:lnTo>
                <a:close/>
                <a:moveTo>
                  <a:pt x="615217" y="2197202"/>
                </a:moveTo>
                <a:lnTo>
                  <a:pt x="615217" y="2197202"/>
                </a:lnTo>
                <a:close/>
                <a:moveTo>
                  <a:pt x="562484" y="2179625"/>
                </a:moveTo>
                <a:lnTo>
                  <a:pt x="562484" y="2179625"/>
                </a:lnTo>
                <a:close/>
                <a:moveTo>
                  <a:pt x="527329" y="2109314"/>
                </a:moveTo>
                <a:lnTo>
                  <a:pt x="527329" y="2109314"/>
                </a:lnTo>
                <a:close/>
                <a:moveTo>
                  <a:pt x="509751" y="492173"/>
                </a:moveTo>
                <a:lnTo>
                  <a:pt x="509751" y="492173"/>
                </a:lnTo>
                <a:close/>
                <a:moveTo>
                  <a:pt x="509751" y="650372"/>
                </a:moveTo>
                <a:lnTo>
                  <a:pt x="509751" y="650372"/>
                </a:lnTo>
                <a:close/>
                <a:moveTo>
                  <a:pt x="562484" y="2144470"/>
                </a:moveTo>
                <a:lnTo>
                  <a:pt x="562484" y="2144470"/>
                </a:lnTo>
                <a:close/>
                <a:moveTo>
                  <a:pt x="544906" y="2091737"/>
                </a:moveTo>
                <a:lnTo>
                  <a:pt x="544906" y="2091737"/>
                </a:lnTo>
                <a:close/>
                <a:moveTo>
                  <a:pt x="650372" y="2003849"/>
                </a:moveTo>
                <a:lnTo>
                  <a:pt x="650372" y="2003849"/>
                </a:lnTo>
                <a:close/>
                <a:moveTo>
                  <a:pt x="1072235" y="1546830"/>
                </a:moveTo>
                <a:lnTo>
                  <a:pt x="1072235" y="1546830"/>
                </a:lnTo>
                <a:close/>
                <a:moveTo>
                  <a:pt x="896459" y="1845650"/>
                </a:moveTo>
                <a:lnTo>
                  <a:pt x="896459" y="1828072"/>
                </a:lnTo>
                <a:close/>
                <a:moveTo>
                  <a:pt x="421863" y="1792917"/>
                </a:moveTo>
                <a:lnTo>
                  <a:pt x="421863" y="1792917"/>
                </a:lnTo>
                <a:close/>
                <a:moveTo>
                  <a:pt x="755838" y="632794"/>
                </a:moveTo>
                <a:lnTo>
                  <a:pt x="755838" y="632794"/>
                </a:lnTo>
                <a:close/>
                <a:moveTo>
                  <a:pt x="896459" y="597639"/>
                </a:moveTo>
                <a:lnTo>
                  <a:pt x="896459" y="615217"/>
                </a:lnTo>
                <a:close/>
                <a:moveTo>
                  <a:pt x="1142545" y="1617141"/>
                </a:moveTo>
                <a:lnTo>
                  <a:pt x="1142545" y="1617141"/>
                </a:lnTo>
                <a:close/>
                <a:moveTo>
                  <a:pt x="562484" y="544906"/>
                </a:moveTo>
                <a:lnTo>
                  <a:pt x="580061" y="544906"/>
                </a:lnTo>
                <a:close/>
                <a:moveTo>
                  <a:pt x="369130" y="35155"/>
                </a:moveTo>
                <a:lnTo>
                  <a:pt x="369130" y="35155"/>
                </a:lnTo>
                <a:close/>
                <a:moveTo>
                  <a:pt x="1001924" y="1423787"/>
                </a:moveTo>
                <a:lnTo>
                  <a:pt x="1019502" y="1423787"/>
                </a:lnTo>
                <a:close/>
                <a:moveTo>
                  <a:pt x="1212856" y="1371054"/>
                </a:moveTo>
                <a:lnTo>
                  <a:pt x="1212856" y="1388632"/>
                </a:lnTo>
                <a:close/>
                <a:moveTo>
                  <a:pt x="580061" y="562484"/>
                </a:moveTo>
                <a:lnTo>
                  <a:pt x="580061" y="562484"/>
                </a:lnTo>
                <a:close/>
                <a:moveTo>
                  <a:pt x="1019502" y="1406210"/>
                </a:moveTo>
                <a:lnTo>
                  <a:pt x="1019502" y="1406210"/>
                </a:lnTo>
                <a:close/>
                <a:moveTo>
                  <a:pt x="544906" y="1546830"/>
                </a:moveTo>
                <a:lnTo>
                  <a:pt x="562484" y="1546830"/>
                </a:lnTo>
                <a:close/>
                <a:moveTo>
                  <a:pt x="843726" y="667950"/>
                </a:moveTo>
                <a:lnTo>
                  <a:pt x="843726" y="667950"/>
                </a:lnTo>
                <a:close/>
                <a:moveTo>
                  <a:pt x="1230433" y="1318321"/>
                </a:moveTo>
                <a:lnTo>
                  <a:pt x="1230433" y="1335899"/>
                </a:lnTo>
                <a:close/>
                <a:moveTo>
                  <a:pt x="1283166" y="1335899"/>
                </a:moveTo>
                <a:lnTo>
                  <a:pt x="1283166" y="1335899"/>
                </a:lnTo>
                <a:close/>
                <a:moveTo>
                  <a:pt x="790993" y="1564408"/>
                </a:moveTo>
                <a:lnTo>
                  <a:pt x="790993" y="1564408"/>
                </a:lnTo>
                <a:close/>
                <a:moveTo>
                  <a:pt x="861303" y="1511675"/>
                </a:moveTo>
                <a:lnTo>
                  <a:pt x="861303" y="1529253"/>
                </a:lnTo>
                <a:close/>
                <a:moveTo>
                  <a:pt x="562484" y="2056581"/>
                </a:moveTo>
                <a:lnTo>
                  <a:pt x="562484" y="2056581"/>
                </a:lnTo>
                <a:close/>
              </a:path>
            </a:pathLst>
          </a:custGeom>
          <a:solidFill>
            <a:srgbClr val="FFC000"/>
          </a:solidFill>
          <a:ln w="3175" cap="rnd">
            <a:solidFill>
              <a:srgbClr val="FFFF00"/>
            </a:solidFill>
            <a:prstDash val="solid"/>
            <a:round/>
          </a:ln>
        </p:spPr>
        <p:txBody>
          <a:bodyPr rtlCol="0" anchor="ctr"/>
          <a:lstStyle/>
          <a:p>
            <a:endParaRPr lang="en-US"/>
          </a:p>
        </p:txBody>
      </p:sp>
      <p:sp>
        <p:nvSpPr>
          <p:cNvPr id="45" name="任意多边形: 形状 44">
            <a:extLst>
              <a:ext uri="{FF2B5EF4-FFF2-40B4-BE49-F238E27FC236}">
                <a16:creationId xmlns:a16="http://schemas.microsoft.com/office/drawing/2014/main" id="{D3D18657-9E69-6B28-A948-F8157A9ED733}"/>
              </a:ext>
            </a:extLst>
          </p:cNvPr>
          <p:cNvSpPr/>
          <p:nvPr/>
        </p:nvSpPr>
        <p:spPr>
          <a:xfrm>
            <a:off x="9511344" y="3882685"/>
            <a:ext cx="550502" cy="536387"/>
          </a:xfrm>
          <a:custGeom>
            <a:avLst/>
            <a:gdLst>
              <a:gd name="connsiteX0" fmla="*/ 140621 w 685527"/>
              <a:gd name="connsiteY0" fmla="*/ 615217 h 667949"/>
              <a:gd name="connsiteX1" fmla="*/ 158199 w 685527"/>
              <a:gd name="connsiteY1" fmla="*/ 562484 h 667949"/>
              <a:gd name="connsiteX2" fmla="*/ 175776 w 685527"/>
              <a:gd name="connsiteY2" fmla="*/ 615217 h 667949"/>
              <a:gd name="connsiteX3" fmla="*/ 246087 w 685527"/>
              <a:gd name="connsiteY3" fmla="*/ 544906 h 667949"/>
              <a:gd name="connsiteX4" fmla="*/ 263664 w 685527"/>
              <a:gd name="connsiteY4" fmla="*/ 562484 h 667949"/>
              <a:gd name="connsiteX5" fmla="*/ 298820 w 685527"/>
              <a:gd name="connsiteY5" fmla="*/ 492173 h 667949"/>
              <a:gd name="connsiteX6" fmla="*/ 333975 w 685527"/>
              <a:gd name="connsiteY6" fmla="*/ 492173 h 667949"/>
              <a:gd name="connsiteX7" fmla="*/ 351552 w 685527"/>
              <a:gd name="connsiteY7" fmla="*/ 544906 h 667949"/>
              <a:gd name="connsiteX8" fmla="*/ 421863 w 685527"/>
              <a:gd name="connsiteY8" fmla="*/ 509751 h 667949"/>
              <a:gd name="connsiteX9" fmla="*/ 421863 w 685527"/>
              <a:gd name="connsiteY9" fmla="*/ 580061 h 667949"/>
              <a:gd name="connsiteX10" fmla="*/ 457018 w 685527"/>
              <a:gd name="connsiteY10" fmla="*/ 580061 h 667949"/>
              <a:gd name="connsiteX11" fmla="*/ 457018 w 685527"/>
              <a:gd name="connsiteY11" fmla="*/ 615217 h 667949"/>
              <a:gd name="connsiteX12" fmla="*/ 509751 w 685527"/>
              <a:gd name="connsiteY12" fmla="*/ 667950 h 667949"/>
              <a:gd name="connsiteX13" fmla="*/ 562484 w 685527"/>
              <a:gd name="connsiteY13" fmla="*/ 597639 h 667949"/>
              <a:gd name="connsiteX14" fmla="*/ 562484 w 685527"/>
              <a:gd name="connsiteY14" fmla="*/ 527329 h 667949"/>
              <a:gd name="connsiteX15" fmla="*/ 527329 w 685527"/>
              <a:gd name="connsiteY15" fmla="*/ 457018 h 667949"/>
              <a:gd name="connsiteX16" fmla="*/ 492173 w 685527"/>
              <a:gd name="connsiteY16" fmla="*/ 457018 h 667949"/>
              <a:gd name="connsiteX17" fmla="*/ 492173 w 685527"/>
              <a:gd name="connsiteY17" fmla="*/ 421863 h 667949"/>
              <a:gd name="connsiteX18" fmla="*/ 421863 w 685527"/>
              <a:gd name="connsiteY18" fmla="*/ 404285 h 667949"/>
              <a:gd name="connsiteX19" fmla="*/ 457018 w 685527"/>
              <a:gd name="connsiteY19" fmla="*/ 333975 h 667949"/>
              <a:gd name="connsiteX20" fmla="*/ 421863 w 685527"/>
              <a:gd name="connsiteY20" fmla="*/ 298820 h 667949"/>
              <a:gd name="connsiteX21" fmla="*/ 457018 w 685527"/>
              <a:gd name="connsiteY21" fmla="*/ 298820 h 667949"/>
              <a:gd name="connsiteX22" fmla="*/ 474596 w 685527"/>
              <a:gd name="connsiteY22" fmla="*/ 263664 h 667949"/>
              <a:gd name="connsiteX23" fmla="*/ 527329 w 685527"/>
              <a:gd name="connsiteY23" fmla="*/ 281242 h 667949"/>
              <a:gd name="connsiteX24" fmla="*/ 667950 w 685527"/>
              <a:gd name="connsiteY24" fmla="*/ 228509 h 667949"/>
              <a:gd name="connsiteX25" fmla="*/ 685527 w 685527"/>
              <a:gd name="connsiteY25" fmla="*/ 175776 h 667949"/>
              <a:gd name="connsiteX26" fmla="*/ 650372 w 685527"/>
              <a:gd name="connsiteY26" fmla="*/ 123043 h 667949"/>
              <a:gd name="connsiteX27" fmla="*/ 615217 w 685527"/>
              <a:gd name="connsiteY27" fmla="*/ 87888 h 667949"/>
              <a:gd name="connsiteX28" fmla="*/ 544906 w 685527"/>
              <a:gd name="connsiteY28" fmla="*/ 87888 h 667949"/>
              <a:gd name="connsiteX29" fmla="*/ 509751 w 685527"/>
              <a:gd name="connsiteY29" fmla="*/ 35155 h 667949"/>
              <a:gd name="connsiteX30" fmla="*/ 439440 w 685527"/>
              <a:gd name="connsiteY30" fmla="*/ 0 h 667949"/>
              <a:gd name="connsiteX31" fmla="*/ 439440 w 685527"/>
              <a:gd name="connsiteY31" fmla="*/ 35155 h 667949"/>
              <a:gd name="connsiteX32" fmla="*/ 404285 w 685527"/>
              <a:gd name="connsiteY32" fmla="*/ 35155 h 667949"/>
              <a:gd name="connsiteX33" fmla="*/ 439440 w 685527"/>
              <a:gd name="connsiteY33" fmla="*/ 105466 h 667949"/>
              <a:gd name="connsiteX34" fmla="*/ 369130 w 685527"/>
              <a:gd name="connsiteY34" fmla="*/ 175776 h 667949"/>
              <a:gd name="connsiteX35" fmla="*/ 386708 w 685527"/>
              <a:gd name="connsiteY35" fmla="*/ 158199 h 667949"/>
              <a:gd name="connsiteX36" fmla="*/ 351552 w 685527"/>
              <a:gd name="connsiteY36" fmla="*/ 246087 h 667949"/>
              <a:gd name="connsiteX37" fmla="*/ 281242 w 685527"/>
              <a:gd name="connsiteY37" fmla="*/ 246087 h 667949"/>
              <a:gd name="connsiteX38" fmla="*/ 298820 w 685527"/>
              <a:gd name="connsiteY38" fmla="*/ 263664 h 667949"/>
              <a:gd name="connsiteX39" fmla="*/ 228509 w 685527"/>
              <a:gd name="connsiteY39" fmla="*/ 369130 h 667949"/>
              <a:gd name="connsiteX40" fmla="*/ 193354 w 685527"/>
              <a:gd name="connsiteY40" fmla="*/ 369130 h 667949"/>
              <a:gd name="connsiteX41" fmla="*/ 175776 w 685527"/>
              <a:gd name="connsiteY41" fmla="*/ 316397 h 667949"/>
              <a:gd name="connsiteX42" fmla="*/ 123043 w 685527"/>
              <a:gd name="connsiteY42" fmla="*/ 333975 h 667949"/>
              <a:gd name="connsiteX43" fmla="*/ 52733 w 685527"/>
              <a:gd name="connsiteY43" fmla="*/ 298820 h 667949"/>
              <a:gd name="connsiteX44" fmla="*/ 52733 w 685527"/>
              <a:gd name="connsiteY44" fmla="*/ 333975 h 667949"/>
              <a:gd name="connsiteX45" fmla="*/ 17578 w 685527"/>
              <a:gd name="connsiteY45" fmla="*/ 333975 h 667949"/>
              <a:gd name="connsiteX46" fmla="*/ 52733 w 685527"/>
              <a:gd name="connsiteY46" fmla="*/ 369130 h 667949"/>
              <a:gd name="connsiteX47" fmla="*/ 0 w 685527"/>
              <a:gd name="connsiteY47" fmla="*/ 474596 h 667949"/>
              <a:gd name="connsiteX48" fmla="*/ 52733 w 685527"/>
              <a:gd name="connsiteY48" fmla="*/ 492173 h 667949"/>
              <a:gd name="connsiteX49" fmla="*/ 52733 w 685527"/>
              <a:gd name="connsiteY49" fmla="*/ 527329 h 667949"/>
              <a:gd name="connsiteX50" fmla="*/ 87888 w 685527"/>
              <a:gd name="connsiteY50" fmla="*/ 527329 h 667949"/>
              <a:gd name="connsiteX51" fmla="*/ 140621 w 685527"/>
              <a:gd name="connsiteY51" fmla="*/ 597639 h 667949"/>
              <a:gd name="connsiteX52" fmla="*/ 527329 w 685527"/>
              <a:gd name="connsiteY52" fmla="*/ 263664 h 667949"/>
              <a:gd name="connsiteX53" fmla="*/ 527329 w 685527"/>
              <a:gd name="connsiteY53" fmla="*/ 281242 h 667949"/>
              <a:gd name="connsiteX54" fmla="*/ 35155 w 685527"/>
              <a:gd name="connsiteY54" fmla="*/ 351552 h 667949"/>
              <a:gd name="connsiteX55" fmla="*/ 35155 w 685527"/>
              <a:gd name="connsiteY55" fmla="*/ 351552 h 667949"/>
              <a:gd name="connsiteX56" fmla="*/ 527329 w 685527"/>
              <a:gd name="connsiteY56" fmla="*/ 281242 h 667949"/>
              <a:gd name="connsiteX57" fmla="*/ 527329 w 685527"/>
              <a:gd name="connsiteY57" fmla="*/ 281242 h 667949"/>
              <a:gd name="connsiteX58" fmla="*/ 228509 w 685527"/>
              <a:gd name="connsiteY58" fmla="*/ 369130 h 667949"/>
              <a:gd name="connsiteX59" fmla="*/ 228509 w 685527"/>
              <a:gd name="connsiteY59" fmla="*/ 369130 h 66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5527" h="667949">
                <a:moveTo>
                  <a:pt x="140621" y="615217"/>
                </a:moveTo>
                <a:lnTo>
                  <a:pt x="158199" y="562484"/>
                </a:lnTo>
                <a:lnTo>
                  <a:pt x="175776" y="615217"/>
                </a:lnTo>
                <a:lnTo>
                  <a:pt x="246087" y="544906"/>
                </a:lnTo>
                <a:lnTo>
                  <a:pt x="263664" y="562484"/>
                </a:lnTo>
                <a:lnTo>
                  <a:pt x="298820" y="492173"/>
                </a:lnTo>
                <a:lnTo>
                  <a:pt x="333975" y="492173"/>
                </a:lnTo>
                <a:lnTo>
                  <a:pt x="351552" y="544906"/>
                </a:lnTo>
                <a:lnTo>
                  <a:pt x="421863" y="509751"/>
                </a:lnTo>
                <a:lnTo>
                  <a:pt x="421863" y="580061"/>
                </a:lnTo>
                <a:lnTo>
                  <a:pt x="457018" y="580061"/>
                </a:lnTo>
                <a:lnTo>
                  <a:pt x="457018" y="615217"/>
                </a:lnTo>
                <a:lnTo>
                  <a:pt x="509751" y="667950"/>
                </a:lnTo>
                <a:lnTo>
                  <a:pt x="562484" y="597639"/>
                </a:lnTo>
                <a:lnTo>
                  <a:pt x="562484" y="527329"/>
                </a:lnTo>
                <a:lnTo>
                  <a:pt x="527329" y="457018"/>
                </a:lnTo>
                <a:lnTo>
                  <a:pt x="492173" y="457018"/>
                </a:lnTo>
                <a:lnTo>
                  <a:pt x="492173" y="421863"/>
                </a:lnTo>
                <a:lnTo>
                  <a:pt x="421863" y="404285"/>
                </a:lnTo>
                <a:lnTo>
                  <a:pt x="457018" y="333975"/>
                </a:lnTo>
                <a:lnTo>
                  <a:pt x="421863" y="298820"/>
                </a:lnTo>
                <a:lnTo>
                  <a:pt x="457018" y="298820"/>
                </a:lnTo>
                <a:lnTo>
                  <a:pt x="474596" y="263664"/>
                </a:lnTo>
                <a:lnTo>
                  <a:pt x="527329" y="281242"/>
                </a:lnTo>
                <a:lnTo>
                  <a:pt x="667950" y="228509"/>
                </a:lnTo>
                <a:lnTo>
                  <a:pt x="685527" y="175776"/>
                </a:lnTo>
                <a:lnTo>
                  <a:pt x="650372" y="123043"/>
                </a:lnTo>
                <a:lnTo>
                  <a:pt x="615217" y="87888"/>
                </a:lnTo>
                <a:lnTo>
                  <a:pt x="544906" y="87888"/>
                </a:lnTo>
                <a:lnTo>
                  <a:pt x="509751" y="35155"/>
                </a:lnTo>
                <a:lnTo>
                  <a:pt x="439440" y="0"/>
                </a:lnTo>
                <a:lnTo>
                  <a:pt x="439440" y="35155"/>
                </a:lnTo>
                <a:lnTo>
                  <a:pt x="404285" y="35155"/>
                </a:lnTo>
                <a:lnTo>
                  <a:pt x="439440" y="105466"/>
                </a:lnTo>
                <a:lnTo>
                  <a:pt x="369130" y="175776"/>
                </a:lnTo>
                <a:lnTo>
                  <a:pt x="386708" y="158199"/>
                </a:lnTo>
                <a:lnTo>
                  <a:pt x="351552" y="246087"/>
                </a:lnTo>
                <a:lnTo>
                  <a:pt x="281242" y="246087"/>
                </a:lnTo>
                <a:lnTo>
                  <a:pt x="298820" y="263664"/>
                </a:lnTo>
                <a:lnTo>
                  <a:pt x="228509" y="369130"/>
                </a:lnTo>
                <a:lnTo>
                  <a:pt x="193354" y="369130"/>
                </a:lnTo>
                <a:lnTo>
                  <a:pt x="175776" y="316397"/>
                </a:lnTo>
                <a:lnTo>
                  <a:pt x="123043" y="333975"/>
                </a:lnTo>
                <a:lnTo>
                  <a:pt x="52733" y="298820"/>
                </a:lnTo>
                <a:lnTo>
                  <a:pt x="52733" y="333975"/>
                </a:lnTo>
                <a:lnTo>
                  <a:pt x="17578" y="333975"/>
                </a:lnTo>
                <a:lnTo>
                  <a:pt x="52733" y="369130"/>
                </a:lnTo>
                <a:lnTo>
                  <a:pt x="0" y="474596"/>
                </a:lnTo>
                <a:lnTo>
                  <a:pt x="52733" y="492173"/>
                </a:lnTo>
                <a:lnTo>
                  <a:pt x="52733" y="527329"/>
                </a:lnTo>
                <a:lnTo>
                  <a:pt x="87888" y="527329"/>
                </a:lnTo>
                <a:lnTo>
                  <a:pt x="140621" y="597639"/>
                </a:lnTo>
                <a:close/>
                <a:moveTo>
                  <a:pt x="527329" y="263664"/>
                </a:moveTo>
                <a:lnTo>
                  <a:pt x="527329" y="281242"/>
                </a:lnTo>
                <a:close/>
                <a:moveTo>
                  <a:pt x="35155" y="351552"/>
                </a:moveTo>
                <a:lnTo>
                  <a:pt x="35155" y="351552"/>
                </a:lnTo>
                <a:close/>
                <a:moveTo>
                  <a:pt x="527329" y="281242"/>
                </a:moveTo>
                <a:lnTo>
                  <a:pt x="527329" y="281242"/>
                </a:lnTo>
                <a:close/>
                <a:moveTo>
                  <a:pt x="228509" y="369130"/>
                </a:moveTo>
                <a:lnTo>
                  <a:pt x="228509" y="369130"/>
                </a:lnTo>
                <a:close/>
              </a:path>
            </a:pathLst>
          </a:custGeom>
          <a:solidFill>
            <a:srgbClr val="48A8E2"/>
          </a:solidFill>
          <a:ln w="3175" cap="rnd">
            <a:solidFill>
              <a:srgbClr val="FFFF00"/>
            </a:solidFill>
            <a:prstDash val="solid"/>
            <a:round/>
          </a:ln>
        </p:spPr>
        <p:txBody>
          <a:bodyPr rtlCol="0" anchor="ctr"/>
          <a:lstStyle/>
          <a:p>
            <a:endParaRPr lang="en-US"/>
          </a:p>
        </p:txBody>
      </p:sp>
      <p:sp>
        <p:nvSpPr>
          <p:cNvPr id="46" name="任意多边形: 形状 45">
            <a:extLst>
              <a:ext uri="{FF2B5EF4-FFF2-40B4-BE49-F238E27FC236}">
                <a16:creationId xmlns:a16="http://schemas.microsoft.com/office/drawing/2014/main" id="{B337C6DB-49B3-EBA6-BD1E-93341AA7F440}"/>
              </a:ext>
            </a:extLst>
          </p:cNvPr>
          <p:cNvSpPr/>
          <p:nvPr/>
        </p:nvSpPr>
        <p:spPr>
          <a:xfrm>
            <a:off x="8593840" y="3600376"/>
            <a:ext cx="1270390" cy="1086889"/>
          </a:xfrm>
          <a:custGeom>
            <a:avLst/>
            <a:gdLst>
              <a:gd name="connsiteX0" fmla="*/ 544906 w 1581985"/>
              <a:gd name="connsiteY0" fmla="*/ 1177700 h 1353476"/>
              <a:gd name="connsiteX1" fmla="*/ 632794 w 1581985"/>
              <a:gd name="connsiteY1" fmla="*/ 1353477 h 1353476"/>
              <a:gd name="connsiteX2" fmla="*/ 790993 w 1581985"/>
              <a:gd name="connsiteY2" fmla="*/ 1300744 h 1353476"/>
              <a:gd name="connsiteX3" fmla="*/ 790993 w 1581985"/>
              <a:gd name="connsiteY3" fmla="*/ 1160123 h 1353476"/>
              <a:gd name="connsiteX4" fmla="*/ 878881 w 1581985"/>
              <a:gd name="connsiteY4" fmla="*/ 1072235 h 1353476"/>
              <a:gd name="connsiteX5" fmla="*/ 878881 w 1581985"/>
              <a:gd name="connsiteY5" fmla="*/ 1001924 h 1353476"/>
              <a:gd name="connsiteX6" fmla="*/ 896459 w 1581985"/>
              <a:gd name="connsiteY6" fmla="*/ 1019502 h 1353476"/>
              <a:gd name="connsiteX7" fmla="*/ 931614 w 1581985"/>
              <a:gd name="connsiteY7" fmla="*/ 984347 h 1353476"/>
              <a:gd name="connsiteX8" fmla="*/ 914036 w 1581985"/>
              <a:gd name="connsiteY8" fmla="*/ 966769 h 1353476"/>
              <a:gd name="connsiteX9" fmla="*/ 984347 w 1581985"/>
              <a:gd name="connsiteY9" fmla="*/ 931614 h 1353476"/>
              <a:gd name="connsiteX10" fmla="*/ 984347 w 1581985"/>
              <a:gd name="connsiteY10" fmla="*/ 1001924 h 1353476"/>
              <a:gd name="connsiteX11" fmla="*/ 1019502 w 1581985"/>
              <a:gd name="connsiteY11" fmla="*/ 1001924 h 1353476"/>
              <a:gd name="connsiteX12" fmla="*/ 984347 w 1581985"/>
              <a:gd name="connsiteY12" fmla="*/ 1037080 h 1353476"/>
              <a:gd name="connsiteX13" fmla="*/ 1019502 w 1581985"/>
              <a:gd name="connsiteY13" fmla="*/ 1072235 h 1353476"/>
              <a:gd name="connsiteX14" fmla="*/ 1124968 w 1581985"/>
              <a:gd name="connsiteY14" fmla="*/ 1037080 h 1353476"/>
              <a:gd name="connsiteX15" fmla="*/ 1142545 w 1581985"/>
              <a:gd name="connsiteY15" fmla="*/ 1089812 h 1353476"/>
              <a:gd name="connsiteX16" fmla="*/ 1265589 w 1581985"/>
              <a:gd name="connsiteY16" fmla="*/ 1089812 h 1353476"/>
              <a:gd name="connsiteX17" fmla="*/ 1265589 w 1581985"/>
              <a:gd name="connsiteY17" fmla="*/ 1019502 h 1353476"/>
              <a:gd name="connsiteX18" fmla="*/ 1195278 w 1581985"/>
              <a:gd name="connsiteY18" fmla="*/ 984347 h 1353476"/>
              <a:gd name="connsiteX19" fmla="*/ 1177700 w 1581985"/>
              <a:gd name="connsiteY19" fmla="*/ 1001924 h 1353476"/>
              <a:gd name="connsiteX20" fmla="*/ 1177700 w 1581985"/>
              <a:gd name="connsiteY20" fmla="*/ 966769 h 1353476"/>
              <a:gd name="connsiteX21" fmla="*/ 1230433 w 1581985"/>
              <a:gd name="connsiteY21" fmla="*/ 914036 h 1353476"/>
              <a:gd name="connsiteX22" fmla="*/ 1283166 w 1581985"/>
              <a:gd name="connsiteY22" fmla="*/ 966769 h 1353476"/>
              <a:gd name="connsiteX23" fmla="*/ 1265589 w 1581985"/>
              <a:gd name="connsiteY23" fmla="*/ 896459 h 1353476"/>
              <a:gd name="connsiteX24" fmla="*/ 1195278 w 1581985"/>
              <a:gd name="connsiteY24" fmla="*/ 896459 h 1353476"/>
              <a:gd name="connsiteX25" fmla="*/ 1195278 w 1581985"/>
              <a:gd name="connsiteY25" fmla="*/ 861303 h 1353476"/>
              <a:gd name="connsiteX26" fmla="*/ 1124968 w 1581985"/>
              <a:gd name="connsiteY26" fmla="*/ 790993 h 1353476"/>
              <a:gd name="connsiteX27" fmla="*/ 1195278 w 1581985"/>
              <a:gd name="connsiteY27" fmla="*/ 738260 h 1353476"/>
              <a:gd name="connsiteX28" fmla="*/ 1177700 w 1581985"/>
              <a:gd name="connsiteY28" fmla="*/ 685527 h 1353476"/>
              <a:gd name="connsiteX29" fmla="*/ 1160123 w 1581985"/>
              <a:gd name="connsiteY29" fmla="*/ 703105 h 1353476"/>
              <a:gd name="connsiteX30" fmla="*/ 1212856 w 1581985"/>
              <a:gd name="connsiteY30" fmla="*/ 650372 h 1353476"/>
              <a:gd name="connsiteX31" fmla="*/ 1265589 w 1581985"/>
              <a:gd name="connsiteY31" fmla="*/ 685527 h 1353476"/>
              <a:gd name="connsiteX32" fmla="*/ 1318321 w 1581985"/>
              <a:gd name="connsiteY32" fmla="*/ 667950 h 1353476"/>
              <a:gd name="connsiteX33" fmla="*/ 1318321 w 1581985"/>
              <a:gd name="connsiteY33" fmla="*/ 703105 h 1353476"/>
              <a:gd name="connsiteX34" fmla="*/ 1371054 w 1581985"/>
              <a:gd name="connsiteY34" fmla="*/ 720682 h 1353476"/>
              <a:gd name="connsiteX35" fmla="*/ 1441365 w 1581985"/>
              <a:gd name="connsiteY35" fmla="*/ 597639 h 1353476"/>
              <a:gd name="connsiteX36" fmla="*/ 1511675 w 1581985"/>
              <a:gd name="connsiteY36" fmla="*/ 580061 h 1353476"/>
              <a:gd name="connsiteX37" fmla="*/ 1511675 w 1581985"/>
              <a:gd name="connsiteY37" fmla="*/ 509751 h 1353476"/>
              <a:gd name="connsiteX38" fmla="*/ 1581986 w 1581985"/>
              <a:gd name="connsiteY38" fmla="*/ 457018 h 1353476"/>
              <a:gd name="connsiteX39" fmla="*/ 1546830 w 1581985"/>
              <a:gd name="connsiteY39" fmla="*/ 386708 h 1353476"/>
              <a:gd name="connsiteX40" fmla="*/ 1581986 w 1581985"/>
              <a:gd name="connsiteY40" fmla="*/ 386708 h 1353476"/>
              <a:gd name="connsiteX41" fmla="*/ 1581986 w 1581985"/>
              <a:gd name="connsiteY41" fmla="*/ 351552 h 1353476"/>
              <a:gd name="connsiteX42" fmla="*/ 1511675 w 1581985"/>
              <a:gd name="connsiteY42" fmla="*/ 351552 h 1353476"/>
              <a:gd name="connsiteX43" fmla="*/ 1458942 w 1581985"/>
              <a:gd name="connsiteY43" fmla="*/ 316397 h 1353476"/>
              <a:gd name="connsiteX44" fmla="*/ 1441365 w 1581985"/>
              <a:gd name="connsiteY44" fmla="*/ 333975 h 1353476"/>
              <a:gd name="connsiteX45" fmla="*/ 1441365 w 1581985"/>
              <a:gd name="connsiteY45" fmla="*/ 298820 h 1353476"/>
              <a:gd name="connsiteX46" fmla="*/ 1388632 w 1581985"/>
              <a:gd name="connsiteY46" fmla="*/ 316397 h 1353476"/>
              <a:gd name="connsiteX47" fmla="*/ 1371054 w 1581985"/>
              <a:gd name="connsiteY47" fmla="*/ 263664 h 1353476"/>
              <a:gd name="connsiteX48" fmla="*/ 1248011 w 1581985"/>
              <a:gd name="connsiteY48" fmla="*/ 281242 h 1353476"/>
              <a:gd name="connsiteX49" fmla="*/ 1248011 w 1581985"/>
              <a:gd name="connsiteY49" fmla="*/ 246087 h 1353476"/>
              <a:gd name="connsiteX50" fmla="*/ 1212856 w 1581985"/>
              <a:gd name="connsiteY50" fmla="*/ 246087 h 1353476"/>
              <a:gd name="connsiteX51" fmla="*/ 1177700 w 1581985"/>
              <a:gd name="connsiteY51" fmla="*/ 281242 h 1353476"/>
              <a:gd name="connsiteX52" fmla="*/ 1160123 w 1581985"/>
              <a:gd name="connsiteY52" fmla="*/ 228509 h 1353476"/>
              <a:gd name="connsiteX53" fmla="*/ 1142545 w 1581985"/>
              <a:gd name="connsiteY53" fmla="*/ 281242 h 1353476"/>
              <a:gd name="connsiteX54" fmla="*/ 1037079 w 1581985"/>
              <a:gd name="connsiteY54" fmla="*/ 281242 h 1353476"/>
              <a:gd name="connsiteX55" fmla="*/ 984347 w 1581985"/>
              <a:gd name="connsiteY55" fmla="*/ 228509 h 1353476"/>
              <a:gd name="connsiteX56" fmla="*/ 1001924 w 1581985"/>
              <a:gd name="connsiteY56" fmla="*/ 175776 h 1353476"/>
              <a:gd name="connsiteX57" fmla="*/ 966769 w 1581985"/>
              <a:gd name="connsiteY57" fmla="*/ 105466 h 1353476"/>
              <a:gd name="connsiteX58" fmla="*/ 843726 w 1581985"/>
              <a:gd name="connsiteY58" fmla="*/ 87888 h 1353476"/>
              <a:gd name="connsiteX59" fmla="*/ 790993 w 1581985"/>
              <a:gd name="connsiteY59" fmla="*/ 0 h 1353476"/>
              <a:gd name="connsiteX60" fmla="*/ 703105 w 1581985"/>
              <a:gd name="connsiteY60" fmla="*/ 52733 h 1353476"/>
              <a:gd name="connsiteX61" fmla="*/ 738260 w 1581985"/>
              <a:gd name="connsiteY61" fmla="*/ 123043 h 1353476"/>
              <a:gd name="connsiteX62" fmla="*/ 650372 w 1581985"/>
              <a:gd name="connsiteY62" fmla="*/ 210931 h 1353476"/>
              <a:gd name="connsiteX63" fmla="*/ 632794 w 1581985"/>
              <a:gd name="connsiteY63" fmla="*/ 123043 h 1353476"/>
              <a:gd name="connsiteX64" fmla="*/ 615217 w 1581985"/>
              <a:gd name="connsiteY64" fmla="*/ 210931 h 1353476"/>
              <a:gd name="connsiteX65" fmla="*/ 544906 w 1581985"/>
              <a:gd name="connsiteY65" fmla="*/ 175776 h 1353476"/>
              <a:gd name="connsiteX66" fmla="*/ 562484 w 1581985"/>
              <a:gd name="connsiteY66" fmla="*/ 263664 h 1353476"/>
              <a:gd name="connsiteX67" fmla="*/ 457018 w 1581985"/>
              <a:gd name="connsiteY67" fmla="*/ 298820 h 1353476"/>
              <a:gd name="connsiteX68" fmla="*/ 421863 w 1581985"/>
              <a:gd name="connsiteY68" fmla="*/ 263664 h 1353476"/>
              <a:gd name="connsiteX69" fmla="*/ 404285 w 1581985"/>
              <a:gd name="connsiteY69" fmla="*/ 281242 h 1353476"/>
              <a:gd name="connsiteX70" fmla="*/ 369130 w 1581985"/>
              <a:gd name="connsiteY70" fmla="*/ 210931 h 1353476"/>
              <a:gd name="connsiteX71" fmla="*/ 351552 w 1581985"/>
              <a:gd name="connsiteY71" fmla="*/ 263664 h 1353476"/>
              <a:gd name="connsiteX72" fmla="*/ 228509 w 1581985"/>
              <a:gd name="connsiteY72" fmla="*/ 210931 h 1353476"/>
              <a:gd name="connsiteX73" fmla="*/ 158199 w 1581985"/>
              <a:gd name="connsiteY73" fmla="*/ 35155 h 1353476"/>
              <a:gd name="connsiteX74" fmla="*/ 52733 w 1581985"/>
              <a:gd name="connsiteY74" fmla="*/ 35155 h 1353476"/>
              <a:gd name="connsiteX75" fmla="*/ 17578 w 1581985"/>
              <a:gd name="connsiteY75" fmla="*/ 105466 h 1353476"/>
              <a:gd name="connsiteX76" fmla="*/ 70310 w 1581985"/>
              <a:gd name="connsiteY76" fmla="*/ 158199 h 1353476"/>
              <a:gd name="connsiteX77" fmla="*/ 17578 w 1581985"/>
              <a:gd name="connsiteY77" fmla="*/ 193354 h 1353476"/>
              <a:gd name="connsiteX78" fmla="*/ 35155 w 1581985"/>
              <a:gd name="connsiteY78" fmla="*/ 210931 h 1353476"/>
              <a:gd name="connsiteX79" fmla="*/ 0 w 1581985"/>
              <a:gd name="connsiteY79" fmla="*/ 246087 h 1353476"/>
              <a:gd name="connsiteX80" fmla="*/ 140621 w 1581985"/>
              <a:gd name="connsiteY80" fmla="*/ 351552 h 1353476"/>
              <a:gd name="connsiteX81" fmla="*/ 210931 w 1581985"/>
              <a:gd name="connsiteY81" fmla="*/ 492173 h 1353476"/>
              <a:gd name="connsiteX82" fmla="*/ 175776 w 1581985"/>
              <a:gd name="connsiteY82" fmla="*/ 527329 h 1353476"/>
              <a:gd name="connsiteX83" fmla="*/ 228509 w 1581985"/>
              <a:gd name="connsiteY83" fmla="*/ 597639 h 1353476"/>
              <a:gd name="connsiteX84" fmla="*/ 263664 w 1581985"/>
              <a:gd name="connsiteY84" fmla="*/ 966769 h 1353476"/>
              <a:gd name="connsiteX85" fmla="*/ 298820 w 1581985"/>
              <a:gd name="connsiteY85" fmla="*/ 1019502 h 1353476"/>
              <a:gd name="connsiteX86" fmla="*/ 298820 w 1581985"/>
              <a:gd name="connsiteY86" fmla="*/ 949191 h 1353476"/>
              <a:gd name="connsiteX87" fmla="*/ 333975 w 1581985"/>
              <a:gd name="connsiteY87" fmla="*/ 914036 h 1353476"/>
              <a:gd name="connsiteX88" fmla="*/ 404285 w 1581985"/>
              <a:gd name="connsiteY88" fmla="*/ 984347 h 1353476"/>
              <a:gd name="connsiteX89" fmla="*/ 386708 w 1581985"/>
              <a:gd name="connsiteY89" fmla="*/ 1037080 h 1353476"/>
              <a:gd name="connsiteX90" fmla="*/ 439440 w 1581985"/>
              <a:gd name="connsiteY90" fmla="*/ 1089812 h 1353476"/>
              <a:gd name="connsiteX91" fmla="*/ 474596 w 1581985"/>
              <a:gd name="connsiteY91" fmla="*/ 1054657 h 1353476"/>
              <a:gd name="connsiteX92" fmla="*/ 544906 w 1581985"/>
              <a:gd name="connsiteY92" fmla="*/ 1177700 h 1353476"/>
              <a:gd name="connsiteX93" fmla="*/ 1265589 w 1581985"/>
              <a:gd name="connsiteY93" fmla="*/ 685527 h 1353476"/>
              <a:gd name="connsiteX94" fmla="*/ 1265589 w 1581985"/>
              <a:gd name="connsiteY94" fmla="*/ 685527 h 1353476"/>
              <a:gd name="connsiteX95" fmla="*/ 1371054 w 1581985"/>
              <a:gd name="connsiteY95" fmla="*/ 703105 h 1353476"/>
              <a:gd name="connsiteX96" fmla="*/ 1371054 w 1581985"/>
              <a:gd name="connsiteY96" fmla="*/ 703105 h 1353476"/>
              <a:gd name="connsiteX97" fmla="*/ 1160123 w 1581985"/>
              <a:gd name="connsiteY97" fmla="*/ 685527 h 1353476"/>
              <a:gd name="connsiteX98" fmla="*/ 1160123 w 1581985"/>
              <a:gd name="connsiteY98" fmla="*/ 685527 h 135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81985" h="1353476">
                <a:moveTo>
                  <a:pt x="544906" y="1177700"/>
                </a:moveTo>
                <a:lnTo>
                  <a:pt x="632794" y="1353477"/>
                </a:lnTo>
                <a:lnTo>
                  <a:pt x="790993" y="1300744"/>
                </a:lnTo>
                <a:lnTo>
                  <a:pt x="790993" y="1160123"/>
                </a:lnTo>
                <a:lnTo>
                  <a:pt x="878881" y="1072235"/>
                </a:lnTo>
                <a:lnTo>
                  <a:pt x="878881" y="1001924"/>
                </a:lnTo>
                <a:lnTo>
                  <a:pt x="896459" y="1019502"/>
                </a:lnTo>
                <a:lnTo>
                  <a:pt x="931614" y="984347"/>
                </a:lnTo>
                <a:lnTo>
                  <a:pt x="914036" y="966769"/>
                </a:lnTo>
                <a:lnTo>
                  <a:pt x="984347" y="931614"/>
                </a:lnTo>
                <a:lnTo>
                  <a:pt x="984347" y="1001924"/>
                </a:lnTo>
                <a:lnTo>
                  <a:pt x="1019502" y="1001924"/>
                </a:lnTo>
                <a:lnTo>
                  <a:pt x="984347" y="1037080"/>
                </a:lnTo>
                <a:lnTo>
                  <a:pt x="1019502" y="1072235"/>
                </a:lnTo>
                <a:lnTo>
                  <a:pt x="1124968" y="1037080"/>
                </a:lnTo>
                <a:lnTo>
                  <a:pt x="1142545" y="1089812"/>
                </a:lnTo>
                <a:lnTo>
                  <a:pt x="1265589" y="1089812"/>
                </a:lnTo>
                <a:lnTo>
                  <a:pt x="1265589" y="1019502"/>
                </a:lnTo>
                <a:lnTo>
                  <a:pt x="1195278" y="984347"/>
                </a:lnTo>
                <a:lnTo>
                  <a:pt x="1177700" y="1001924"/>
                </a:lnTo>
                <a:lnTo>
                  <a:pt x="1177700" y="966769"/>
                </a:lnTo>
                <a:lnTo>
                  <a:pt x="1230433" y="914036"/>
                </a:lnTo>
                <a:lnTo>
                  <a:pt x="1283166" y="966769"/>
                </a:lnTo>
                <a:lnTo>
                  <a:pt x="1265589" y="896459"/>
                </a:lnTo>
                <a:lnTo>
                  <a:pt x="1195278" y="896459"/>
                </a:lnTo>
                <a:lnTo>
                  <a:pt x="1195278" y="861303"/>
                </a:lnTo>
                <a:lnTo>
                  <a:pt x="1124968" y="790993"/>
                </a:lnTo>
                <a:lnTo>
                  <a:pt x="1195278" y="738260"/>
                </a:lnTo>
                <a:lnTo>
                  <a:pt x="1177700" y="685527"/>
                </a:lnTo>
                <a:lnTo>
                  <a:pt x="1160123" y="703105"/>
                </a:lnTo>
                <a:lnTo>
                  <a:pt x="1212856" y="650372"/>
                </a:lnTo>
                <a:lnTo>
                  <a:pt x="1265589" y="685527"/>
                </a:lnTo>
                <a:lnTo>
                  <a:pt x="1318321" y="667950"/>
                </a:lnTo>
                <a:lnTo>
                  <a:pt x="1318321" y="703105"/>
                </a:lnTo>
                <a:lnTo>
                  <a:pt x="1371054" y="720682"/>
                </a:lnTo>
                <a:lnTo>
                  <a:pt x="1441365" y="597639"/>
                </a:lnTo>
                <a:lnTo>
                  <a:pt x="1511675" y="580061"/>
                </a:lnTo>
                <a:lnTo>
                  <a:pt x="1511675" y="509751"/>
                </a:lnTo>
                <a:lnTo>
                  <a:pt x="1581986" y="457018"/>
                </a:lnTo>
                <a:lnTo>
                  <a:pt x="1546830" y="386708"/>
                </a:lnTo>
                <a:lnTo>
                  <a:pt x="1581986" y="386708"/>
                </a:lnTo>
                <a:lnTo>
                  <a:pt x="1581986" y="351552"/>
                </a:lnTo>
                <a:lnTo>
                  <a:pt x="1511675" y="351552"/>
                </a:lnTo>
                <a:lnTo>
                  <a:pt x="1458942" y="316397"/>
                </a:lnTo>
                <a:lnTo>
                  <a:pt x="1441365" y="333975"/>
                </a:lnTo>
                <a:lnTo>
                  <a:pt x="1441365" y="298820"/>
                </a:lnTo>
                <a:lnTo>
                  <a:pt x="1388632" y="316397"/>
                </a:lnTo>
                <a:lnTo>
                  <a:pt x="1371054" y="263664"/>
                </a:lnTo>
                <a:lnTo>
                  <a:pt x="1248011" y="281242"/>
                </a:lnTo>
                <a:lnTo>
                  <a:pt x="1248011" y="246087"/>
                </a:lnTo>
                <a:lnTo>
                  <a:pt x="1212856" y="246087"/>
                </a:lnTo>
                <a:lnTo>
                  <a:pt x="1177700" y="281242"/>
                </a:lnTo>
                <a:lnTo>
                  <a:pt x="1160123" y="228509"/>
                </a:lnTo>
                <a:lnTo>
                  <a:pt x="1142545" y="281242"/>
                </a:lnTo>
                <a:lnTo>
                  <a:pt x="1037079" y="281242"/>
                </a:lnTo>
                <a:lnTo>
                  <a:pt x="984347" y="228509"/>
                </a:lnTo>
                <a:lnTo>
                  <a:pt x="1001924" y="175776"/>
                </a:lnTo>
                <a:lnTo>
                  <a:pt x="966769" y="105466"/>
                </a:lnTo>
                <a:lnTo>
                  <a:pt x="843726" y="87888"/>
                </a:lnTo>
                <a:lnTo>
                  <a:pt x="790993" y="0"/>
                </a:lnTo>
                <a:lnTo>
                  <a:pt x="703105" y="52733"/>
                </a:lnTo>
                <a:lnTo>
                  <a:pt x="738260" y="123043"/>
                </a:lnTo>
                <a:lnTo>
                  <a:pt x="650372" y="210931"/>
                </a:lnTo>
                <a:lnTo>
                  <a:pt x="632794" y="123043"/>
                </a:lnTo>
                <a:lnTo>
                  <a:pt x="615217" y="210931"/>
                </a:lnTo>
                <a:lnTo>
                  <a:pt x="544906" y="175776"/>
                </a:lnTo>
                <a:lnTo>
                  <a:pt x="562484" y="263664"/>
                </a:lnTo>
                <a:lnTo>
                  <a:pt x="457018" y="298820"/>
                </a:lnTo>
                <a:lnTo>
                  <a:pt x="421863" y="263664"/>
                </a:lnTo>
                <a:lnTo>
                  <a:pt x="404285" y="281242"/>
                </a:lnTo>
                <a:lnTo>
                  <a:pt x="369130" y="210931"/>
                </a:lnTo>
                <a:lnTo>
                  <a:pt x="351552" y="263664"/>
                </a:lnTo>
                <a:lnTo>
                  <a:pt x="228509" y="210931"/>
                </a:lnTo>
                <a:lnTo>
                  <a:pt x="158199" y="35155"/>
                </a:lnTo>
                <a:lnTo>
                  <a:pt x="52733" y="35155"/>
                </a:lnTo>
                <a:lnTo>
                  <a:pt x="17578" y="105466"/>
                </a:lnTo>
                <a:lnTo>
                  <a:pt x="70310" y="158199"/>
                </a:lnTo>
                <a:lnTo>
                  <a:pt x="17578" y="193354"/>
                </a:lnTo>
                <a:lnTo>
                  <a:pt x="35155" y="210931"/>
                </a:lnTo>
                <a:lnTo>
                  <a:pt x="0" y="246087"/>
                </a:lnTo>
                <a:lnTo>
                  <a:pt x="140621" y="351552"/>
                </a:lnTo>
                <a:lnTo>
                  <a:pt x="210931" y="492173"/>
                </a:lnTo>
                <a:lnTo>
                  <a:pt x="175776" y="527329"/>
                </a:lnTo>
                <a:lnTo>
                  <a:pt x="228509" y="597639"/>
                </a:lnTo>
                <a:lnTo>
                  <a:pt x="263664" y="966769"/>
                </a:lnTo>
                <a:lnTo>
                  <a:pt x="298820" y="1019502"/>
                </a:lnTo>
                <a:lnTo>
                  <a:pt x="298820" y="949191"/>
                </a:lnTo>
                <a:lnTo>
                  <a:pt x="333975" y="914036"/>
                </a:lnTo>
                <a:lnTo>
                  <a:pt x="404285" y="984347"/>
                </a:lnTo>
                <a:lnTo>
                  <a:pt x="386708" y="1037080"/>
                </a:lnTo>
                <a:lnTo>
                  <a:pt x="439440" y="1089812"/>
                </a:lnTo>
                <a:lnTo>
                  <a:pt x="474596" y="1054657"/>
                </a:lnTo>
                <a:lnTo>
                  <a:pt x="544906" y="1177700"/>
                </a:lnTo>
                <a:close/>
                <a:moveTo>
                  <a:pt x="1265589" y="685527"/>
                </a:moveTo>
                <a:lnTo>
                  <a:pt x="1265589" y="685527"/>
                </a:lnTo>
                <a:close/>
                <a:moveTo>
                  <a:pt x="1371054" y="703105"/>
                </a:moveTo>
                <a:lnTo>
                  <a:pt x="1371054" y="703105"/>
                </a:lnTo>
                <a:close/>
                <a:moveTo>
                  <a:pt x="1160123" y="685527"/>
                </a:moveTo>
                <a:lnTo>
                  <a:pt x="1160123" y="685527"/>
                </a:lnTo>
                <a:close/>
              </a:path>
            </a:pathLst>
          </a:custGeom>
          <a:solidFill>
            <a:srgbClr val="D04463"/>
          </a:solidFill>
          <a:ln w="3175" cap="rnd">
            <a:solidFill>
              <a:srgbClr val="FFFF00"/>
            </a:solidFill>
            <a:prstDash val="solid"/>
            <a:round/>
          </a:ln>
        </p:spPr>
        <p:txBody>
          <a:bodyPr rtlCol="0" anchor="ctr"/>
          <a:lstStyle/>
          <a:p>
            <a:endParaRPr lang="en-US"/>
          </a:p>
        </p:txBody>
      </p:sp>
      <p:sp>
        <p:nvSpPr>
          <p:cNvPr id="47" name="任意多边形: 形状 46">
            <a:extLst>
              <a:ext uri="{FF2B5EF4-FFF2-40B4-BE49-F238E27FC236}">
                <a16:creationId xmlns:a16="http://schemas.microsoft.com/office/drawing/2014/main" id="{04D50D94-3088-C064-AE9B-3DD3BCFBBF5A}"/>
              </a:ext>
            </a:extLst>
          </p:cNvPr>
          <p:cNvSpPr/>
          <p:nvPr/>
        </p:nvSpPr>
        <p:spPr>
          <a:xfrm>
            <a:off x="9313727" y="4277918"/>
            <a:ext cx="677541" cy="592848"/>
          </a:xfrm>
          <a:custGeom>
            <a:avLst/>
            <a:gdLst>
              <a:gd name="connsiteX0" fmla="*/ 790993 w 843725"/>
              <a:gd name="connsiteY0" fmla="*/ 123043 h 738259"/>
              <a:gd name="connsiteX1" fmla="*/ 773415 w 843725"/>
              <a:gd name="connsiteY1" fmla="*/ 175776 h 738259"/>
              <a:gd name="connsiteX2" fmla="*/ 738260 w 843725"/>
              <a:gd name="connsiteY2" fmla="*/ 175776 h 738259"/>
              <a:gd name="connsiteX3" fmla="*/ 720682 w 843725"/>
              <a:gd name="connsiteY3" fmla="*/ 123043 h 738259"/>
              <a:gd name="connsiteX4" fmla="*/ 703105 w 843725"/>
              <a:gd name="connsiteY4" fmla="*/ 140621 h 738259"/>
              <a:gd name="connsiteX5" fmla="*/ 703105 w 843725"/>
              <a:gd name="connsiteY5" fmla="*/ 105466 h 738259"/>
              <a:gd name="connsiteX6" fmla="*/ 667950 w 843725"/>
              <a:gd name="connsiteY6" fmla="*/ 87888 h 738259"/>
              <a:gd name="connsiteX7" fmla="*/ 667950 w 843725"/>
              <a:gd name="connsiteY7" fmla="*/ 17578 h 738259"/>
              <a:gd name="connsiteX8" fmla="*/ 597639 w 843725"/>
              <a:gd name="connsiteY8" fmla="*/ 52733 h 738259"/>
              <a:gd name="connsiteX9" fmla="*/ 597639 w 843725"/>
              <a:gd name="connsiteY9" fmla="*/ 17578 h 738259"/>
              <a:gd name="connsiteX10" fmla="*/ 544906 w 843725"/>
              <a:gd name="connsiteY10" fmla="*/ 0 h 738259"/>
              <a:gd name="connsiteX11" fmla="*/ 527329 w 843725"/>
              <a:gd name="connsiteY11" fmla="*/ 52733 h 738259"/>
              <a:gd name="connsiteX12" fmla="*/ 492173 w 843725"/>
              <a:gd name="connsiteY12" fmla="*/ 52733 h 738259"/>
              <a:gd name="connsiteX13" fmla="*/ 421863 w 843725"/>
              <a:gd name="connsiteY13" fmla="*/ 123043 h 738259"/>
              <a:gd name="connsiteX14" fmla="*/ 404285 w 843725"/>
              <a:gd name="connsiteY14" fmla="*/ 70310 h 738259"/>
              <a:gd name="connsiteX15" fmla="*/ 386708 w 843725"/>
              <a:gd name="connsiteY15" fmla="*/ 123043 h 738259"/>
              <a:gd name="connsiteX16" fmla="*/ 333975 w 843725"/>
              <a:gd name="connsiteY16" fmla="*/ 70310 h 738259"/>
              <a:gd name="connsiteX17" fmla="*/ 281242 w 843725"/>
              <a:gd name="connsiteY17" fmla="*/ 123043 h 738259"/>
              <a:gd name="connsiteX18" fmla="*/ 281242 w 843725"/>
              <a:gd name="connsiteY18" fmla="*/ 158199 h 738259"/>
              <a:gd name="connsiteX19" fmla="*/ 298820 w 843725"/>
              <a:gd name="connsiteY19" fmla="*/ 140621 h 738259"/>
              <a:gd name="connsiteX20" fmla="*/ 369130 w 843725"/>
              <a:gd name="connsiteY20" fmla="*/ 175776 h 738259"/>
              <a:gd name="connsiteX21" fmla="*/ 369130 w 843725"/>
              <a:gd name="connsiteY21" fmla="*/ 228509 h 738259"/>
              <a:gd name="connsiteX22" fmla="*/ 263664 w 843725"/>
              <a:gd name="connsiteY22" fmla="*/ 228509 h 738259"/>
              <a:gd name="connsiteX23" fmla="*/ 210931 w 843725"/>
              <a:gd name="connsiteY23" fmla="*/ 298820 h 738259"/>
              <a:gd name="connsiteX24" fmla="*/ 158199 w 843725"/>
              <a:gd name="connsiteY24" fmla="*/ 316397 h 738259"/>
              <a:gd name="connsiteX25" fmla="*/ 105466 w 843725"/>
              <a:gd name="connsiteY25" fmla="*/ 281242 h 738259"/>
              <a:gd name="connsiteX26" fmla="*/ 70310 w 843725"/>
              <a:gd name="connsiteY26" fmla="*/ 316397 h 738259"/>
              <a:gd name="connsiteX27" fmla="*/ 35155 w 843725"/>
              <a:gd name="connsiteY27" fmla="*/ 281242 h 738259"/>
              <a:gd name="connsiteX28" fmla="*/ 0 w 843725"/>
              <a:gd name="connsiteY28" fmla="*/ 351552 h 738259"/>
              <a:gd name="connsiteX29" fmla="*/ 17578 w 843725"/>
              <a:gd name="connsiteY29" fmla="*/ 439440 h 738259"/>
              <a:gd name="connsiteX30" fmla="*/ 140621 w 843725"/>
              <a:gd name="connsiteY30" fmla="*/ 421863 h 738259"/>
              <a:gd name="connsiteX31" fmla="*/ 87888 w 843725"/>
              <a:gd name="connsiteY31" fmla="*/ 580061 h 738259"/>
              <a:gd name="connsiteX32" fmla="*/ 140621 w 843725"/>
              <a:gd name="connsiteY32" fmla="*/ 632794 h 738259"/>
              <a:gd name="connsiteX33" fmla="*/ 175776 w 843725"/>
              <a:gd name="connsiteY33" fmla="*/ 632794 h 738259"/>
              <a:gd name="connsiteX34" fmla="*/ 123043 w 843725"/>
              <a:gd name="connsiteY34" fmla="*/ 703105 h 738259"/>
              <a:gd name="connsiteX35" fmla="*/ 158199 w 843725"/>
              <a:gd name="connsiteY35" fmla="*/ 738260 h 738259"/>
              <a:gd name="connsiteX36" fmla="*/ 228509 w 843725"/>
              <a:gd name="connsiteY36" fmla="*/ 667950 h 738259"/>
              <a:gd name="connsiteX37" fmla="*/ 333975 w 843725"/>
              <a:gd name="connsiteY37" fmla="*/ 738260 h 738259"/>
              <a:gd name="connsiteX38" fmla="*/ 369130 w 843725"/>
              <a:gd name="connsiteY38" fmla="*/ 703105 h 738259"/>
              <a:gd name="connsiteX39" fmla="*/ 351552 w 843725"/>
              <a:gd name="connsiteY39" fmla="*/ 685527 h 738259"/>
              <a:gd name="connsiteX40" fmla="*/ 457018 w 843725"/>
              <a:gd name="connsiteY40" fmla="*/ 650372 h 738259"/>
              <a:gd name="connsiteX41" fmla="*/ 492173 w 843725"/>
              <a:gd name="connsiteY41" fmla="*/ 580061 h 738259"/>
              <a:gd name="connsiteX42" fmla="*/ 527329 w 843725"/>
              <a:gd name="connsiteY42" fmla="*/ 597639 h 738259"/>
              <a:gd name="connsiteX43" fmla="*/ 527329 w 843725"/>
              <a:gd name="connsiteY43" fmla="*/ 632794 h 738259"/>
              <a:gd name="connsiteX44" fmla="*/ 615217 w 843725"/>
              <a:gd name="connsiteY44" fmla="*/ 650372 h 738259"/>
              <a:gd name="connsiteX45" fmla="*/ 650372 w 843725"/>
              <a:gd name="connsiteY45" fmla="*/ 615217 h 738259"/>
              <a:gd name="connsiteX46" fmla="*/ 632794 w 843725"/>
              <a:gd name="connsiteY46" fmla="*/ 597639 h 738259"/>
              <a:gd name="connsiteX47" fmla="*/ 703105 w 843725"/>
              <a:gd name="connsiteY47" fmla="*/ 615217 h 738259"/>
              <a:gd name="connsiteX48" fmla="*/ 703105 w 843725"/>
              <a:gd name="connsiteY48" fmla="*/ 580061 h 738259"/>
              <a:gd name="connsiteX49" fmla="*/ 738260 w 843725"/>
              <a:gd name="connsiteY49" fmla="*/ 597639 h 738259"/>
              <a:gd name="connsiteX50" fmla="*/ 773415 w 843725"/>
              <a:gd name="connsiteY50" fmla="*/ 562484 h 738259"/>
              <a:gd name="connsiteX51" fmla="*/ 738260 w 843725"/>
              <a:gd name="connsiteY51" fmla="*/ 562484 h 738259"/>
              <a:gd name="connsiteX52" fmla="*/ 755838 w 843725"/>
              <a:gd name="connsiteY52" fmla="*/ 544906 h 738259"/>
              <a:gd name="connsiteX53" fmla="*/ 808570 w 843725"/>
              <a:gd name="connsiteY53" fmla="*/ 562484 h 738259"/>
              <a:gd name="connsiteX54" fmla="*/ 826148 w 843725"/>
              <a:gd name="connsiteY54" fmla="*/ 474596 h 738259"/>
              <a:gd name="connsiteX55" fmla="*/ 790993 w 843725"/>
              <a:gd name="connsiteY55" fmla="*/ 474596 h 738259"/>
              <a:gd name="connsiteX56" fmla="*/ 790993 w 843725"/>
              <a:gd name="connsiteY56" fmla="*/ 404285 h 738259"/>
              <a:gd name="connsiteX57" fmla="*/ 826148 w 843725"/>
              <a:gd name="connsiteY57" fmla="*/ 404285 h 738259"/>
              <a:gd name="connsiteX58" fmla="*/ 826148 w 843725"/>
              <a:gd name="connsiteY58" fmla="*/ 333975 h 738259"/>
              <a:gd name="connsiteX59" fmla="*/ 738260 w 843725"/>
              <a:gd name="connsiteY59" fmla="*/ 351552 h 738259"/>
              <a:gd name="connsiteX60" fmla="*/ 773415 w 843725"/>
              <a:gd name="connsiteY60" fmla="*/ 316397 h 738259"/>
              <a:gd name="connsiteX61" fmla="*/ 755838 w 843725"/>
              <a:gd name="connsiteY61" fmla="*/ 298820 h 738259"/>
              <a:gd name="connsiteX62" fmla="*/ 826148 w 843725"/>
              <a:gd name="connsiteY62" fmla="*/ 263664 h 738259"/>
              <a:gd name="connsiteX63" fmla="*/ 790993 w 843725"/>
              <a:gd name="connsiteY63" fmla="*/ 123043 h 738259"/>
              <a:gd name="connsiteX64" fmla="*/ 826148 w 843725"/>
              <a:gd name="connsiteY64" fmla="*/ 386708 h 738259"/>
              <a:gd name="connsiteX65" fmla="*/ 826148 w 843725"/>
              <a:gd name="connsiteY65" fmla="*/ 386708 h 738259"/>
              <a:gd name="connsiteX66" fmla="*/ 826148 w 843725"/>
              <a:gd name="connsiteY66" fmla="*/ 404285 h 738259"/>
              <a:gd name="connsiteX67" fmla="*/ 843726 w 843725"/>
              <a:gd name="connsiteY67" fmla="*/ 404285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43725" h="738259">
                <a:moveTo>
                  <a:pt x="790993" y="123043"/>
                </a:moveTo>
                <a:lnTo>
                  <a:pt x="773415" y="175776"/>
                </a:lnTo>
                <a:lnTo>
                  <a:pt x="738260" y="175776"/>
                </a:lnTo>
                <a:lnTo>
                  <a:pt x="720682" y="123043"/>
                </a:lnTo>
                <a:lnTo>
                  <a:pt x="703105" y="140621"/>
                </a:lnTo>
                <a:lnTo>
                  <a:pt x="703105" y="105466"/>
                </a:lnTo>
                <a:lnTo>
                  <a:pt x="667950" y="87888"/>
                </a:lnTo>
                <a:lnTo>
                  <a:pt x="667950" y="17578"/>
                </a:lnTo>
                <a:lnTo>
                  <a:pt x="597639" y="52733"/>
                </a:lnTo>
                <a:lnTo>
                  <a:pt x="597639" y="17578"/>
                </a:lnTo>
                <a:lnTo>
                  <a:pt x="544906" y="0"/>
                </a:lnTo>
                <a:lnTo>
                  <a:pt x="527329" y="52733"/>
                </a:lnTo>
                <a:lnTo>
                  <a:pt x="492173" y="52733"/>
                </a:lnTo>
                <a:lnTo>
                  <a:pt x="421863" y="123043"/>
                </a:lnTo>
                <a:lnTo>
                  <a:pt x="404285" y="70310"/>
                </a:lnTo>
                <a:lnTo>
                  <a:pt x="386708" y="123043"/>
                </a:lnTo>
                <a:lnTo>
                  <a:pt x="333975" y="70310"/>
                </a:lnTo>
                <a:lnTo>
                  <a:pt x="281242" y="123043"/>
                </a:lnTo>
                <a:lnTo>
                  <a:pt x="281242" y="158199"/>
                </a:lnTo>
                <a:lnTo>
                  <a:pt x="298820" y="140621"/>
                </a:lnTo>
                <a:lnTo>
                  <a:pt x="369130" y="175776"/>
                </a:lnTo>
                <a:lnTo>
                  <a:pt x="369130" y="228509"/>
                </a:lnTo>
                <a:lnTo>
                  <a:pt x="263664" y="228509"/>
                </a:lnTo>
                <a:lnTo>
                  <a:pt x="210931" y="298820"/>
                </a:lnTo>
                <a:lnTo>
                  <a:pt x="158199" y="316397"/>
                </a:lnTo>
                <a:lnTo>
                  <a:pt x="105466" y="281242"/>
                </a:lnTo>
                <a:lnTo>
                  <a:pt x="70310" y="316397"/>
                </a:lnTo>
                <a:lnTo>
                  <a:pt x="35155" y="281242"/>
                </a:lnTo>
                <a:lnTo>
                  <a:pt x="0" y="351552"/>
                </a:lnTo>
                <a:lnTo>
                  <a:pt x="17578" y="439440"/>
                </a:lnTo>
                <a:lnTo>
                  <a:pt x="140621" y="421863"/>
                </a:lnTo>
                <a:lnTo>
                  <a:pt x="87888" y="580061"/>
                </a:lnTo>
                <a:lnTo>
                  <a:pt x="140621" y="632794"/>
                </a:lnTo>
                <a:lnTo>
                  <a:pt x="175776" y="632794"/>
                </a:lnTo>
                <a:lnTo>
                  <a:pt x="123043" y="703105"/>
                </a:lnTo>
                <a:lnTo>
                  <a:pt x="158199" y="738260"/>
                </a:lnTo>
                <a:lnTo>
                  <a:pt x="228509" y="667950"/>
                </a:lnTo>
                <a:lnTo>
                  <a:pt x="333975" y="738260"/>
                </a:lnTo>
                <a:lnTo>
                  <a:pt x="369130" y="703105"/>
                </a:lnTo>
                <a:lnTo>
                  <a:pt x="351552" y="685527"/>
                </a:lnTo>
                <a:lnTo>
                  <a:pt x="457018" y="650372"/>
                </a:lnTo>
                <a:lnTo>
                  <a:pt x="492173" y="580061"/>
                </a:lnTo>
                <a:lnTo>
                  <a:pt x="527329" y="597639"/>
                </a:lnTo>
                <a:lnTo>
                  <a:pt x="527329" y="632794"/>
                </a:lnTo>
                <a:lnTo>
                  <a:pt x="615217" y="650372"/>
                </a:lnTo>
                <a:lnTo>
                  <a:pt x="650372" y="615217"/>
                </a:lnTo>
                <a:lnTo>
                  <a:pt x="632794" y="597639"/>
                </a:lnTo>
                <a:lnTo>
                  <a:pt x="703105" y="615217"/>
                </a:lnTo>
                <a:lnTo>
                  <a:pt x="703105" y="580061"/>
                </a:lnTo>
                <a:lnTo>
                  <a:pt x="738260" y="597639"/>
                </a:lnTo>
                <a:lnTo>
                  <a:pt x="773415" y="562484"/>
                </a:lnTo>
                <a:lnTo>
                  <a:pt x="738260" y="562484"/>
                </a:lnTo>
                <a:lnTo>
                  <a:pt x="755838" y="544906"/>
                </a:lnTo>
                <a:lnTo>
                  <a:pt x="808570" y="562484"/>
                </a:lnTo>
                <a:lnTo>
                  <a:pt x="826148" y="474596"/>
                </a:lnTo>
                <a:lnTo>
                  <a:pt x="790993" y="474596"/>
                </a:lnTo>
                <a:lnTo>
                  <a:pt x="790993" y="404285"/>
                </a:lnTo>
                <a:lnTo>
                  <a:pt x="826148" y="404285"/>
                </a:lnTo>
                <a:lnTo>
                  <a:pt x="826148" y="333975"/>
                </a:lnTo>
                <a:lnTo>
                  <a:pt x="738260" y="351552"/>
                </a:lnTo>
                <a:lnTo>
                  <a:pt x="773415" y="316397"/>
                </a:lnTo>
                <a:lnTo>
                  <a:pt x="755838" y="298820"/>
                </a:lnTo>
                <a:lnTo>
                  <a:pt x="826148" y="263664"/>
                </a:lnTo>
                <a:lnTo>
                  <a:pt x="790993" y="123043"/>
                </a:lnTo>
                <a:close/>
                <a:moveTo>
                  <a:pt x="826148" y="386708"/>
                </a:moveTo>
                <a:lnTo>
                  <a:pt x="826148" y="386708"/>
                </a:lnTo>
                <a:close/>
                <a:moveTo>
                  <a:pt x="826148" y="404285"/>
                </a:moveTo>
                <a:lnTo>
                  <a:pt x="843726" y="404285"/>
                </a:lnTo>
                <a:close/>
              </a:path>
            </a:pathLst>
          </a:custGeom>
          <a:solidFill>
            <a:srgbClr val="D04463"/>
          </a:solidFill>
          <a:ln w="3175" cap="rnd">
            <a:solidFill>
              <a:srgbClr val="FFFF00"/>
            </a:solidFill>
            <a:prstDash val="solid"/>
            <a:round/>
          </a:ln>
        </p:spPr>
        <p:txBody>
          <a:bodyPr rtlCol="0" anchor="ctr"/>
          <a:lstStyle/>
          <a:p>
            <a:endParaRPr lang="en-US"/>
          </a:p>
        </p:txBody>
      </p:sp>
      <p:sp>
        <p:nvSpPr>
          <p:cNvPr id="48" name="任意多边形: 形状 47">
            <a:extLst>
              <a:ext uri="{FF2B5EF4-FFF2-40B4-BE49-F238E27FC236}">
                <a16:creationId xmlns:a16="http://schemas.microsoft.com/office/drawing/2014/main" id="{59DAD160-61BD-DB58-1788-D2E4CA486092}"/>
              </a:ext>
            </a:extLst>
          </p:cNvPr>
          <p:cNvSpPr/>
          <p:nvPr/>
        </p:nvSpPr>
        <p:spPr>
          <a:xfrm>
            <a:off x="8622071" y="4277918"/>
            <a:ext cx="988081" cy="1016312"/>
          </a:xfrm>
          <a:custGeom>
            <a:avLst/>
            <a:gdLst>
              <a:gd name="connsiteX0" fmla="*/ 1089812 w 1230433"/>
              <a:gd name="connsiteY0" fmla="*/ 246087 h 1265588"/>
              <a:gd name="connsiteX1" fmla="*/ 1054657 w 1230433"/>
              <a:gd name="connsiteY1" fmla="*/ 175776 h 1265588"/>
              <a:gd name="connsiteX2" fmla="*/ 1037079 w 1230433"/>
              <a:gd name="connsiteY2" fmla="*/ 210931 h 1265588"/>
              <a:gd name="connsiteX3" fmla="*/ 984347 w 1230433"/>
              <a:gd name="connsiteY3" fmla="*/ 228509 h 1265588"/>
              <a:gd name="connsiteX4" fmla="*/ 949191 w 1230433"/>
              <a:gd name="connsiteY4" fmla="*/ 193354 h 1265588"/>
              <a:gd name="connsiteX5" fmla="*/ 984347 w 1230433"/>
              <a:gd name="connsiteY5" fmla="*/ 158199 h 1265588"/>
              <a:gd name="connsiteX6" fmla="*/ 949191 w 1230433"/>
              <a:gd name="connsiteY6" fmla="*/ 158199 h 1265588"/>
              <a:gd name="connsiteX7" fmla="*/ 966769 w 1230433"/>
              <a:gd name="connsiteY7" fmla="*/ 105466 h 1265588"/>
              <a:gd name="connsiteX8" fmla="*/ 896459 w 1230433"/>
              <a:gd name="connsiteY8" fmla="*/ 105466 h 1265588"/>
              <a:gd name="connsiteX9" fmla="*/ 896459 w 1230433"/>
              <a:gd name="connsiteY9" fmla="*/ 140621 h 1265588"/>
              <a:gd name="connsiteX10" fmla="*/ 861303 w 1230433"/>
              <a:gd name="connsiteY10" fmla="*/ 175776 h 1265588"/>
              <a:gd name="connsiteX11" fmla="*/ 843726 w 1230433"/>
              <a:gd name="connsiteY11" fmla="*/ 158199 h 1265588"/>
              <a:gd name="connsiteX12" fmla="*/ 826148 w 1230433"/>
              <a:gd name="connsiteY12" fmla="*/ 246087 h 1265588"/>
              <a:gd name="connsiteX13" fmla="*/ 755838 w 1230433"/>
              <a:gd name="connsiteY13" fmla="*/ 316397 h 1265588"/>
              <a:gd name="connsiteX14" fmla="*/ 773415 w 1230433"/>
              <a:gd name="connsiteY14" fmla="*/ 439440 h 1265588"/>
              <a:gd name="connsiteX15" fmla="*/ 720682 w 1230433"/>
              <a:gd name="connsiteY15" fmla="*/ 492173 h 1265588"/>
              <a:gd name="connsiteX16" fmla="*/ 720682 w 1230433"/>
              <a:gd name="connsiteY16" fmla="*/ 457018 h 1265588"/>
              <a:gd name="connsiteX17" fmla="*/ 615217 w 1230433"/>
              <a:gd name="connsiteY17" fmla="*/ 509751 h 1265588"/>
              <a:gd name="connsiteX18" fmla="*/ 492173 w 1230433"/>
              <a:gd name="connsiteY18" fmla="*/ 333975 h 1265588"/>
              <a:gd name="connsiteX19" fmla="*/ 457018 w 1230433"/>
              <a:gd name="connsiteY19" fmla="*/ 263664 h 1265588"/>
              <a:gd name="connsiteX20" fmla="*/ 474596 w 1230433"/>
              <a:gd name="connsiteY20" fmla="*/ 246087 h 1265588"/>
              <a:gd name="connsiteX21" fmla="*/ 439440 w 1230433"/>
              <a:gd name="connsiteY21" fmla="*/ 210931 h 1265588"/>
              <a:gd name="connsiteX22" fmla="*/ 404285 w 1230433"/>
              <a:gd name="connsiteY22" fmla="*/ 246087 h 1265588"/>
              <a:gd name="connsiteX23" fmla="*/ 351552 w 1230433"/>
              <a:gd name="connsiteY23" fmla="*/ 193354 h 1265588"/>
              <a:gd name="connsiteX24" fmla="*/ 369130 w 1230433"/>
              <a:gd name="connsiteY24" fmla="*/ 140621 h 1265588"/>
              <a:gd name="connsiteX25" fmla="*/ 298820 w 1230433"/>
              <a:gd name="connsiteY25" fmla="*/ 70310 h 1265588"/>
              <a:gd name="connsiteX26" fmla="*/ 263664 w 1230433"/>
              <a:gd name="connsiteY26" fmla="*/ 105466 h 1265588"/>
              <a:gd name="connsiteX27" fmla="*/ 263664 w 1230433"/>
              <a:gd name="connsiteY27" fmla="*/ 175776 h 1265588"/>
              <a:gd name="connsiteX28" fmla="*/ 228509 w 1230433"/>
              <a:gd name="connsiteY28" fmla="*/ 140621 h 1265588"/>
              <a:gd name="connsiteX29" fmla="*/ 228509 w 1230433"/>
              <a:gd name="connsiteY29" fmla="*/ 0 h 1265588"/>
              <a:gd name="connsiteX30" fmla="*/ 193354 w 1230433"/>
              <a:gd name="connsiteY30" fmla="*/ 0 h 1265588"/>
              <a:gd name="connsiteX31" fmla="*/ 193354 w 1230433"/>
              <a:gd name="connsiteY31" fmla="*/ 70310 h 1265588"/>
              <a:gd name="connsiteX32" fmla="*/ 158199 w 1230433"/>
              <a:gd name="connsiteY32" fmla="*/ 35155 h 1265588"/>
              <a:gd name="connsiteX33" fmla="*/ 140621 w 1230433"/>
              <a:gd name="connsiteY33" fmla="*/ 87888 h 1265588"/>
              <a:gd name="connsiteX34" fmla="*/ 175776 w 1230433"/>
              <a:gd name="connsiteY34" fmla="*/ 140621 h 1265588"/>
              <a:gd name="connsiteX35" fmla="*/ 140621 w 1230433"/>
              <a:gd name="connsiteY35" fmla="*/ 175776 h 1265588"/>
              <a:gd name="connsiteX36" fmla="*/ 105466 w 1230433"/>
              <a:gd name="connsiteY36" fmla="*/ 140621 h 1265588"/>
              <a:gd name="connsiteX37" fmla="*/ 87888 w 1230433"/>
              <a:gd name="connsiteY37" fmla="*/ 158199 h 1265588"/>
              <a:gd name="connsiteX38" fmla="*/ 105466 w 1230433"/>
              <a:gd name="connsiteY38" fmla="*/ 281242 h 1265588"/>
              <a:gd name="connsiteX39" fmla="*/ 158199 w 1230433"/>
              <a:gd name="connsiteY39" fmla="*/ 263664 h 1265588"/>
              <a:gd name="connsiteX40" fmla="*/ 175776 w 1230433"/>
              <a:gd name="connsiteY40" fmla="*/ 316397 h 1265588"/>
              <a:gd name="connsiteX41" fmla="*/ 175776 w 1230433"/>
              <a:gd name="connsiteY41" fmla="*/ 492173 h 1265588"/>
              <a:gd name="connsiteX42" fmla="*/ 140621 w 1230433"/>
              <a:gd name="connsiteY42" fmla="*/ 492173 h 1265588"/>
              <a:gd name="connsiteX43" fmla="*/ 158199 w 1230433"/>
              <a:gd name="connsiteY43" fmla="*/ 527329 h 1265588"/>
              <a:gd name="connsiteX44" fmla="*/ 17578 w 1230433"/>
              <a:gd name="connsiteY44" fmla="*/ 667950 h 1265588"/>
              <a:gd name="connsiteX45" fmla="*/ 35155 w 1230433"/>
              <a:gd name="connsiteY45" fmla="*/ 685527 h 1265588"/>
              <a:gd name="connsiteX46" fmla="*/ 0 w 1230433"/>
              <a:gd name="connsiteY46" fmla="*/ 755838 h 1265588"/>
              <a:gd name="connsiteX47" fmla="*/ 35155 w 1230433"/>
              <a:gd name="connsiteY47" fmla="*/ 790993 h 1265588"/>
              <a:gd name="connsiteX48" fmla="*/ 0 w 1230433"/>
              <a:gd name="connsiteY48" fmla="*/ 826148 h 1265588"/>
              <a:gd name="connsiteX49" fmla="*/ 17578 w 1230433"/>
              <a:gd name="connsiteY49" fmla="*/ 843726 h 1265588"/>
              <a:gd name="connsiteX50" fmla="*/ 87888 w 1230433"/>
              <a:gd name="connsiteY50" fmla="*/ 808570 h 1265588"/>
              <a:gd name="connsiteX51" fmla="*/ 193354 w 1230433"/>
              <a:gd name="connsiteY51" fmla="*/ 808570 h 1265588"/>
              <a:gd name="connsiteX52" fmla="*/ 158199 w 1230433"/>
              <a:gd name="connsiteY52" fmla="*/ 843726 h 1265588"/>
              <a:gd name="connsiteX53" fmla="*/ 193354 w 1230433"/>
              <a:gd name="connsiteY53" fmla="*/ 896459 h 1265588"/>
              <a:gd name="connsiteX54" fmla="*/ 175776 w 1230433"/>
              <a:gd name="connsiteY54" fmla="*/ 914036 h 1265588"/>
              <a:gd name="connsiteX55" fmla="*/ 210931 w 1230433"/>
              <a:gd name="connsiteY55" fmla="*/ 966769 h 1265588"/>
              <a:gd name="connsiteX56" fmla="*/ 281242 w 1230433"/>
              <a:gd name="connsiteY56" fmla="*/ 966769 h 1265588"/>
              <a:gd name="connsiteX57" fmla="*/ 228509 w 1230433"/>
              <a:gd name="connsiteY57" fmla="*/ 1107390 h 1265588"/>
              <a:gd name="connsiteX58" fmla="*/ 316397 w 1230433"/>
              <a:gd name="connsiteY58" fmla="*/ 1124968 h 1265588"/>
              <a:gd name="connsiteX59" fmla="*/ 386708 w 1230433"/>
              <a:gd name="connsiteY59" fmla="*/ 1212856 h 1265588"/>
              <a:gd name="connsiteX60" fmla="*/ 457018 w 1230433"/>
              <a:gd name="connsiteY60" fmla="*/ 1212856 h 1265588"/>
              <a:gd name="connsiteX61" fmla="*/ 492173 w 1230433"/>
              <a:gd name="connsiteY61" fmla="*/ 1177700 h 1265588"/>
              <a:gd name="connsiteX62" fmla="*/ 527329 w 1230433"/>
              <a:gd name="connsiteY62" fmla="*/ 1212856 h 1265588"/>
              <a:gd name="connsiteX63" fmla="*/ 509751 w 1230433"/>
              <a:gd name="connsiteY63" fmla="*/ 1230433 h 1265588"/>
              <a:gd name="connsiteX64" fmla="*/ 580061 w 1230433"/>
              <a:gd name="connsiteY64" fmla="*/ 1265589 h 1265588"/>
              <a:gd name="connsiteX65" fmla="*/ 597639 w 1230433"/>
              <a:gd name="connsiteY65" fmla="*/ 1177700 h 1265588"/>
              <a:gd name="connsiteX66" fmla="*/ 562484 w 1230433"/>
              <a:gd name="connsiteY66" fmla="*/ 1089812 h 1265588"/>
              <a:gd name="connsiteX67" fmla="*/ 597639 w 1230433"/>
              <a:gd name="connsiteY67" fmla="*/ 1054657 h 1265588"/>
              <a:gd name="connsiteX68" fmla="*/ 650372 w 1230433"/>
              <a:gd name="connsiteY68" fmla="*/ 1072235 h 1265588"/>
              <a:gd name="connsiteX69" fmla="*/ 703105 w 1230433"/>
              <a:gd name="connsiteY69" fmla="*/ 1019502 h 1265588"/>
              <a:gd name="connsiteX70" fmla="*/ 773415 w 1230433"/>
              <a:gd name="connsiteY70" fmla="*/ 1072235 h 1265588"/>
              <a:gd name="connsiteX71" fmla="*/ 826148 w 1230433"/>
              <a:gd name="connsiteY71" fmla="*/ 1019502 h 1265588"/>
              <a:gd name="connsiteX72" fmla="*/ 896459 w 1230433"/>
              <a:gd name="connsiteY72" fmla="*/ 1054657 h 1265588"/>
              <a:gd name="connsiteX73" fmla="*/ 949191 w 1230433"/>
              <a:gd name="connsiteY73" fmla="*/ 1001924 h 1265588"/>
              <a:gd name="connsiteX74" fmla="*/ 966769 w 1230433"/>
              <a:gd name="connsiteY74" fmla="*/ 1037080 h 1265588"/>
              <a:gd name="connsiteX75" fmla="*/ 1037079 w 1230433"/>
              <a:gd name="connsiteY75" fmla="*/ 1001924 h 1265588"/>
              <a:gd name="connsiteX76" fmla="*/ 1019502 w 1230433"/>
              <a:gd name="connsiteY76" fmla="*/ 984347 h 1265588"/>
              <a:gd name="connsiteX77" fmla="*/ 1072235 w 1230433"/>
              <a:gd name="connsiteY77" fmla="*/ 931614 h 1265588"/>
              <a:gd name="connsiteX78" fmla="*/ 1124968 w 1230433"/>
              <a:gd name="connsiteY78" fmla="*/ 949191 h 1265588"/>
              <a:gd name="connsiteX79" fmla="*/ 1177700 w 1230433"/>
              <a:gd name="connsiteY79" fmla="*/ 896459 h 1265588"/>
              <a:gd name="connsiteX80" fmla="*/ 1212856 w 1230433"/>
              <a:gd name="connsiteY80" fmla="*/ 896459 h 1265588"/>
              <a:gd name="connsiteX81" fmla="*/ 1230433 w 1230433"/>
              <a:gd name="connsiteY81" fmla="*/ 843726 h 1265588"/>
              <a:gd name="connsiteX82" fmla="*/ 1195278 w 1230433"/>
              <a:gd name="connsiteY82" fmla="*/ 808570 h 1265588"/>
              <a:gd name="connsiteX83" fmla="*/ 1107390 w 1230433"/>
              <a:gd name="connsiteY83" fmla="*/ 826148 h 1265588"/>
              <a:gd name="connsiteX84" fmla="*/ 1054657 w 1230433"/>
              <a:gd name="connsiteY84" fmla="*/ 755838 h 1265588"/>
              <a:gd name="connsiteX85" fmla="*/ 984347 w 1230433"/>
              <a:gd name="connsiteY85" fmla="*/ 755838 h 1265588"/>
              <a:gd name="connsiteX86" fmla="*/ 1019502 w 1230433"/>
              <a:gd name="connsiteY86" fmla="*/ 667950 h 1265588"/>
              <a:gd name="connsiteX87" fmla="*/ 1019502 w 1230433"/>
              <a:gd name="connsiteY87" fmla="*/ 632794 h 1265588"/>
              <a:gd name="connsiteX88" fmla="*/ 966769 w 1230433"/>
              <a:gd name="connsiteY88" fmla="*/ 580061 h 1265588"/>
              <a:gd name="connsiteX89" fmla="*/ 1001924 w 1230433"/>
              <a:gd name="connsiteY89" fmla="*/ 421863 h 1265588"/>
              <a:gd name="connsiteX90" fmla="*/ 966769 w 1230433"/>
              <a:gd name="connsiteY90" fmla="*/ 404285 h 1265588"/>
              <a:gd name="connsiteX91" fmla="*/ 896459 w 1230433"/>
              <a:gd name="connsiteY91" fmla="*/ 439440 h 1265588"/>
              <a:gd name="connsiteX92" fmla="*/ 861303 w 1230433"/>
              <a:gd name="connsiteY92" fmla="*/ 386708 h 1265588"/>
              <a:gd name="connsiteX93" fmla="*/ 896459 w 1230433"/>
              <a:gd name="connsiteY93" fmla="*/ 281242 h 1265588"/>
              <a:gd name="connsiteX94" fmla="*/ 931614 w 1230433"/>
              <a:gd name="connsiteY94" fmla="*/ 316397 h 1265588"/>
              <a:gd name="connsiteX95" fmla="*/ 966769 w 1230433"/>
              <a:gd name="connsiteY95" fmla="*/ 281242 h 1265588"/>
              <a:gd name="connsiteX96" fmla="*/ 1037079 w 1230433"/>
              <a:gd name="connsiteY96" fmla="*/ 316397 h 1265588"/>
              <a:gd name="connsiteX97" fmla="*/ 1089812 w 1230433"/>
              <a:gd name="connsiteY97" fmla="*/ 263664 h 12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0433" h="1265588">
                <a:moveTo>
                  <a:pt x="1089812" y="246087"/>
                </a:moveTo>
                <a:lnTo>
                  <a:pt x="1054657" y="175776"/>
                </a:lnTo>
                <a:lnTo>
                  <a:pt x="1037079" y="210931"/>
                </a:lnTo>
                <a:lnTo>
                  <a:pt x="984347" y="228509"/>
                </a:lnTo>
                <a:lnTo>
                  <a:pt x="949191" y="193354"/>
                </a:lnTo>
                <a:lnTo>
                  <a:pt x="984347" y="158199"/>
                </a:lnTo>
                <a:lnTo>
                  <a:pt x="949191" y="158199"/>
                </a:lnTo>
                <a:lnTo>
                  <a:pt x="966769" y="105466"/>
                </a:lnTo>
                <a:lnTo>
                  <a:pt x="896459" y="105466"/>
                </a:lnTo>
                <a:lnTo>
                  <a:pt x="896459" y="140621"/>
                </a:lnTo>
                <a:lnTo>
                  <a:pt x="861303" y="175776"/>
                </a:lnTo>
                <a:lnTo>
                  <a:pt x="843726" y="158199"/>
                </a:lnTo>
                <a:lnTo>
                  <a:pt x="826148" y="246087"/>
                </a:lnTo>
                <a:lnTo>
                  <a:pt x="755838" y="316397"/>
                </a:lnTo>
                <a:lnTo>
                  <a:pt x="773415" y="439440"/>
                </a:lnTo>
                <a:lnTo>
                  <a:pt x="720682" y="492173"/>
                </a:lnTo>
                <a:lnTo>
                  <a:pt x="720682" y="457018"/>
                </a:lnTo>
                <a:lnTo>
                  <a:pt x="615217" y="509751"/>
                </a:lnTo>
                <a:lnTo>
                  <a:pt x="492173" y="333975"/>
                </a:lnTo>
                <a:lnTo>
                  <a:pt x="457018" y="263664"/>
                </a:lnTo>
                <a:lnTo>
                  <a:pt x="474596" y="246087"/>
                </a:lnTo>
                <a:lnTo>
                  <a:pt x="439440" y="210931"/>
                </a:lnTo>
                <a:lnTo>
                  <a:pt x="404285" y="246087"/>
                </a:lnTo>
                <a:lnTo>
                  <a:pt x="351552" y="193354"/>
                </a:lnTo>
                <a:lnTo>
                  <a:pt x="369130" y="140621"/>
                </a:lnTo>
                <a:lnTo>
                  <a:pt x="298820" y="70310"/>
                </a:lnTo>
                <a:lnTo>
                  <a:pt x="263664" y="105466"/>
                </a:lnTo>
                <a:lnTo>
                  <a:pt x="263664" y="175776"/>
                </a:lnTo>
                <a:lnTo>
                  <a:pt x="228509" y="140621"/>
                </a:lnTo>
                <a:lnTo>
                  <a:pt x="228509" y="0"/>
                </a:lnTo>
                <a:lnTo>
                  <a:pt x="193354" y="0"/>
                </a:lnTo>
                <a:lnTo>
                  <a:pt x="193354" y="70310"/>
                </a:lnTo>
                <a:lnTo>
                  <a:pt x="158199" y="35155"/>
                </a:lnTo>
                <a:lnTo>
                  <a:pt x="140621" y="87888"/>
                </a:lnTo>
                <a:lnTo>
                  <a:pt x="175776" y="140621"/>
                </a:lnTo>
                <a:lnTo>
                  <a:pt x="140621" y="175776"/>
                </a:lnTo>
                <a:lnTo>
                  <a:pt x="105466" y="140621"/>
                </a:lnTo>
                <a:lnTo>
                  <a:pt x="87888" y="158199"/>
                </a:lnTo>
                <a:lnTo>
                  <a:pt x="105466" y="281242"/>
                </a:lnTo>
                <a:lnTo>
                  <a:pt x="158199" y="263664"/>
                </a:lnTo>
                <a:lnTo>
                  <a:pt x="175776" y="316397"/>
                </a:lnTo>
                <a:lnTo>
                  <a:pt x="175776" y="492173"/>
                </a:lnTo>
                <a:lnTo>
                  <a:pt x="140621" y="492173"/>
                </a:lnTo>
                <a:lnTo>
                  <a:pt x="158199" y="527329"/>
                </a:lnTo>
                <a:lnTo>
                  <a:pt x="17578" y="667950"/>
                </a:lnTo>
                <a:lnTo>
                  <a:pt x="35155" y="685527"/>
                </a:lnTo>
                <a:lnTo>
                  <a:pt x="0" y="755838"/>
                </a:lnTo>
                <a:lnTo>
                  <a:pt x="35155" y="790993"/>
                </a:lnTo>
                <a:lnTo>
                  <a:pt x="0" y="826148"/>
                </a:lnTo>
                <a:lnTo>
                  <a:pt x="17578" y="843726"/>
                </a:lnTo>
                <a:lnTo>
                  <a:pt x="87888" y="808570"/>
                </a:lnTo>
                <a:lnTo>
                  <a:pt x="193354" y="808570"/>
                </a:lnTo>
                <a:lnTo>
                  <a:pt x="158199" y="843726"/>
                </a:lnTo>
                <a:lnTo>
                  <a:pt x="193354" y="896459"/>
                </a:lnTo>
                <a:lnTo>
                  <a:pt x="175776" y="914036"/>
                </a:lnTo>
                <a:lnTo>
                  <a:pt x="210931" y="966769"/>
                </a:lnTo>
                <a:lnTo>
                  <a:pt x="281242" y="966769"/>
                </a:lnTo>
                <a:lnTo>
                  <a:pt x="228509" y="1107390"/>
                </a:lnTo>
                <a:lnTo>
                  <a:pt x="316397" y="1124968"/>
                </a:lnTo>
                <a:lnTo>
                  <a:pt x="386708" y="1212856"/>
                </a:lnTo>
                <a:lnTo>
                  <a:pt x="457018" y="1212856"/>
                </a:lnTo>
                <a:lnTo>
                  <a:pt x="492173" y="1177700"/>
                </a:lnTo>
                <a:lnTo>
                  <a:pt x="527329" y="1212856"/>
                </a:lnTo>
                <a:lnTo>
                  <a:pt x="509751" y="1230433"/>
                </a:lnTo>
                <a:lnTo>
                  <a:pt x="580061" y="1265589"/>
                </a:lnTo>
                <a:lnTo>
                  <a:pt x="597639" y="1177700"/>
                </a:lnTo>
                <a:lnTo>
                  <a:pt x="562484" y="1089812"/>
                </a:lnTo>
                <a:lnTo>
                  <a:pt x="597639" y="1054657"/>
                </a:lnTo>
                <a:lnTo>
                  <a:pt x="650372" y="1072235"/>
                </a:lnTo>
                <a:lnTo>
                  <a:pt x="703105" y="1019502"/>
                </a:lnTo>
                <a:lnTo>
                  <a:pt x="773415" y="1072235"/>
                </a:lnTo>
                <a:lnTo>
                  <a:pt x="826148" y="1019502"/>
                </a:lnTo>
                <a:lnTo>
                  <a:pt x="896459" y="1054657"/>
                </a:lnTo>
                <a:lnTo>
                  <a:pt x="949191" y="1001924"/>
                </a:lnTo>
                <a:lnTo>
                  <a:pt x="966769" y="1037080"/>
                </a:lnTo>
                <a:lnTo>
                  <a:pt x="1037079" y="1001924"/>
                </a:lnTo>
                <a:lnTo>
                  <a:pt x="1019502" y="984347"/>
                </a:lnTo>
                <a:lnTo>
                  <a:pt x="1072235" y="931614"/>
                </a:lnTo>
                <a:lnTo>
                  <a:pt x="1124968" y="949191"/>
                </a:lnTo>
                <a:lnTo>
                  <a:pt x="1177700" y="896459"/>
                </a:lnTo>
                <a:lnTo>
                  <a:pt x="1212856" y="896459"/>
                </a:lnTo>
                <a:lnTo>
                  <a:pt x="1230433" y="843726"/>
                </a:lnTo>
                <a:lnTo>
                  <a:pt x="1195278" y="808570"/>
                </a:lnTo>
                <a:lnTo>
                  <a:pt x="1107390" y="826148"/>
                </a:lnTo>
                <a:lnTo>
                  <a:pt x="1054657" y="755838"/>
                </a:lnTo>
                <a:lnTo>
                  <a:pt x="984347" y="755838"/>
                </a:lnTo>
                <a:lnTo>
                  <a:pt x="1019502" y="667950"/>
                </a:lnTo>
                <a:lnTo>
                  <a:pt x="1019502" y="632794"/>
                </a:lnTo>
                <a:lnTo>
                  <a:pt x="966769" y="580061"/>
                </a:lnTo>
                <a:lnTo>
                  <a:pt x="1001924" y="421863"/>
                </a:lnTo>
                <a:lnTo>
                  <a:pt x="966769" y="404285"/>
                </a:lnTo>
                <a:lnTo>
                  <a:pt x="896459" y="439440"/>
                </a:lnTo>
                <a:lnTo>
                  <a:pt x="861303" y="386708"/>
                </a:lnTo>
                <a:lnTo>
                  <a:pt x="896459" y="281242"/>
                </a:lnTo>
                <a:lnTo>
                  <a:pt x="931614" y="316397"/>
                </a:lnTo>
                <a:lnTo>
                  <a:pt x="966769" y="281242"/>
                </a:lnTo>
                <a:lnTo>
                  <a:pt x="1037079" y="316397"/>
                </a:lnTo>
                <a:lnTo>
                  <a:pt x="1089812" y="263664"/>
                </a:lnTo>
                <a:close/>
              </a:path>
            </a:pathLst>
          </a:custGeom>
          <a:solidFill>
            <a:srgbClr val="48A8E2"/>
          </a:solidFill>
          <a:ln w="3175" cap="rnd">
            <a:solidFill>
              <a:srgbClr val="FFFF00"/>
            </a:solidFill>
            <a:prstDash val="solid"/>
            <a:round/>
          </a:ln>
        </p:spPr>
        <p:txBody>
          <a:bodyPr rtlCol="0" anchor="ctr"/>
          <a:lstStyle/>
          <a:p>
            <a:endParaRPr lang="en-US"/>
          </a:p>
        </p:txBody>
      </p:sp>
      <p:sp>
        <p:nvSpPr>
          <p:cNvPr id="49" name="任意多边形: 形状 48">
            <a:extLst>
              <a:ext uri="{FF2B5EF4-FFF2-40B4-BE49-F238E27FC236}">
                <a16:creationId xmlns:a16="http://schemas.microsoft.com/office/drawing/2014/main" id="{8DF00D7D-9DDC-252D-BFAE-6E5679D5AD3F}"/>
              </a:ext>
            </a:extLst>
          </p:cNvPr>
          <p:cNvSpPr/>
          <p:nvPr/>
        </p:nvSpPr>
        <p:spPr>
          <a:xfrm>
            <a:off x="6448292" y="3303952"/>
            <a:ext cx="2357279" cy="1284505"/>
          </a:xfrm>
          <a:custGeom>
            <a:avLst/>
            <a:gdLst>
              <a:gd name="connsiteX0" fmla="*/ 1599563 w 2935462"/>
              <a:gd name="connsiteY0" fmla="*/ 52733 h 1599563"/>
              <a:gd name="connsiteX1" fmla="*/ 1441365 w 2935462"/>
              <a:gd name="connsiteY1" fmla="*/ 0 h 1599563"/>
              <a:gd name="connsiteX2" fmla="*/ 1265589 w 2935462"/>
              <a:gd name="connsiteY2" fmla="*/ 0 h 1599563"/>
              <a:gd name="connsiteX3" fmla="*/ 1124968 w 2935462"/>
              <a:gd name="connsiteY3" fmla="*/ 35155 h 1599563"/>
              <a:gd name="connsiteX4" fmla="*/ 1072235 w 2935462"/>
              <a:gd name="connsiteY4" fmla="*/ 123043 h 1599563"/>
              <a:gd name="connsiteX5" fmla="*/ 1054657 w 2935462"/>
              <a:gd name="connsiteY5" fmla="*/ 105466 h 1599563"/>
              <a:gd name="connsiteX6" fmla="*/ 1019502 w 2935462"/>
              <a:gd name="connsiteY6" fmla="*/ 140621 h 1599563"/>
              <a:gd name="connsiteX7" fmla="*/ 966769 w 2935462"/>
              <a:gd name="connsiteY7" fmla="*/ 105466 h 1599563"/>
              <a:gd name="connsiteX8" fmla="*/ 808570 w 2935462"/>
              <a:gd name="connsiteY8" fmla="*/ 193354 h 1599563"/>
              <a:gd name="connsiteX9" fmla="*/ 650372 w 2935462"/>
              <a:gd name="connsiteY9" fmla="*/ 175776 h 1599563"/>
              <a:gd name="connsiteX10" fmla="*/ 632794 w 2935462"/>
              <a:gd name="connsiteY10" fmla="*/ 123043 h 1599563"/>
              <a:gd name="connsiteX11" fmla="*/ 562484 w 2935462"/>
              <a:gd name="connsiteY11" fmla="*/ 123043 h 1599563"/>
              <a:gd name="connsiteX12" fmla="*/ 562484 w 2935462"/>
              <a:gd name="connsiteY12" fmla="*/ 158199 h 1599563"/>
              <a:gd name="connsiteX13" fmla="*/ 527329 w 2935462"/>
              <a:gd name="connsiteY13" fmla="*/ 158199 h 1599563"/>
              <a:gd name="connsiteX14" fmla="*/ 492173 w 2935462"/>
              <a:gd name="connsiteY14" fmla="*/ 210931 h 1599563"/>
              <a:gd name="connsiteX15" fmla="*/ 281242 w 2935462"/>
              <a:gd name="connsiteY15" fmla="*/ 175776 h 1599563"/>
              <a:gd name="connsiteX16" fmla="*/ 281242 w 2935462"/>
              <a:gd name="connsiteY16" fmla="*/ 210931 h 1599563"/>
              <a:gd name="connsiteX17" fmla="*/ 246087 w 2935462"/>
              <a:gd name="connsiteY17" fmla="*/ 246087 h 1599563"/>
              <a:gd name="connsiteX18" fmla="*/ 228509 w 2935462"/>
              <a:gd name="connsiteY18" fmla="*/ 228509 h 1599563"/>
              <a:gd name="connsiteX19" fmla="*/ 210931 w 2935462"/>
              <a:gd name="connsiteY19" fmla="*/ 316397 h 1599563"/>
              <a:gd name="connsiteX20" fmla="*/ 175776 w 2935462"/>
              <a:gd name="connsiteY20" fmla="*/ 351552 h 1599563"/>
              <a:gd name="connsiteX21" fmla="*/ 105466 w 2935462"/>
              <a:gd name="connsiteY21" fmla="*/ 351552 h 1599563"/>
              <a:gd name="connsiteX22" fmla="*/ 35155 w 2935462"/>
              <a:gd name="connsiteY22" fmla="*/ 421863 h 1599563"/>
              <a:gd name="connsiteX23" fmla="*/ 35155 w 2935462"/>
              <a:gd name="connsiteY23" fmla="*/ 492173 h 1599563"/>
              <a:gd name="connsiteX24" fmla="*/ 123043 w 2935462"/>
              <a:gd name="connsiteY24" fmla="*/ 615217 h 1599563"/>
              <a:gd name="connsiteX25" fmla="*/ 105466 w 2935462"/>
              <a:gd name="connsiteY25" fmla="*/ 703105 h 1599563"/>
              <a:gd name="connsiteX26" fmla="*/ 70310 w 2935462"/>
              <a:gd name="connsiteY26" fmla="*/ 703105 h 1599563"/>
              <a:gd name="connsiteX27" fmla="*/ 52733 w 2935462"/>
              <a:gd name="connsiteY27" fmla="*/ 650372 h 1599563"/>
              <a:gd name="connsiteX28" fmla="*/ 0 w 2935462"/>
              <a:gd name="connsiteY28" fmla="*/ 667950 h 1599563"/>
              <a:gd name="connsiteX29" fmla="*/ 0 w 2935462"/>
              <a:gd name="connsiteY29" fmla="*/ 738260 h 1599563"/>
              <a:gd name="connsiteX30" fmla="*/ 52733 w 2935462"/>
              <a:gd name="connsiteY30" fmla="*/ 773415 h 1599563"/>
              <a:gd name="connsiteX31" fmla="*/ 52733 w 2935462"/>
              <a:gd name="connsiteY31" fmla="*/ 878881 h 1599563"/>
              <a:gd name="connsiteX32" fmla="*/ 105466 w 2935462"/>
              <a:gd name="connsiteY32" fmla="*/ 931614 h 1599563"/>
              <a:gd name="connsiteX33" fmla="*/ 158199 w 2935462"/>
              <a:gd name="connsiteY33" fmla="*/ 914036 h 1599563"/>
              <a:gd name="connsiteX34" fmla="*/ 246087 w 2935462"/>
              <a:gd name="connsiteY34" fmla="*/ 1001924 h 1599563"/>
              <a:gd name="connsiteX35" fmla="*/ 263664 w 2935462"/>
              <a:gd name="connsiteY35" fmla="*/ 984347 h 1599563"/>
              <a:gd name="connsiteX36" fmla="*/ 333975 w 2935462"/>
              <a:gd name="connsiteY36" fmla="*/ 1019502 h 1599563"/>
              <a:gd name="connsiteX37" fmla="*/ 404285 w 2935462"/>
              <a:gd name="connsiteY37" fmla="*/ 1089812 h 1599563"/>
              <a:gd name="connsiteX38" fmla="*/ 439440 w 2935462"/>
              <a:gd name="connsiteY38" fmla="*/ 1019502 h 1599563"/>
              <a:gd name="connsiteX39" fmla="*/ 527329 w 2935462"/>
              <a:gd name="connsiteY39" fmla="*/ 1037080 h 1599563"/>
              <a:gd name="connsiteX40" fmla="*/ 738260 w 2935462"/>
              <a:gd name="connsiteY40" fmla="*/ 1230433 h 1599563"/>
              <a:gd name="connsiteX41" fmla="*/ 773415 w 2935462"/>
              <a:gd name="connsiteY41" fmla="*/ 1195278 h 1599563"/>
              <a:gd name="connsiteX42" fmla="*/ 826148 w 2935462"/>
              <a:gd name="connsiteY42" fmla="*/ 1212856 h 1599563"/>
              <a:gd name="connsiteX43" fmla="*/ 808570 w 2935462"/>
              <a:gd name="connsiteY43" fmla="*/ 1230433 h 1599563"/>
              <a:gd name="connsiteX44" fmla="*/ 896459 w 2935462"/>
              <a:gd name="connsiteY44" fmla="*/ 1318321 h 1599563"/>
              <a:gd name="connsiteX45" fmla="*/ 949191 w 2935462"/>
              <a:gd name="connsiteY45" fmla="*/ 1300744 h 1599563"/>
              <a:gd name="connsiteX46" fmla="*/ 984347 w 2935462"/>
              <a:gd name="connsiteY46" fmla="*/ 1371054 h 1599563"/>
              <a:gd name="connsiteX47" fmla="*/ 1037079 w 2935462"/>
              <a:gd name="connsiteY47" fmla="*/ 1353477 h 1599563"/>
              <a:gd name="connsiteX48" fmla="*/ 1072235 w 2935462"/>
              <a:gd name="connsiteY48" fmla="*/ 1423787 h 1599563"/>
              <a:gd name="connsiteX49" fmla="*/ 1107390 w 2935462"/>
              <a:gd name="connsiteY49" fmla="*/ 1388632 h 1599563"/>
              <a:gd name="connsiteX50" fmla="*/ 1107390 w 2935462"/>
              <a:gd name="connsiteY50" fmla="*/ 1423787 h 1599563"/>
              <a:gd name="connsiteX51" fmla="*/ 1177700 w 2935462"/>
              <a:gd name="connsiteY51" fmla="*/ 1388632 h 1599563"/>
              <a:gd name="connsiteX52" fmla="*/ 1230433 w 2935462"/>
              <a:gd name="connsiteY52" fmla="*/ 1441365 h 1599563"/>
              <a:gd name="connsiteX53" fmla="*/ 1371054 w 2935462"/>
              <a:gd name="connsiteY53" fmla="*/ 1441365 h 1599563"/>
              <a:gd name="connsiteX54" fmla="*/ 1406209 w 2935462"/>
              <a:gd name="connsiteY54" fmla="*/ 1406210 h 1599563"/>
              <a:gd name="connsiteX55" fmla="*/ 1476520 w 2935462"/>
              <a:gd name="connsiteY55" fmla="*/ 1406210 h 1599563"/>
              <a:gd name="connsiteX56" fmla="*/ 1458942 w 2935462"/>
              <a:gd name="connsiteY56" fmla="*/ 1494098 h 1599563"/>
              <a:gd name="connsiteX57" fmla="*/ 1494098 w 2935462"/>
              <a:gd name="connsiteY57" fmla="*/ 1529253 h 1599563"/>
              <a:gd name="connsiteX58" fmla="*/ 1617141 w 2935462"/>
              <a:gd name="connsiteY58" fmla="*/ 1371054 h 1599563"/>
              <a:gd name="connsiteX59" fmla="*/ 1757762 w 2935462"/>
              <a:gd name="connsiteY59" fmla="*/ 1406210 h 1599563"/>
              <a:gd name="connsiteX60" fmla="*/ 1792917 w 2935462"/>
              <a:gd name="connsiteY60" fmla="*/ 1441365 h 1599563"/>
              <a:gd name="connsiteX61" fmla="*/ 1828072 w 2935462"/>
              <a:gd name="connsiteY61" fmla="*/ 1406210 h 1599563"/>
              <a:gd name="connsiteX62" fmla="*/ 1863228 w 2935462"/>
              <a:gd name="connsiteY62" fmla="*/ 1476520 h 1599563"/>
              <a:gd name="connsiteX63" fmla="*/ 1933538 w 2935462"/>
              <a:gd name="connsiteY63" fmla="*/ 1511675 h 1599563"/>
              <a:gd name="connsiteX64" fmla="*/ 1951116 w 2935462"/>
              <a:gd name="connsiteY64" fmla="*/ 1599563 h 1599563"/>
              <a:gd name="connsiteX65" fmla="*/ 2144470 w 2935462"/>
              <a:gd name="connsiteY65" fmla="*/ 1581986 h 1599563"/>
              <a:gd name="connsiteX66" fmla="*/ 2249935 w 2935462"/>
              <a:gd name="connsiteY66" fmla="*/ 1476520 h 1599563"/>
              <a:gd name="connsiteX67" fmla="*/ 2337823 w 2935462"/>
              <a:gd name="connsiteY67" fmla="*/ 1458942 h 1599563"/>
              <a:gd name="connsiteX68" fmla="*/ 2390556 w 2935462"/>
              <a:gd name="connsiteY68" fmla="*/ 1423787 h 1599563"/>
              <a:gd name="connsiteX69" fmla="*/ 2390556 w 2935462"/>
              <a:gd name="connsiteY69" fmla="*/ 1388632 h 1599563"/>
              <a:gd name="connsiteX70" fmla="*/ 2443289 w 2935462"/>
              <a:gd name="connsiteY70" fmla="*/ 1371054 h 1599563"/>
              <a:gd name="connsiteX71" fmla="*/ 2513599 w 2935462"/>
              <a:gd name="connsiteY71" fmla="*/ 1371054 h 1599563"/>
              <a:gd name="connsiteX72" fmla="*/ 2636643 w 2935462"/>
              <a:gd name="connsiteY72" fmla="*/ 1441365 h 1599563"/>
              <a:gd name="connsiteX73" fmla="*/ 2689376 w 2935462"/>
              <a:gd name="connsiteY73" fmla="*/ 1406210 h 1599563"/>
              <a:gd name="connsiteX74" fmla="*/ 2671798 w 2935462"/>
              <a:gd name="connsiteY74" fmla="*/ 1388632 h 1599563"/>
              <a:gd name="connsiteX75" fmla="*/ 2706953 w 2935462"/>
              <a:gd name="connsiteY75" fmla="*/ 1318321 h 1599563"/>
              <a:gd name="connsiteX76" fmla="*/ 2794841 w 2935462"/>
              <a:gd name="connsiteY76" fmla="*/ 1388632 h 1599563"/>
              <a:gd name="connsiteX77" fmla="*/ 2794841 w 2935462"/>
              <a:gd name="connsiteY77" fmla="*/ 1353477 h 1599563"/>
              <a:gd name="connsiteX78" fmla="*/ 2865152 w 2935462"/>
              <a:gd name="connsiteY78" fmla="*/ 1388632 h 1599563"/>
              <a:gd name="connsiteX79" fmla="*/ 2865152 w 2935462"/>
              <a:gd name="connsiteY79" fmla="*/ 1248011 h 1599563"/>
              <a:gd name="connsiteX80" fmla="*/ 2900307 w 2935462"/>
              <a:gd name="connsiteY80" fmla="*/ 1283166 h 1599563"/>
              <a:gd name="connsiteX81" fmla="*/ 2900307 w 2935462"/>
              <a:gd name="connsiteY81" fmla="*/ 1212856 h 1599563"/>
              <a:gd name="connsiteX82" fmla="*/ 2935462 w 2935462"/>
              <a:gd name="connsiteY82" fmla="*/ 1212856 h 1599563"/>
              <a:gd name="connsiteX83" fmla="*/ 2900307 w 2935462"/>
              <a:gd name="connsiteY83" fmla="*/ 1054657 h 1599563"/>
              <a:gd name="connsiteX84" fmla="*/ 2917885 w 2935462"/>
              <a:gd name="connsiteY84" fmla="*/ 1037080 h 1599563"/>
              <a:gd name="connsiteX85" fmla="*/ 2882729 w 2935462"/>
              <a:gd name="connsiteY85" fmla="*/ 914036 h 1599563"/>
              <a:gd name="connsiteX86" fmla="*/ 2847574 w 2935462"/>
              <a:gd name="connsiteY86" fmla="*/ 878881 h 1599563"/>
              <a:gd name="connsiteX87" fmla="*/ 2900307 w 2935462"/>
              <a:gd name="connsiteY87" fmla="*/ 861303 h 1599563"/>
              <a:gd name="connsiteX88" fmla="*/ 2829997 w 2935462"/>
              <a:gd name="connsiteY88" fmla="*/ 790993 h 1599563"/>
              <a:gd name="connsiteX89" fmla="*/ 2794841 w 2935462"/>
              <a:gd name="connsiteY89" fmla="*/ 685527 h 1599563"/>
              <a:gd name="connsiteX90" fmla="*/ 2671798 w 2935462"/>
              <a:gd name="connsiteY90" fmla="*/ 667950 h 1599563"/>
              <a:gd name="connsiteX91" fmla="*/ 2689376 w 2935462"/>
              <a:gd name="connsiteY91" fmla="*/ 720682 h 1599563"/>
              <a:gd name="connsiteX92" fmla="*/ 2671798 w 2935462"/>
              <a:gd name="connsiteY92" fmla="*/ 703105 h 1599563"/>
              <a:gd name="connsiteX93" fmla="*/ 2654220 w 2935462"/>
              <a:gd name="connsiteY93" fmla="*/ 755838 h 1599563"/>
              <a:gd name="connsiteX94" fmla="*/ 2583910 w 2935462"/>
              <a:gd name="connsiteY94" fmla="*/ 755838 h 1599563"/>
              <a:gd name="connsiteX95" fmla="*/ 2601488 w 2935462"/>
              <a:gd name="connsiteY95" fmla="*/ 808570 h 1599563"/>
              <a:gd name="connsiteX96" fmla="*/ 2531177 w 2935462"/>
              <a:gd name="connsiteY96" fmla="*/ 773415 h 1599563"/>
              <a:gd name="connsiteX97" fmla="*/ 2513599 w 2935462"/>
              <a:gd name="connsiteY97" fmla="*/ 826148 h 1599563"/>
              <a:gd name="connsiteX98" fmla="*/ 2478444 w 2935462"/>
              <a:gd name="connsiteY98" fmla="*/ 790993 h 1599563"/>
              <a:gd name="connsiteX99" fmla="*/ 2425711 w 2935462"/>
              <a:gd name="connsiteY99" fmla="*/ 808570 h 1599563"/>
              <a:gd name="connsiteX100" fmla="*/ 2390556 w 2935462"/>
              <a:gd name="connsiteY100" fmla="*/ 773415 h 1599563"/>
              <a:gd name="connsiteX101" fmla="*/ 2408134 w 2935462"/>
              <a:gd name="connsiteY101" fmla="*/ 720682 h 1599563"/>
              <a:gd name="connsiteX102" fmla="*/ 2355401 w 2935462"/>
              <a:gd name="connsiteY102" fmla="*/ 720682 h 1599563"/>
              <a:gd name="connsiteX103" fmla="*/ 2372979 w 2935462"/>
              <a:gd name="connsiteY103" fmla="*/ 703105 h 1599563"/>
              <a:gd name="connsiteX104" fmla="*/ 2285090 w 2935462"/>
              <a:gd name="connsiteY104" fmla="*/ 650372 h 1599563"/>
              <a:gd name="connsiteX105" fmla="*/ 2144470 w 2935462"/>
              <a:gd name="connsiteY105" fmla="*/ 685527 h 1599563"/>
              <a:gd name="connsiteX106" fmla="*/ 2056581 w 2935462"/>
              <a:gd name="connsiteY106" fmla="*/ 632794 h 1599563"/>
              <a:gd name="connsiteX107" fmla="*/ 1951116 w 2935462"/>
              <a:gd name="connsiteY107" fmla="*/ 632794 h 1599563"/>
              <a:gd name="connsiteX108" fmla="*/ 1863228 w 2935462"/>
              <a:gd name="connsiteY108" fmla="*/ 580061 h 1599563"/>
              <a:gd name="connsiteX109" fmla="*/ 1757762 w 2935462"/>
              <a:gd name="connsiteY109" fmla="*/ 580061 h 1599563"/>
              <a:gd name="connsiteX110" fmla="*/ 1687451 w 2935462"/>
              <a:gd name="connsiteY110" fmla="*/ 544906 h 1599563"/>
              <a:gd name="connsiteX111" fmla="*/ 1581986 w 2935462"/>
              <a:gd name="connsiteY111" fmla="*/ 421863 h 1599563"/>
              <a:gd name="connsiteX112" fmla="*/ 1617141 w 2935462"/>
              <a:gd name="connsiteY112" fmla="*/ 386708 h 1599563"/>
              <a:gd name="connsiteX113" fmla="*/ 1617141 w 2935462"/>
              <a:gd name="connsiteY113" fmla="*/ 263664 h 1599563"/>
              <a:gd name="connsiteX114" fmla="*/ 1581986 w 2935462"/>
              <a:gd name="connsiteY114" fmla="*/ 263664 h 1599563"/>
              <a:gd name="connsiteX115" fmla="*/ 1564408 w 2935462"/>
              <a:gd name="connsiteY115" fmla="*/ 210931 h 1599563"/>
              <a:gd name="connsiteX116" fmla="*/ 1617141 w 2935462"/>
              <a:gd name="connsiteY116" fmla="*/ 105466 h 1599563"/>
              <a:gd name="connsiteX117" fmla="*/ 1546830 w 2935462"/>
              <a:gd name="connsiteY117" fmla="*/ 70310 h 1599563"/>
              <a:gd name="connsiteX118" fmla="*/ 1599563 w 2935462"/>
              <a:gd name="connsiteY118" fmla="*/ 52733 h 15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935462" h="1599563">
                <a:moveTo>
                  <a:pt x="1599563" y="52733"/>
                </a:moveTo>
                <a:lnTo>
                  <a:pt x="1441365" y="0"/>
                </a:lnTo>
                <a:lnTo>
                  <a:pt x="1265589" y="0"/>
                </a:lnTo>
                <a:lnTo>
                  <a:pt x="1124968" y="35155"/>
                </a:lnTo>
                <a:lnTo>
                  <a:pt x="1072235" y="123043"/>
                </a:lnTo>
                <a:lnTo>
                  <a:pt x="1054657" y="105466"/>
                </a:lnTo>
                <a:lnTo>
                  <a:pt x="1019502" y="140621"/>
                </a:lnTo>
                <a:lnTo>
                  <a:pt x="966769" y="105466"/>
                </a:lnTo>
                <a:lnTo>
                  <a:pt x="808570" y="193354"/>
                </a:lnTo>
                <a:lnTo>
                  <a:pt x="650372" y="175776"/>
                </a:lnTo>
                <a:lnTo>
                  <a:pt x="632794" y="123043"/>
                </a:lnTo>
                <a:lnTo>
                  <a:pt x="562484" y="123043"/>
                </a:lnTo>
                <a:lnTo>
                  <a:pt x="562484" y="158199"/>
                </a:lnTo>
                <a:lnTo>
                  <a:pt x="527329" y="158199"/>
                </a:lnTo>
                <a:lnTo>
                  <a:pt x="492173" y="210931"/>
                </a:lnTo>
                <a:lnTo>
                  <a:pt x="281242" y="175776"/>
                </a:lnTo>
                <a:lnTo>
                  <a:pt x="281242" y="210931"/>
                </a:lnTo>
                <a:lnTo>
                  <a:pt x="246087" y="246087"/>
                </a:lnTo>
                <a:lnTo>
                  <a:pt x="228509" y="228509"/>
                </a:lnTo>
                <a:lnTo>
                  <a:pt x="210931" y="316397"/>
                </a:lnTo>
                <a:lnTo>
                  <a:pt x="175776" y="351552"/>
                </a:lnTo>
                <a:lnTo>
                  <a:pt x="105466" y="351552"/>
                </a:lnTo>
                <a:lnTo>
                  <a:pt x="35155" y="421863"/>
                </a:lnTo>
                <a:lnTo>
                  <a:pt x="35155" y="492173"/>
                </a:lnTo>
                <a:lnTo>
                  <a:pt x="123043" y="615217"/>
                </a:lnTo>
                <a:lnTo>
                  <a:pt x="105466" y="703105"/>
                </a:lnTo>
                <a:lnTo>
                  <a:pt x="70310" y="703105"/>
                </a:lnTo>
                <a:lnTo>
                  <a:pt x="52733" y="650372"/>
                </a:lnTo>
                <a:lnTo>
                  <a:pt x="0" y="667950"/>
                </a:lnTo>
                <a:lnTo>
                  <a:pt x="0" y="738260"/>
                </a:lnTo>
                <a:lnTo>
                  <a:pt x="52733" y="773415"/>
                </a:lnTo>
                <a:lnTo>
                  <a:pt x="52733" y="878881"/>
                </a:lnTo>
                <a:lnTo>
                  <a:pt x="105466" y="931614"/>
                </a:lnTo>
                <a:lnTo>
                  <a:pt x="158199" y="914036"/>
                </a:lnTo>
                <a:lnTo>
                  <a:pt x="246087" y="1001924"/>
                </a:lnTo>
                <a:lnTo>
                  <a:pt x="263664" y="984347"/>
                </a:lnTo>
                <a:lnTo>
                  <a:pt x="333975" y="1019502"/>
                </a:lnTo>
                <a:lnTo>
                  <a:pt x="404285" y="1089812"/>
                </a:lnTo>
                <a:lnTo>
                  <a:pt x="439440" y="1019502"/>
                </a:lnTo>
                <a:lnTo>
                  <a:pt x="527329" y="1037080"/>
                </a:lnTo>
                <a:lnTo>
                  <a:pt x="738260" y="1230433"/>
                </a:lnTo>
                <a:lnTo>
                  <a:pt x="773415" y="1195278"/>
                </a:lnTo>
                <a:lnTo>
                  <a:pt x="826148" y="1212856"/>
                </a:lnTo>
                <a:lnTo>
                  <a:pt x="808570" y="1230433"/>
                </a:lnTo>
                <a:lnTo>
                  <a:pt x="896459" y="1318321"/>
                </a:lnTo>
                <a:lnTo>
                  <a:pt x="949191" y="1300744"/>
                </a:lnTo>
                <a:lnTo>
                  <a:pt x="984347" y="1371054"/>
                </a:lnTo>
                <a:lnTo>
                  <a:pt x="1037079" y="1353477"/>
                </a:lnTo>
                <a:lnTo>
                  <a:pt x="1072235" y="1423787"/>
                </a:lnTo>
                <a:lnTo>
                  <a:pt x="1107390" y="1388632"/>
                </a:lnTo>
                <a:lnTo>
                  <a:pt x="1107390" y="1423787"/>
                </a:lnTo>
                <a:lnTo>
                  <a:pt x="1177700" y="1388632"/>
                </a:lnTo>
                <a:lnTo>
                  <a:pt x="1230433" y="1441365"/>
                </a:lnTo>
                <a:lnTo>
                  <a:pt x="1371054" y="1441365"/>
                </a:lnTo>
                <a:lnTo>
                  <a:pt x="1406209" y="1406210"/>
                </a:lnTo>
                <a:lnTo>
                  <a:pt x="1476520" y="1406210"/>
                </a:lnTo>
                <a:lnTo>
                  <a:pt x="1458942" y="1494098"/>
                </a:lnTo>
                <a:lnTo>
                  <a:pt x="1494098" y="1529253"/>
                </a:lnTo>
                <a:lnTo>
                  <a:pt x="1617141" y="1371054"/>
                </a:lnTo>
                <a:lnTo>
                  <a:pt x="1757762" y="1406210"/>
                </a:lnTo>
                <a:lnTo>
                  <a:pt x="1792917" y="1441365"/>
                </a:lnTo>
                <a:lnTo>
                  <a:pt x="1828072" y="1406210"/>
                </a:lnTo>
                <a:lnTo>
                  <a:pt x="1863228" y="1476520"/>
                </a:lnTo>
                <a:lnTo>
                  <a:pt x="1933538" y="1511675"/>
                </a:lnTo>
                <a:lnTo>
                  <a:pt x="1951116" y="1599563"/>
                </a:lnTo>
                <a:lnTo>
                  <a:pt x="2144470" y="1581986"/>
                </a:lnTo>
                <a:lnTo>
                  <a:pt x="2249935" y="1476520"/>
                </a:lnTo>
                <a:lnTo>
                  <a:pt x="2337823" y="1458942"/>
                </a:lnTo>
                <a:lnTo>
                  <a:pt x="2390556" y="1423787"/>
                </a:lnTo>
                <a:lnTo>
                  <a:pt x="2390556" y="1388632"/>
                </a:lnTo>
                <a:lnTo>
                  <a:pt x="2443289" y="1371054"/>
                </a:lnTo>
                <a:lnTo>
                  <a:pt x="2513599" y="1371054"/>
                </a:lnTo>
                <a:lnTo>
                  <a:pt x="2636643" y="1441365"/>
                </a:lnTo>
                <a:lnTo>
                  <a:pt x="2689376" y="1406210"/>
                </a:lnTo>
                <a:lnTo>
                  <a:pt x="2671798" y="1388632"/>
                </a:lnTo>
                <a:lnTo>
                  <a:pt x="2706953" y="1318321"/>
                </a:lnTo>
                <a:lnTo>
                  <a:pt x="2794841" y="1388632"/>
                </a:lnTo>
                <a:lnTo>
                  <a:pt x="2794841" y="1353477"/>
                </a:lnTo>
                <a:lnTo>
                  <a:pt x="2865152" y="1388632"/>
                </a:lnTo>
                <a:lnTo>
                  <a:pt x="2865152" y="1248011"/>
                </a:lnTo>
                <a:lnTo>
                  <a:pt x="2900307" y="1283166"/>
                </a:lnTo>
                <a:lnTo>
                  <a:pt x="2900307" y="1212856"/>
                </a:lnTo>
                <a:lnTo>
                  <a:pt x="2935462" y="1212856"/>
                </a:lnTo>
                <a:lnTo>
                  <a:pt x="2900307" y="1054657"/>
                </a:lnTo>
                <a:lnTo>
                  <a:pt x="2917885" y="1037080"/>
                </a:lnTo>
                <a:lnTo>
                  <a:pt x="2882729" y="914036"/>
                </a:lnTo>
                <a:lnTo>
                  <a:pt x="2847574" y="878881"/>
                </a:lnTo>
                <a:lnTo>
                  <a:pt x="2900307" y="861303"/>
                </a:lnTo>
                <a:lnTo>
                  <a:pt x="2829997" y="790993"/>
                </a:lnTo>
                <a:lnTo>
                  <a:pt x="2794841" y="685527"/>
                </a:lnTo>
                <a:lnTo>
                  <a:pt x="2671798" y="667950"/>
                </a:lnTo>
                <a:lnTo>
                  <a:pt x="2689376" y="720682"/>
                </a:lnTo>
                <a:lnTo>
                  <a:pt x="2671798" y="703105"/>
                </a:lnTo>
                <a:lnTo>
                  <a:pt x="2654220" y="755838"/>
                </a:lnTo>
                <a:lnTo>
                  <a:pt x="2583910" y="755838"/>
                </a:lnTo>
                <a:lnTo>
                  <a:pt x="2601488" y="808570"/>
                </a:lnTo>
                <a:lnTo>
                  <a:pt x="2531177" y="773415"/>
                </a:lnTo>
                <a:lnTo>
                  <a:pt x="2513599" y="826148"/>
                </a:lnTo>
                <a:lnTo>
                  <a:pt x="2478444" y="790993"/>
                </a:lnTo>
                <a:lnTo>
                  <a:pt x="2425711" y="808570"/>
                </a:lnTo>
                <a:lnTo>
                  <a:pt x="2390556" y="773415"/>
                </a:lnTo>
                <a:lnTo>
                  <a:pt x="2408134" y="720682"/>
                </a:lnTo>
                <a:lnTo>
                  <a:pt x="2355401" y="720682"/>
                </a:lnTo>
                <a:lnTo>
                  <a:pt x="2372979" y="703105"/>
                </a:lnTo>
                <a:lnTo>
                  <a:pt x="2285090" y="650372"/>
                </a:lnTo>
                <a:lnTo>
                  <a:pt x="2144470" y="685527"/>
                </a:lnTo>
                <a:lnTo>
                  <a:pt x="2056581" y="632794"/>
                </a:lnTo>
                <a:lnTo>
                  <a:pt x="1951116" y="632794"/>
                </a:lnTo>
                <a:lnTo>
                  <a:pt x="1863228" y="580061"/>
                </a:lnTo>
                <a:lnTo>
                  <a:pt x="1757762" y="580061"/>
                </a:lnTo>
                <a:lnTo>
                  <a:pt x="1687451" y="544906"/>
                </a:lnTo>
                <a:lnTo>
                  <a:pt x="1581986" y="421863"/>
                </a:lnTo>
                <a:lnTo>
                  <a:pt x="1617141" y="386708"/>
                </a:lnTo>
                <a:lnTo>
                  <a:pt x="1617141" y="263664"/>
                </a:lnTo>
                <a:lnTo>
                  <a:pt x="1581986" y="263664"/>
                </a:lnTo>
                <a:lnTo>
                  <a:pt x="1564408" y="210931"/>
                </a:lnTo>
                <a:lnTo>
                  <a:pt x="1617141" y="105466"/>
                </a:lnTo>
                <a:lnTo>
                  <a:pt x="1546830" y="70310"/>
                </a:lnTo>
                <a:lnTo>
                  <a:pt x="1599563" y="52733"/>
                </a:lnTo>
                <a:close/>
              </a:path>
            </a:pathLst>
          </a:custGeom>
          <a:solidFill>
            <a:srgbClr val="D04463"/>
          </a:solidFill>
          <a:ln w="3175" cap="rnd">
            <a:solidFill>
              <a:srgbClr val="FFFF00"/>
            </a:solidFill>
            <a:prstDash val="solid"/>
            <a:round/>
          </a:ln>
        </p:spPr>
        <p:txBody>
          <a:bodyPr rtlCol="0" anchor="ctr"/>
          <a:lstStyle/>
          <a:p>
            <a:endParaRPr lang="en-US"/>
          </a:p>
        </p:txBody>
      </p:sp>
      <p:sp>
        <p:nvSpPr>
          <p:cNvPr id="50" name="任意多边形: 形状 49">
            <a:extLst>
              <a:ext uri="{FF2B5EF4-FFF2-40B4-BE49-F238E27FC236}">
                <a16:creationId xmlns:a16="http://schemas.microsoft.com/office/drawing/2014/main" id="{104438DF-0816-C601-E96E-4860BBC006B9}"/>
              </a:ext>
            </a:extLst>
          </p:cNvPr>
          <p:cNvSpPr/>
          <p:nvPr/>
        </p:nvSpPr>
        <p:spPr>
          <a:xfrm>
            <a:off x="9525460" y="2852258"/>
            <a:ext cx="649310" cy="1101005"/>
          </a:xfrm>
          <a:custGeom>
            <a:avLst/>
            <a:gdLst>
              <a:gd name="connsiteX0" fmla="*/ 685527 w 808570"/>
              <a:gd name="connsiteY0" fmla="*/ 878881 h 1371054"/>
              <a:gd name="connsiteX1" fmla="*/ 667950 w 808570"/>
              <a:gd name="connsiteY1" fmla="*/ 826148 h 1371054"/>
              <a:gd name="connsiteX2" fmla="*/ 720682 w 808570"/>
              <a:gd name="connsiteY2" fmla="*/ 703105 h 1371054"/>
              <a:gd name="connsiteX3" fmla="*/ 685527 w 808570"/>
              <a:gd name="connsiteY3" fmla="*/ 457018 h 1371054"/>
              <a:gd name="connsiteX4" fmla="*/ 755838 w 808570"/>
              <a:gd name="connsiteY4" fmla="*/ 351552 h 1371054"/>
              <a:gd name="connsiteX5" fmla="*/ 703105 w 808570"/>
              <a:gd name="connsiteY5" fmla="*/ 246087 h 1371054"/>
              <a:gd name="connsiteX6" fmla="*/ 773415 w 808570"/>
              <a:gd name="connsiteY6" fmla="*/ 175776 h 1371054"/>
              <a:gd name="connsiteX7" fmla="*/ 773415 w 808570"/>
              <a:gd name="connsiteY7" fmla="*/ 105466 h 1371054"/>
              <a:gd name="connsiteX8" fmla="*/ 808570 w 808570"/>
              <a:gd name="connsiteY8" fmla="*/ 52733 h 1371054"/>
              <a:gd name="connsiteX9" fmla="*/ 790993 w 808570"/>
              <a:gd name="connsiteY9" fmla="*/ 0 h 1371054"/>
              <a:gd name="connsiteX10" fmla="*/ 720682 w 808570"/>
              <a:gd name="connsiteY10" fmla="*/ 52733 h 1371054"/>
              <a:gd name="connsiteX11" fmla="*/ 650372 w 808570"/>
              <a:gd name="connsiteY11" fmla="*/ 17578 h 1371054"/>
              <a:gd name="connsiteX12" fmla="*/ 667950 w 808570"/>
              <a:gd name="connsiteY12" fmla="*/ 35155 h 1371054"/>
              <a:gd name="connsiteX13" fmla="*/ 632794 w 808570"/>
              <a:gd name="connsiteY13" fmla="*/ 70310 h 1371054"/>
              <a:gd name="connsiteX14" fmla="*/ 615217 w 808570"/>
              <a:gd name="connsiteY14" fmla="*/ 52733 h 1371054"/>
              <a:gd name="connsiteX15" fmla="*/ 632794 w 808570"/>
              <a:gd name="connsiteY15" fmla="*/ 70310 h 1371054"/>
              <a:gd name="connsiteX16" fmla="*/ 509751 w 808570"/>
              <a:gd name="connsiteY16" fmla="*/ 193354 h 1371054"/>
              <a:gd name="connsiteX17" fmla="*/ 509751 w 808570"/>
              <a:gd name="connsiteY17" fmla="*/ 281242 h 1371054"/>
              <a:gd name="connsiteX18" fmla="*/ 474596 w 808570"/>
              <a:gd name="connsiteY18" fmla="*/ 281242 h 1371054"/>
              <a:gd name="connsiteX19" fmla="*/ 439440 w 808570"/>
              <a:gd name="connsiteY19" fmla="*/ 351552 h 1371054"/>
              <a:gd name="connsiteX20" fmla="*/ 369130 w 808570"/>
              <a:gd name="connsiteY20" fmla="*/ 351552 h 1371054"/>
              <a:gd name="connsiteX21" fmla="*/ 316397 w 808570"/>
              <a:gd name="connsiteY21" fmla="*/ 298820 h 1371054"/>
              <a:gd name="connsiteX22" fmla="*/ 246087 w 808570"/>
              <a:gd name="connsiteY22" fmla="*/ 369130 h 1371054"/>
              <a:gd name="connsiteX23" fmla="*/ 246087 w 808570"/>
              <a:gd name="connsiteY23" fmla="*/ 474596 h 1371054"/>
              <a:gd name="connsiteX24" fmla="*/ 369130 w 808570"/>
              <a:gd name="connsiteY24" fmla="*/ 544906 h 1371054"/>
              <a:gd name="connsiteX25" fmla="*/ 386708 w 808570"/>
              <a:gd name="connsiteY25" fmla="*/ 527329 h 1371054"/>
              <a:gd name="connsiteX26" fmla="*/ 439440 w 808570"/>
              <a:gd name="connsiteY26" fmla="*/ 580061 h 1371054"/>
              <a:gd name="connsiteX27" fmla="*/ 439440 w 808570"/>
              <a:gd name="connsiteY27" fmla="*/ 755838 h 1371054"/>
              <a:gd name="connsiteX28" fmla="*/ 316397 w 808570"/>
              <a:gd name="connsiteY28" fmla="*/ 755838 h 1371054"/>
              <a:gd name="connsiteX29" fmla="*/ 316397 w 808570"/>
              <a:gd name="connsiteY29" fmla="*/ 826148 h 1371054"/>
              <a:gd name="connsiteX30" fmla="*/ 140621 w 808570"/>
              <a:gd name="connsiteY30" fmla="*/ 790993 h 1371054"/>
              <a:gd name="connsiteX31" fmla="*/ 158199 w 808570"/>
              <a:gd name="connsiteY31" fmla="*/ 843726 h 1371054"/>
              <a:gd name="connsiteX32" fmla="*/ 123043 w 808570"/>
              <a:gd name="connsiteY32" fmla="*/ 878881 h 1371054"/>
              <a:gd name="connsiteX33" fmla="*/ 175776 w 808570"/>
              <a:gd name="connsiteY33" fmla="*/ 931614 h 1371054"/>
              <a:gd name="connsiteX34" fmla="*/ 140621 w 808570"/>
              <a:gd name="connsiteY34" fmla="*/ 931614 h 1371054"/>
              <a:gd name="connsiteX35" fmla="*/ 158199 w 808570"/>
              <a:gd name="connsiteY35" fmla="*/ 966769 h 1371054"/>
              <a:gd name="connsiteX36" fmla="*/ 123043 w 808570"/>
              <a:gd name="connsiteY36" fmla="*/ 1001924 h 1371054"/>
              <a:gd name="connsiteX37" fmla="*/ 158199 w 808570"/>
              <a:gd name="connsiteY37" fmla="*/ 1054657 h 1371054"/>
              <a:gd name="connsiteX38" fmla="*/ 52733 w 808570"/>
              <a:gd name="connsiteY38" fmla="*/ 1054657 h 1371054"/>
              <a:gd name="connsiteX39" fmla="*/ 35155 w 808570"/>
              <a:gd name="connsiteY39" fmla="*/ 1107390 h 1371054"/>
              <a:gd name="connsiteX40" fmla="*/ 70310 w 808570"/>
              <a:gd name="connsiteY40" fmla="*/ 1124968 h 1371054"/>
              <a:gd name="connsiteX41" fmla="*/ 35155 w 808570"/>
              <a:gd name="connsiteY41" fmla="*/ 1177700 h 1371054"/>
              <a:gd name="connsiteX42" fmla="*/ 0 w 808570"/>
              <a:gd name="connsiteY42" fmla="*/ 1177700 h 1371054"/>
              <a:gd name="connsiteX43" fmla="*/ 70310 w 808570"/>
              <a:gd name="connsiteY43" fmla="*/ 1177700 h 1371054"/>
              <a:gd name="connsiteX44" fmla="*/ 105466 w 808570"/>
              <a:gd name="connsiteY44" fmla="*/ 1212856 h 1371054"/>
              <a:gd name="connsiteX45" fmla="*/ 210931 w 808570"/>
              <a:gd name="connsiteY45" fmla="*/ 1195278 h 1371054"/>
              <a:gd name="connsiteX46" fmla="*/ 228509 w 808570"/>
              <a:gd name="connsiteY46" fmla="*/ 1248011 h 1371054"/>
              <a:gd name="connsiteX47" fmla="*/ 281242 w 808570"/>
              <a:gd name="connsiteY47" fmla="*/ 1230433 h 1371054"/>
              <a:gd name="connsiteX48" fmla="*/ 281242 w 808570"/>
              <a:gd name="connsiteY48" fmla="*/ 1265589 h 1371054"/>
              <a:gd name="connsiteX49" fmla="*/ 298820 w 808570"/>
              <a:gd name="connsiteY49" fmla="*/ 1248011 h 1371054"/>
              <a:gd name="connsiteX50" fmla="*/ 351552 w 808570"/>
              <a:gd name="connsiteY50" fmla="*/ 1300744 h 1371054"/>
              <a:gd name="connsiteX51" fmla="*/ 404285 w 808570"/>
              <a:gd name="connsiteY51" fmla="*/ 1283166 h 1371054"/>
              <a:gd name="connsiteX52" fmla="*/ 580061 w 808570"/>
              <a:gd name="connsiteY52" fmla="*/ 1371054 h 1371054"/>
              <a:gd name="connsiteX53" fmla="*/ 562484 w 808570"/>
              <a:gd name="connsiteY53" fmla="*/ 1248011 h 1371054"/>
              <a:gd name="connsiteX54" fmla="*/ 597639 w 808570"/>
              <a:gd name="connsiteY54" fmla="*/ 1212856 h 1371054"/>
              <a:gd name="connsiteX55" fmla="*/ 667950 w 808570"/>
              <a:gd name="connsiteY55" fmla="*/ 1212856 h 1371054"/>
              <a:gd name="connsiteX56" fmla="*/ 615217 w 808570"/>
              <a:gd name="connsiteY56" fmla="*/ 1160123 h 1371054"/>
              <a:gd name="connsiteX57" fmla="*/ 597639 w 808570"/>
              <a:gd name="connsiteY57" fmla="*/ 1177700 h 1371054"/>
              <a:gd name="connsiteX58" fmla="*/ 597639 w 808570"/>
              <a:gd name="connsiteY58" fmla="*/ 1142545 h 1371054"/>
              <a:gd name="connsiteX59" fmla="*/ 562484 w 808570"/>
              <a:gd name="connsiteY59" fmla="*/ 1124968 h 1371054"/>
              <a:gd name="connsiteX60" fmla="*/ 720682 w 808570"/>
              <a:gd name="connsiteY60" fmla="*/ 1107390 h 1371054"/>
              <a:gd name="connsiteX61" fmla="*/ 738260 w 808570"/>
              <a:gd name="connsiteY61" fmla="*/ 1142545 h 1371054"/>
              <a:gd name="connsiteX62" fmla="*/ 773415 w 808570"/>
              <a:gd name="connsiteY62" fmla="*/ 1107390 h 1371054"/>
              <a:gd name="connsiteX63" fmla="*/ 685527 w 808570"/>
              <a:gd name="connsiteY63" fmla="*/ 878881 h 1371054"/>
              <a:gd name="connsiteX64" fmla="*/ 773415 w 808570"/>
              <a:gd name="connsiteY64" fmla="*/ 1072235 h 1371054"/>
              <a:gd name="connsiteX65" fmla="*/ 773415 w 808570"/>
              <a:gd name="connsiteY65" fmla="*/ 1072235 h 1371054"/>
              <a:gd name="connsiteX66" fmla="*/ 87888 w 808570"/>
              <a:gd name="connsiteY66" fmla="*/ 1195278 h 1371054"/>
              <a:gd name="connsiteX67" fmla="*/ 87888 w 808570"/>
              <a:gd name="connsiteY67" fmla="*/ 1195278 h 137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08570" h="1371054">
                <a:moveTo>
                  <a:pt x="685527" y="878881"/>
                </a:moveTo>
                <a:lnTo>
                  <a:pt x="667950" y="826148"/>
                </a:lnTo>
                <a:lnTo>
                  <a:pt x="720682" y="703105"/>
                </a:lnTo>
                <a:lnTo>
                  <a:pt x="685527" y="457018"/>
                </a:lnTo>
                <a:lnTo>
                  <a:pt x="755838" y="351552"/>
                </a:lnTo>
                <a:lnTo>
                  <a:pt x="703105" y="246087"/>
                </a:lnTo>
                <a:lnTo>
                  <a:pt x="773415" y="175776"/>
                </a:lnTo>
                <a:lnTo>
                  <a:pt x="773415" y="105466"/>
                </a:lnTo>
                <a:lnTo>
                  <a:pt x="808570" y="52733"/>
                </a:lnTo>
                <a:lnTo>
                  <a:pt x="790993" y="0"/>
                </a:lnTo>
                <a:lnTo>
                  <a:pt x="720682" y="52733"/>
                </a:lnTo>
                <a:lnTo>
                  <a:pt x="650372" y="17578"/>
                </a:lnTo>
                <a:lnTo>
                  <a:pt x="667950" y="35155"/>
                </a:lnTo>
                <a:lnTo>
                  <a:pt x="632794" y="70310"/>
                </a:lnTo>
                <a:lnTo>
                  <a:pt x="615217" y="52733"/>
                </a:lnTo>
                <a:lnTo>
                  <a:pt x="632794" y="70310"/>
                </a:lnTo>
                <a:lnTo>
                  <a:pt x="509751" y="193354"/>
                </a:lnTo>
                <a:lnTo>
                  <a:pt x="509751" y="281242"/>
                </a:lnTo>
                <a:lnTo>
                  <a:pt x="474596" y="281242"/>
                </a:lnTo>
                <a:lnTo>
                  <a:pt x="439440" y="351552"/>
                </a:lnTo>
                <a:lnTo>
                  <a:pt x="369130" y="351552"/>
                </a:lnTo>
                <a:lnTo>
                  <a:pt x="316397" y="298820"/>
                </a:lnTo>
                <a:lnTo>
                  <a:pt x="246087" y="369130"/>
                </a:lnTo>
                <a:lnTo>
                  <a:pt x="246087" y="474596"/>
                </a:lnTo>
                <a:lnTo>
                  <a:pt x="369130" y="544906"/>
                </a:lnTo>
                <a:lnTo>
                  <a:pt x="386708" y="527329"/>
                </a:lnTo>
                <a:lnTo>
                  <a:pt x="439440" y="580061"/>
                </a:lnTo>
                <a:lnTo>
                  <a:pt x="439440" y="755838"/>
                </a:lnTo>
                <a:lnTo>
                  <a:pt x="316397" y="755838"/>
                </a:lnTo>
                <a:lnTo>
                  <a:pt x="316397" y="826148"/>
                </a:lnTo>
                <a:lnTo>
                  <a:pt x="140621" y="790993"/>
                </a:lnTo>
                <a:lnTo>
                  <a:pt x="158199" y="843726"/>
                </a:lnTo>
                <a:lnTo>
                  <a:pt x="123043" y="878881"/>
                </a:lnTo>
                <a:lnTo>
                  <a:pt x="175776" y="931614"/>
                </a:lnTo>
                <a:lnTo>
                  <a:pt x="140621" y="931614"/>
                </a:lnTo>
                <a:lnTo>
                  <a:pt x="158199" y="966769"/>
                </a:lnTo>
                <a:lnTo>
                  <a:pt x="123043" y="1001924"/>
                </a:lnTo>
                <a:lnTo>
                  <a:pt x="158199" y="1054657"/>
                </a:lnTo>
                <a:lnTo>
                  <a:pt x="52733" y="1054657"/>
                </a:lnTo>
                <a:lnTo>
                  <a:pt x="35155" y="1107390"/>
                </a:lnTo>
                <a:lnTo>
                  <a:pt x="70310" y="1124968"/>
                </a:lnTo>
                <a:lnTo>
                  <a:pt x="35155" y="1177700"/>
                </a:lnTo>
                <a:lnTo>
                  <a:pt x="0" y="1177700"/>
                </a:lnTo>
                <a:lnTo>
                  <a:pt x="70310" y="1177700"/>
                </a:lnTo>
                <a:lnTo>
                  <a:pt x="105466" y="1212856"/>
                </a:lnTo>
                <a:lnTo>
                  <a:pt x="210931" y="1195278"/>
                </a:lnTo>
                <a:lnTo>
                  <a:pt x="228509" y="1248011"/>
                </a:lnTo>
                <a:lnTo>
                  <a:pt x="281242" y="1230433"/>
                </a:lnTo>
                <a:lnTo>
                  <a:pt x="281242" y="1265589"/>
                </a:lnTo>
                <a:lnTo>
                  <a:pt x="298820" y="1248011"/>
                </a:lnTo>
                <a:lnTo>
                  <a:pt x="351552" y="1300744"/>
                </a:lnTo>
                <a:lnTo>
                  <a:pt x="404285" y="1283166"/>
                </a:lnTo>
                <a:lnTo>
                  <a:pt x="580061" y="1371054"/>
                </a:lnTo>
                <a:lnTo>
                  <a:pt x="562484" y="1248011"/>
                </a:lnTo>
                <a:lnTo>
                  <a:pt x="597639" y="1212856"/>
                </a:lnTo>
                <a:lnTo>
                  <a:pt x="667950" y="1212856"/>
                </a:lnTo>
                <a:lnTo>
                  <a:pt x="615217" y="1160123"/>
                </a:lnTo>
                <a:lnTo>
                  <a:pt x="597639" y="1177700"/>
                </a:lnTo>
                <a:lnTo>
                  <a:pt x="597639" y="1142545"/>
                </a:lnTo>
                <a:lnTo>
                  <a:pt x="562484" y="1124968"/>
                </a:lnTo>
                <a:lnTo>
                  <a:pt x="720682" y="1107390"/>
                </a:lnTo>
                <a:lnTo>
                  <a:pt x="738260" y="1142545"/>
                </a:lnTo>
                <a:lnTo>
                  <a:pt x="773415" y="1107390"/>
                </a:lnTo>
                <a:lnTo>
                  <a:pt x="685527" y="878881"/>
                </a:lnTo>
                <a:close/>
                <a:moveTo>
                  <a:pt x="773415" y="1072235"/>
                </a:moveTo>
                <a:lnTo>
                  <a:pt x="773415" y="1072235"/>
                </a:lnTo>
                <a:close/>
                <a:moveTo>
                  <a:pt x="87888" y="1195278"/>
                </a:moveTo>
                <a:lnTo>
                  <a:pt x="87888" y="1195278"/>
                </a:lnTo>
                <a:close/>
              </a:path>
            </a:pathLst>
          </a:custGeom>
          <a:solidFill>
            <a:srgbClr val="DD785E"/>
          </a:solidFill>
          <a:ln w="3175" cap="rnd">
            <a:solidFill>
              <a:srgbClr val="FFFF00"/>
            </a:solidFill>
            <a:prstDash val="solid"/>
            <a:round/>
          </a:ln>
        </p:spPr>
        <p:txBody>
          <a:bodyPr rtlCol="0" anchor="ctr"/>
          <a:lstStyle/>
          <a:p>
            <a:endParaRPr lang="en-US"/>
          </a:p>
        </p:txBody>
      </p:sp>
      <p:sp>
        <p:nvSpPr>
          <p:cNvPr id="51" name="任意多边形: 形状 50">
            <a:extLst>
              <a:ext uri="{FF2B5EF4-FFF2-40B4-BE49-F238E27FC236}">
                <a16:creationId xmlns:a16="http://schemas.microsoft.com/office/drawing/2014/main" id="{379D862D-9FC0-2D43-AA04-DA6D62052E06}"/>
              </a:ext>
            </a:extLst>
          </p:cNvPr>
          <p:cNvSpPr/>
          <p:nvPr/>
        </p:nvSpPr>
        <p:spPr>
          <a:xfrm>
            <a:off x="8029222" y="2358217"/>
            <a:ext cx="1863239" cy="1468006"/>
          </a:xfrm>
          <a:custGeom>
            <a:avLst/>
            <a:gdLst>
              <a:gd name="connsiteX0" fmla="*/ 2003848 w 2320245"/>
              <a:gd name="connsiteY0" fmla="*/ 1300744 h 1828072"/>
              <a:gd name="connsiteX1" fmla="*/ 1986271 w 2320245"/>
              <a:gd name="connsiteY1" fmla="*/ 1388632 h 1828072"/>
              <a:gd name="connsiteX2" fmla="*/ 1915960 w 2320245"/>
              <a:gd name="connsiteY2" fmla="*/ 1353477 h 1828072"/>
              <a:gd name="connsiteX3" fmla="*/ 1933538 w 2320245"/>
              <a:gd name="connsiteY3" fmla="*/ 1335899 h 1828072"/>
              <a:gd name="connsiteX4" fmla="*/ 1898383 w 2320245"/>
              <a:gd name="connsiteY4" fmla="*/ 1335899 h 1828072"/>
              <a:gd name="connsiteX5" fmla="*/ 1845650 w 2320245"/>
              <a:gd name="connsiteY5" fmla="*/ 1283166 h 1828072"/>
              <a:gd name="connsiteX6" fmla="*/ 1845650 w 2320245"/>
              <a:gd name="connsiteY6" fmla="*/ 1107390 h 1828072"/>
              <a:gd name="connsiteX7" fmla="*/ 1722607 w 2320245"/>
              <a:gd name="connsiteY7" fmla="*/ 1001924 h 1828072"/>
              <a:gd name="connsiteX8" fmla="*/ 1634719 w 2320245"/>
              <a:gd name="connsiteY8" fmla="*/ 984347 h 1828072"/>
              <a:gd name="connsiteX9" fmla="*/ 1599563 w 2320245"/>
              <a:gd name="connsiteY9" fmla="*/ 931614 h 1828072"/>
              <a:gd name="connsiteX10" fmla="*/ 1564408 w 2320245"/>
              <a:gd name="connsiteY10" fmla="*/ 931614 h 1828072"/>
              <a:gd name="connsiteX11" fmla="*/ 1564408 w 2320245"/>
              <a:gd name="connsiteY11" fmla="*/ 826148 h 1828072"/>
              <a:gd name="connsiteX12" fmla="*/ 1634719 w 2320245"/>
              <a:gd name="connsiteY12" fmla="*/ 790993 h 1828072"/>
              <a:gd name="connsiteX13" fmla="*/ 1687451 w 2320245"/>
              <a:gd name="connsiteY13" fmla="*/ 703105 h 1828072"/>
              <a:gd name="connsiteX14" fmla="*/ 1652296 w 2320245"/>
              <a:gd name="connsiteY14" fmla="*/ 632794 h 1828072"/>
              <a:gd name="connsiteX15" fmla="*/ 1564408 w 2320245"/>
              <a:gd name="connsiteY15" fmla="*/ 650372 h 1828072"/>
              <a:gd name="connsiteX16" fmla="*/ 1511675 w 2320245"/>
              <a:gd name="connsiteY16" fmla="*/ 703105 h 1828072"/>
              <a:gd name="connsiteX17" fmla="*/ 1423787 w 2320245"/>
              <a:gd name="connsiteY17" fmla="*/ 667950 h 1828072"/>
              <a:gd name="connsiteX18" fmla="*/ 1371054 w 2320245"/>
              <a:gd name="connsiteY18" fmla="*/ 685527 h 1828072"/>
              <a:gd name="connsiteX19" fmla="*/ 1371054 w 2320245"/>
              <a:gd name="connsiteY19" fmla="*/ 738260 h 1828072"/>
              <a:gd name="connsiteX20" fmla="*/ 1335899 w 2320245"/>
              <a:gd name="connsiteY20" fmla="*/ 773415 h 1828072"/>
              <a:gd name="connsiteX21" fmla="*/ 1212856 w 2320245"/>
              <a:gd name="connsiteY21" fmla="*/ 720682 h 1828072"/>
              <a:gd name="connsiteX22" fmla="*/ 1195278 w 2320245"/>
              <a:gd name="connsiteY22" fmla="*/ 650372 h 1828072"/>
              <a:gd name="connsiteX23" fmla="*/ 1160123 w 2320245"/>
              <a:gd name="connsiteY23" fmla="*/ 650372 h 1828072"/>
              <a:gd name="connsiteX24" fmla="*/ 1054657 w 2320245"/>
              <a:gd name="connsiteY24" fmla="*/ 562484 h 1828072"/>
              <a:gd name="connsiteX25" fmla="*/ 1001924 w 2320245"/>
              <a:gd name="connsiteY25" fmla="*/ 562484 h 1828072"/>
              <a:gd name="connsiteX26" fmla="*/ 1089812 w 2320245"/>
              <a:gd name="connsiteY26" fmla="*/ 492173 h 1828072"/>
              <a:gd name="connsiteX27" fmla="*/ 1124968 w 2320245"/>
              <a:gd name="connsiteY27" fmla="*/ 421863 h 1828072"/>
              <a:gd name="connsiteX28" fmla="*/ 1107390 w 2320245"/>
              <a:gd name="connsiteY28" fmla="*/ 369130 h 1828072"/>
              <a:gd name="connsiteX29" fmla="*/ 966769 w 2320245"/>
              <a:gd name="connsiteY29" fmla="*/ 369130 h 1828072"/>
              <a:gd name="connsiteX30" fmla="*/ 966769 w 2320245"/>
              <a:gd name="connsiteY30" fmla="*/ 404285 h 1828072"/>
              <a:gd name="connsiteX31" fmla="*/ 949191 w 2320245"/>
              <a:gd name="connsiteY31" fmla="*/ 386708 h 1828072"/>
              <a:gd name="connsiteX32" fmla="*/ 896459 w 2320245"/>
              <a:gd name="connsiteY32" fmla="*/ 421863 h 1828072"/>
              <a:gd name="connsiteX33" fmla="*/ 896459 w 2320245"/>
              <a:gd name="connsiteY33" fmla="*/ 386708 h 1828072"/>
              <a:gd name="connsiteX34" fmla="*/ 843726 w 2320245"/>
              <a:gd name="connsiteY34" fmla="*/ 421863 h 1828072"/>
              <a:gd name="connsiteX35" fmla="*/ 843726 w 2320245"/>
              <a:gd name="connsiteY35" fmla="*/ 369130 h 1828072"/>
              <a:gd name="connsiteX36" fmla="*/ 790993 w 2320245"/>
              <a:gd name="connsiteY36" fmla="*/ 333975 h 1828072"/>
              <a:gd name="connsiteX37" fmla="*/ 755838 w 2320245"/>
              <a:gd name="connsiteY37" fmla="*/ 263664 h 1828072"/>
              <a:gd name="connsiteX38" fmla="*/ 755838 w 2320245"/>
              <a:gd name="connsiteY38" fmla="*/ 158199 h 1828072"/>
              <a:gd name="connsiteX39" fmla="*/ 685527 w 2320245"/>
              <a:gd name="connsiteY39" fmla="*/ 0 h 1828072"/>
              <a:gd name="connsiteX40" fmla="*/ 544906 w 2320245"/>
              <a:gd name="connsiteY40" fmla="*/ 35155 h 1828072"/>
              <a:gd name="connsiteX41" fmla="*/ 509751 w 2320245"/>
              <a:gd name="connsiteY41" fmla="*/ 70310 h 1828072"/>
              <a:gd name="connsiteX42" fmla="*/ 544906 w 2320245"/>
              <a:gd name="connsiteY42" fmla="*/ 123043 h 1828072"/>
              <a:gd name="connsiteX43" fmla="*/ 527329 w 2320245"/>
              <a:gd name="connsiteY43" fmla="*/ 175776 h 1828072"/>
              <a:gd name="connsiteX44" fmla="*/ 421863 w 2320245"/>
              <a:gd name="connsiteY44" fmla="*/ 228509 h 1828072"/>
              <a:gd name="connsiteX45" fmla="*/ 369130 w 2320245"/>
              <a:gd name="connsiteY45" fmla="*/ 210931 h 1828072"/>
              <a:gd name="connsiteX46" fmla="*/ 228509 w 2320245"/>
              <a:gd name="connsiteY46" fmla="*/ 333975 h 1828072"/>
              <a:gd name="connsiteX47" fmla="*/ 193354 w 2320245"/>
              <a:gd name="connsiteY47" fmla="*/ 404285 h 1828072"/>
              <a:gd name="connsiteX48" fmla="*/ 87888 w 2320245"/>
              <a:gd name="connsiteY48" fmla="*/ 421863 h 1828072"/>
              <a:gd name="connsiteX49" fmla="*/ 52733 w 2320245"/>
              <a:gd name="connsiteY49" fmla="*/ 597639 h 1828072"/>
              <a:gd name="connsiteX50" fmla="*/ 0 w 2320245"/>
              <a:gd name="connsiteY50" fmla="*/ 667950 h 1828072"/>
              <a:gd name="connsiteX51" fmla="*/ 17578 w 2320245"/>
              <a:gd name="connsiteY51" fmla="*/ 720682 h 1828072"/>
              <a:gd name="connsiteX52" fmla="*/ 52733 w 2320245"/>
              <a:gd name="connsiteY52" fmla="*/ 685527 h 1828072"/>
              <a:gd name="connsiteX53" fmla="*/ 123043 w 2320245"/>
              <a:gd name="connsiteY53" fmla="*/ 685527 h 1828072"/>
              <a:gd name="connsiteX54" fmla="*/ 123043 w 2320245"/>
              <a:gd name="connsiteY54" fmla="*/ 738260 h 1828072"/>
              <a:gd name="connsiteX55" fmla="*/ 193354 w 2320245"/>
              <a:gd name="connsiteY55" fmla="*/ 738260 h 1828072"/>
              <a:gd name="connsiteX56" fmla="*/ 228509 w 2320245"/>
              <a:gd name="connsiteY56" fmla="*/ 773415 h 1828072"/>
              <a:gd name="connsiteX57" fmla="*/ 281242 w 2320245"/>
              <a:gd name="connsiteY57" fmla="*/ 755838 h 1828072"/>
              <a:gd name="connsiteX58" fmla="*/ 316397 w 2320245"/>
              <a:gd name="connsiteY58" fmla="*/ 826148 h 1828072"/>
              <a:gd name="connsiteX59" fmla="*/ 474596 w 2320245"/>
              <a:gd name="connsiteY59" fmla="*/ 826148 h 1828072"/>
              <a:gd name="connsiteX60" fmla="*/ 544906 w 2320245"/>
              <a:gd name="connsiteY60" fmla="*/ 878881 h 1828072"/>
              <a:gd name="connsiteX61" fmla="*/ 580061 w 2320245"/>
              <a:gd name="connsiteY61" fmla="*/ 843726 h 1828072"/>
              <a:gd name="connsiteX62" fmla="*/ 615217 w 2320245"/>
              <a:gd name="connsiteY62" fmla="*/ 861303 h 1828072"/>
              <a:gd name="connsiteX63" fmla="*/ 615217 w 2320245"/>
              <a:gd name="connsiteY63" fmla="*/ 826148 h 1828072"/>
              <a:gd name="connsiteX64" fmla="*/ 667950 w 2320245"/>
              <a:gd name="connsiteY64" fmla="*/ 773415 h 1828072"/>
              <a:gd name="connsiteX65" fmla="*/ 667950 w 2320245"/>
              <a:gd name="connsiteY65" fmla="*/ 685527 h 1828072"/>
              <a:gd name="connsiteX66" fmla="*/ 826148 w 2320245"/>
              <a:gd name="connsiteY66" fmla="*/ 755838 h 1828072"/>
              <a:gd name="connsiteX67" fmla="*/ 843726 w 2320245"/>
              <a:gd name="connsiteY67" fmla="*/ 703105 h 1828072"/>
              <a:gd name="connsiteX68" fmla="*/ 878881 w 2320245"/>
              <a:gd name="connsiteY68" fmla="*/ 738260 h 1828072"/>
              <a:gd name="connsiteX69" fmla="*/ 914036 w 2320245"/>
              <a:gd name="connsiteY69" fmla="*/ 703105 h 1828072"/>
              <a:gd name="connsiteX70" fmla="*/ 966769 w 2320245"/>
              <a:gd name="connsiteY70" fmla="*/ 720682 h 1828072"/>
              <a:gd name="connsiteX71" fmla="*/ 949191 w 2320245"/>
              <a:gd name="connsiteY71" fmla="*/ 738260 h 1828072"/>
              <a:gd name="connsiteX72" fmla="*/ 1072235 w 2320245"/>
              <a:gd name="connsiteY72" fmla="*/ 843726 h 1828072"/>
              <a:gd name="connsiteX73" fmla="*/ 1107390 w 2320245"/>
              <a:gd name="connsiteY73" fmla="*/ 861303 h 1828072"/>
              <a:gd name="connsiteX74" fmla="*/ 1107390 w 2320245"/>
              <a:gd name="connsiteY74" fmla="*/ 808570 h 1828072"/>
              <a:gd name="connsiteX75" fmla="*/ 1160123 w 2320245"/>
              <a:gd name="connsiteY75" fmla="*/ 861303 h 1828072"/>
              <a:gd name="connsiteX76" fmla="*/ 1177700 w 2320245"/>
              <a:gd name="connsiteY76" fmla="*/ 843726 h 1828072"/>
              <a:gd name="connsiteX77" fmla="*/ 1248011 w 2320245"/>
              <a:gd name="connsiteY77" fmla="*/ 931614 h 1828072"/>
              <a:gd name="connsiteX78" fmla="*/ 1388632 w 2320245"/>
              <a:gd name="connsiteY78" fmla="*/ 966769 h 1828072"/>
              <a:gd name="connsiteX79" fmla="*/ 1511675 w 2320245"/>
              <a:gd name="connsiteY79" fmla="*/ 1248011 h 1828072"/>
              <a:gd name="connsiteX80" fmla="*/ 1353477 w 2320245"/>
              <a:gd name="connsiteY80" fmla="*/ 1458942 h 1828072"/>
              <a:gd name="connsiteX81" fmla="*/ 1353477 w 2320245"/>
              <a:gd name="connsiteY81" fmla="*/ 1494098 h 1828072"/>
              <a:gd name="connsiteX82" fmla="*/ 1406209 w 2320245"/>
              <a:gd name="connsiteY82" fmla="*/ 1546830 h 1828072"/>
              <a:gd name="connsiteX83" fmla="*/ 1335899 w 2320245"/>
              <a:gd name="connsiteY83" fmla="*/ 1581986 h 1828072"/>
              <a:gd name="connsiteX84" fmla="*/ 1212856 w 2320245"/>
              <a:gd name="connsiteY84" fmla="*/ 1529253 h 1828072"/>
              <a:gd name="connsiteX85" fmla="*/ 1195278 w 2320245"/>
              <a:gd name="connsiteY85" fmla="*/ 1546830 h 1828072"/>
              <a:gd name="connsiteX86" fmla="*/ 1248011 w 2320245"/>
              <a:gd name="connsiteY86" fmla="*/ 1652296 h 1828072"/>
              <a:gd name="connsiteX87" fmla="*/ 1335899 w 2320245"/>
              <a:gd name="connsiteY87" fmla="*/ 1687451 h 1828072"/>
              <a:gd name="connsiteX88" fmla="*/ 1353477 w 2320245"/>
              <a:gd name="connsiteY88" fmla="*/ 1669874 h 1828072"/>
              <a:gd name="connsiteX89" fmla="*/ 1353477 w 2320245"/>
              <a:gd name="connsiteY89" fmla="*/ 1740184 h 1828072"/>
              <a:gd name="connsiteX90" fmla="*/ 1406209 w 2320245"/>
              <a:gd name="connsiteY90" fmla="*/ 1722607 h 1828072"/>
              <a:gd name="connsiteX91" fmla="*/ 1388632 w 2320245"/>
              <a:gd name="connsiteY91" fmla="*/ 1705029 h 1828072"/>
              <a:gd name="connsiteX92" fmla="*/ 1423787 w 2320245"/>
              <a:gd name="connsiteY92" fmla="*/ 1705029 h 1828072"/>
              <a:gd name="connsiteX93" fmla="*/ 1441365 w 2320245"/>
              <a:gd name="connsiteY93" fmla="*/ 1669874 h 1828072"/>
              <a:gd name="connsiteX94" fmla="*/ 1388632 w 2320245"/>
              <a:gd name="connsiteY94" fmla="*/ 1599563 h 1828072"/>
              <a:gd name="connsiteX95" fmla="*/ 1423787 w 2320245"/>
              <a:gd name="connsiteY95" fmla="*/ 1599563 h 1828072"/>
              <a:gd name="connsiteX96" fmla="*/ 1476520 w 2320245"/>
              <a:gd name="connsiteY96" fmla="*/ 1546830 h 1828072"/>
              <a:gd name="connsiteX97" fmla="*/ 1529253 w 2320245"/>
              <a:gd name="connsiteY97" fmla="*/ 1581986 h 1828072"/>
              <a:gd name="connsiteX98" fmla="*/ 1546830 w 2320245"/>
              <a:gd name="connsiteY98" fmla="*/ 1634719 h 1828072"/>
              <a:gd name="connsiteX99" fmla="*/ 1669874 w 2320245"/>
              <a:gd name="connsiteY99" fmla="*/ 1652296 h 1828072"/>
              <a:gd name="connsiteX100" fmla="*/ 1705029 w 2320245"/>
              <a:gd name="connsiteY100" fmla="*/ 1722607 h 1828072"/>
              <a:gd name="connsiteX101" fmla="*/ 1687451 w 2320245"/>
              <a:gd name="connsiteY101" fmla="*/ 1775340 h 1828072"/>
              <a:gd name="connsiteX102" fmla="*/ 1740184 w 2320245"/>
              <a:gd name="connsiteY102" fmla="*/ 1828072 h 1828072"/>
              <a:gd name="connsiteX103" fmla="*/ 1845650 w 2320245"/>
              <a:gd name="connsiteY103" fmla="*/ 1828072 h 1828072"/>
              <a:gd name="connsiteX104" fmla="*/ 1863228 w 2320245"/>
              <a:gd name="connsiteY104" fmla="*/ 1775340 h 1828072"/>
              <a:gd name="connsiteX105" fmla="*/ 1915960 w 2320245"/>
              <a:gd name="connsiteY105" fmla="*/ 1775340 h 1828072"/>
              <a:gd name="connsiteX106" fmla="*/ 1915960 w 2320245"/>
              <a:gd name="connsiteY106" fmla="*/ 1669874 h 1828072"/>
              <a:gd name="connsiteX107" fmla="*/ 2021426 w 2320245"/>
              <a:gd name="connsiteY107" fmla="*/ 1669874 h 1828072"/>
              <a:gd name="connsiteX108" fmla="*/ 2003848 w 2320245"/>
              <a:gd name="connsiteY108" fmla="*/ 1546830 h 1828072"/>
              <a:gd name="connsiteX109" fmla="*/ 2039004 w 2320245"/>
              <a:gd name="connsiteY109" fmla="*/ 1546830 h 1828072"/>
              <a:gd name="connsiteX110" fmla="*/ 1986271 w 2320245"/>
              <a:gd name="connsiteY110" fmla="*/ 1494098 h 1828072"/>
              <a:gd name="connsiteX111" fmla="*/ 2021426 w 2320245"/>
              <a:gd name="connsiteY111" fmla="*/ 1458942 h 1828072"/>
              <a:gd name="connsiteX112" fmla="*/ 2003848 w 2320245"/>
              <a:gd name="connsiteY112" fmla="*/ 1406210 h 1828072"/>
              <a:gd name="connsiteX113" fmla="*/ 2162047 w 2320245"/>
              <a:gd name="connsiteY113" fmla="*/ 1441365 h 1828072"/>
              <a:gd name="connsiteX114" fmla="*/ 2197202 w 2320245"/>
              <a:gd name="connsiteY114" fmla="*/ 1423787 h 1828072"/>
              <a:gd name="connsiteX115" fmla="*/ 2162047 w 2320245"/>
              <a:gd name="connsiteY115" fmla="*/ 1388632 h 1828072"/>
              <a:gd name="connsiteX116" fmla="*/ 2179625 w 2320245"/>
              <a:gd name="connsiteY116" fmla="*/ 1371054 h 1828072"/>
              <a:gd name="connsiteX117" fmla="*/ 2285090 w 2320245"/>
              <a:gd name="connsiteY117" fmla="*/ 1388632 h 1828072"/>
              <a:gd name="connsiteX118" fmla="*/ 2285090 w 2320245"/>
              <a:gd name="connsiteY118" fmla="*/ 1283166 h 1828072"/>
              <a:gd name="connsiteX119" fmla="*/ 2320246 w 2320245"/>
              <a:gd name="connsiteY119" fmla="*/ 1248011 h 1828072"/>
              <a:gd name="connsiteX120" fmla="*/ 2302668 w 2320245"/>
              <a:gd name="connsiteY120" fmla="*/ 1177700 h 1828072"/>
              <a:gd name="connsiteX121" fmla="*/ 2144470 w 2320245"/>
              <a:gd name="connsiteY121" fmla="*/ 1107390 h 1828072"/>
              <a:gd name="connsiteX122" fmla="*/ 2091737 w 2320245"/>
              <a:gd name="connsiteY122" fmla="*/ 1054657 h 1828072"/>
              <a:gd name="connsiteX123" fmla="*/ 2021426 w 2320245"/>
              <a:gd name="connsiteY123" fmla="*/ 1054657 h 1828072"/>
              <a:gd name="connsiteX124" fmla="*/ 2021426 w 2320245"/>
              <a:gd name="connsiteY124" fmla="*/ 1124968 h 1828072"/>
              <a:gd name="connsiteX125" fmla="*/ 1986271 w 2320245"/>
              <a:gd name="connsiteY125" fmla="*/ 1160123 h 1828072"/>
              <a:gd name="connsiteX126" fmla="*/ 2003848 w 2320245"/>
              <a:gd name="connsiteY126" fmla="*/ 1212856 h 1828072"/>
              <a:gd name="connsiteX127" fmla="*/ 2074159 w 2320245"/>
              <a:gd name="connsiteY127" fmla="*/ 1248011 h 1828072"/>
              <a:gd name="connsiteX128" fmla="*/ 2056581 w 2320245"/>
              <a:gd name="connsiteY128" fmla="*/ 1300744 h 1828072"/>
              <a:gd name="connsiteX129" fmla="*/ 2021426 w 2320245"/>
              <a:gd name="connsiteY129" fmla="*/ 1300744 h 1828072"/>
              <a:gd name="connsiteX130" fmla="*/ 1933538 w 2320245"/>
              <a:gd name="connsiteY130" fmla="*/ 1335899 h 1828072"/>
              <a:gd name="connsiteX131" fmla="*/ 1951116 w 2320245"/>
              <a:gd name="connsiteY131" fmla="*/ 1335899 h 1828072"/>
              <a:gd name="connsiteX132" fmla="*/ 1476520 w 2320245"/>
              <a:gd name="connsiteY132" fmla="*/ 1195278 h 1828072"/>
              <a:gd name="connsiteX133" fmla="*/ 1494098 w 2320245"/>
              <a:gd name="connsiteY133" fmla="*/ 1195278 h 1828072"/>
              <a:gd name="connsiteX134" fmla="*/ 1951116 w 2320245"/>
              <a:gd name="connsiteY134" fmla="*/ 1353477 h 1828072"/>
              <a:gd name="connsiteX135" fmla="*/ 1951116 w 2320245"/>
              <a:gd name="connsiteY135" fmla="*/ 1353477 h 1828072"/>
              <a:gd name="connsiteX136" fmla="*/ 2003848 w 2320245"/>
              <a:gd name="connsiteY136" fmla="*/ 1300744 h 1828072"/>
              <a:gd name="connsiteX137" fmla="*/ 2003848 w 2320245"/>
              <a:gd name="connsiteY137" fmla="*/ 1300744 h 182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320245" h="1828072">
                <a:moveTo>
                  <a:pt x="2003848" y="1300744"/>
                </a:moveTo>
                <a:lnTo>
                  <a:pt x="1986271" y="1388632"/>
                </a:lnTo>
                <a:lnTo>
                  <a:pt x="1915960" y="1353477"/>
                </a:lnTo>
                <a:lnTo>
                  <a:pt x="1933538" y="1335899"/>
                </a:lnTo>
                <a:lnTo>
                  <a:pt x="1898383" y="1335899"/>
                </a:lnTo>
                <a:lnTo>
                  <a:pt x="1845650" y="1283166"/>
                </a:lnTo>
                <a:lnTo>
                  <a:pt x="1845650" y="1107390"/>
                </a:lnTo>
                <a:lnTo>
                  <a:pt x="1722607" y="1001924"/>
                </a:lnTo>
                <a:lnTo>
                  <a:pt x="1634719" y="984347"/>
                </a:lnTo>
                <a:lnTo>
                  <a:pt x="1599563" y="931614"/>
                </a:lnTo>
                <a:lnTo>
                  <a:pt x="1564408" y="931614"/>
                </a:lnTo>
                <a:lnTo>
                  <a:pt x="1564408" y="826148"/>
                </a:lnTo>
                <a:lnTo>
                  <a:pt x="1634719" y="790993"/>
                </a:lnTo>
                <a:lnTo>
                  <a:pt x="1687451" y="703105"/>
                </a:lnTo>
                <a:lnTo>
                  <a:pt x="1652296" y="632794"/>
                </a:lnTo>
                <a:lnTo>
                  <a:pt x="1564408" y="650372"/>
                </a:lnTo>
                <a:lnTo>
                  <a:pt x="1511675" y="703105"/>
                </a:lnTo>
                <a:lnTo>
                  <a:pt x="1423787" y="667950"/>
                </a:lnTo>
                <a:lnTo>
                  <a:pt x="1371054" y="685527"/>
                </a:lnTo>
                <a:lnTo>
                  <a:pt x="1371054" y="738260"/>
                </a:lnTo>
                <a:lnTo>
                  <a:pt x="1335899" y="773415"/>
                </a:lnTo>
                <a:lnTo>
                  <a:pt x="1212856" y="720682"/>
                </a:lnTo>
                <a:lnTo>
                  <a:pt x="1195278" y="650372"/>
                </a:lnTo>
                <a:lnTo>
                  <a:pt x="1160123" y="650372"/>
                </a:lnTo>
                <a:lnTo>
                  <a:pt x="1054657" y="562484"/>
                </a:lnTo>
                <a:lnTo>
                  <a:pt x="1001924" y="562484"/>
                </a:lnTo>
                <a:lnTo>
                  <a:pt x="1089812" y="492173"/>
                </a:lnTo>
                <a:lnTo>
                  <a:pt x="1124968" y="421863"/>
                </a:lnTo>
                <a:lnTo>
                  <a:pt x="1107390" y="369130"/>
                </a:lnTo>
                <a:lnTo>
                  <a:pt x="966769" y="369130"/>
                </a:lnTo>
                <a:lnTo>
                  <a:pt x="966769" y="404285"/>
                </a:lnTo>
                <a:lnTo>
                  <a:pt x="949191" y="386708"/>
                </a:lnTo>
                <a:lnTo>
                  <a:pt x="896459" y="421863"/>
                </a:lnTo>
                <a:lnTo>
                  <a:pt x="896459" y="386708"/>
                </a:lnTo>
                <a:lnTo>
                  <a:pt x="843726" y="421863"/>
                </a:lnTo>
                <a:lnTo>
                  <a:pt x="843726" y="369130"/>
                </a:lnTo>
                <a:lnTo>
                  <a:pt x="790993" y="333975"/>
                </a:lnTo>
                <a:lnTo>
                  <a:pt x="755838" y="263664"/>
                </a:lnTo>
                <a:lnTo>
                  <a:pt x="755838" y="158199"/>
                </a:lnTo>
                <a:lnTo>
                  <a:pt x="685527" y="0"/>
                </a:lnTo>
                <a:lnTo>
                  <a:pt x="544906" y="35155"/>
                </a:lnTo>
                <a:lnTo>
                  <a:pt x="509751" y="70310"/>
                </a:lnTo>
                <a:lnTo>
                  <a:pt x="544906" y="123043"/>
                </a:lnTo>
                <a:lnTo>
                  <a:pt x="527329" y="175776"/>
                </a:lnTo>
                <a:lnTo>
                  <a:pt x="421863" y="228509"/>
                </a:lnTo>
                <a:lnTo>
                  <a:pt x="369130" y="210931"/>
                </a:lnTo>
                <a:lnTo>
                  <a:pt x="228509" y="333975"/>
                </a:lnTo>
                <a:lnTo>
                  <a:pt x="193354" y="404285"/>
                </a:lnTo>
                <a:lnTo>
                  <a:pt x="87888" y="421863"/>
                </a:lnTo>
                <a:lnTo>
                  <a:pt x="52733" y="597639"/>
                </a:lnTo>
                <a:lnTo>
                  <a:pt x="0" y="667950"/>
                </a:lnTo>
                <a:lnTo>
                  <a:pt x="17578" y="720682"/>
                </a:lnTo>
                <a:lnTo>
                  <a:pt x="52733" y="685527"/>
                </a:lnTo>
                <a:lnTo>
                  <a:pt x="123043" y="685527"/>
                </a:lnTo>
                <a:lnTo>
                  <a:pt x="123043" y="738260"/>
                </a:lnTo>
                <a:lnTo>
                  <a:pt x="193354" y="738260"/>
                </a:lnTo>
                <a:lnTo>
                  <a:pt x="228509" y="773415"/>
                </a:lnTo>
                <a:lnTo>
                  <a:pt x="281242" y="755838"/>
                </a:lnTo>
                <a:lnTo>
                  <a:pt x="316397" y="826148"/>
                </a:lnTo>
                <a:lnTo>
                  <a:pt x="474596" y="826148"/>
                </a:lnTo>
                <a:lnTo>
                  <a:pt x="544906" y="878881"/>
                </a:lnTo>
                <a:lnTo>
                  <a:pt x="580061" y="843726"/>
                </a:lnTo>
                <a:lnTo>
                  <a:pt x="615217" y="861303"/>
                </a:lnTo>
                <a:lnTo>
                  <a:pt x="615217" y="826148"/>
                </a:lnTo>
                <a:lnTo>
                  <a:pt x="667950" y="773415"/>
                </a:lnTo>
                <a:lnTo>
                  <a:pt x="667950" y="685527"/>
                </a:lnTo>
                <a:lnTo>
                  <a:pt x="826148" y="755838"/>
                </a:lnTo>
                <a:lnTo>
                  <a:pt x="843726" y="703105"/>
                </a:lnTo>
                <a:lnTo>
                  <a:pt x="878881" y="738260"/>
                </a:lnTo>
                <a:lnTo>
                  <a:pt x="914036" y="703105"/>
                </a:lnTo>
                <a:lnTo>
                  <a:pt x="966769" y="720682"/>
                </a:lnTo>
                <a:lnTo>
                  <a:pt x="949191" y="738260"/>
                </a:lnTo>
                <a:lnTo>
                  <a:pt x="1072235" y="843726"/>
                </a:lnTo>
                <a:lnTo>
                  <a:pt x="1107390" y="861303"/>
                </a:lnTo>
                <a:lnTo>
                  <a:pt x="1107390" y="808570"/>
                </a:lnTo>
                <a:lnTo>
                  <a:pt x="1160123" y="861303"/>
                </a:lnTo>
                <a:lnTo>
                  <a:pt x="1177700" y="843726"/>
                </a:lnTo>
                <a:lnTo>
                  <a:pt x="1248011" y="931614"/>
                </a:lnTo>
                <a:lnTo>
                  <a:pt x="1388632" y="966769"/>
                </a:lnTo>
                <a:lnTo>
                  <a:pt x="1511675" y="1248011"/>
                </a:lnTo>
                <a:lnTo>
                  <a:pt x="1353477" y="1458942"/>
                </a:lnTo>
                <a:lnTo>
                  <a:pt x="1353477" y="1494098"/>
                </a:lnTo>
                <a:lnTo>
                  <a:pt x="1406209" y="1546830"/>
                </a:lnTo>
                <a:lnTo>
                  <a:pt x="1335899" y="1581986"/>
                </a:lnTo>
                <a:lnTo>
                  <a:pt x="1212856" y="1529253"/>
                </a:lnTo>
                <a:lnTo>
                  <a:pt x="1195278" y="1546830"/>
                </a:lnTo>
                <a:lnTo>
                  <a:pt x="1248011" y="1652296"/>
                </a:lnTo>
                <a:lnTo>
                  <a:pt x="1335899" y="1687451"/>
                </a:lnTo>
                <a:lnTo>
                  <a:pt x="1353477" y="1669874"/>
                </a:lnTo>
                <a:lnTo>
                  <a:pt x="1353477" y="1740184"/>
                </a:lnTo>
                <a:lnTo>
                  <a:pt x="1406209" y="1722607"/>
                </a:lnTo>
                <a:lnTo>
                  <a:pt x="1388632" y="1705029"/>
                </a:lnTo>
                <a:lnTo>
                  <a:pt x="1423787" y="1705029"/>
                </a:lnTo>
                <a:lnTo>
                  <a:pt x="1441365" y="1669874"/>
                </a:lnTo>
                <a:lnTo>
                  <a:pt x="1388632" y="1599563"/>
                </a:lnTo>
                <a:lnTo>
                  <a:pt x="1423787" y="1599563"/>
                </a:lnTo>
                <a:lnTo>
                  <a:pt x="1476520" y="1546830"/>
                </a:lnTo>
                <a:lnTo>
                  <a:pt x="1529253" y="1581986"/>
                </a:lnTo>
                <a:lnTo>
                  <a:pt x="1546830" y="1634719"/>
                </a:lnTo>
                <a:lnTo>
                  <a:pt x="1669874" y="1652296"/>
                </a:lnTo>
                <a:lnTo>
                  <a:pt x="1705029" y="1722607"/>
                </a:lnTo>
                <a:lnTo>
                  <a:pt x="1687451" y="1775340"/>
                </a:lnTo>
                <a:lnTo>
                  <a:pt x="1740184" y="1828072"/>
                </a:lnTo>
                <a:lnTo>
                  <a:pt x="1845650" y="1828072"/>
                </a:lnTo>
                <a:lnTo>
                  <a:pt x="1863228" y="1775340"/>
                </a:lnTo>
                <a:lnTo>
                  <a:pt x="1915960" y="1775340"/>
                </a:lnTo>
                <a:lnTo>
                  <a:pt x="1915960" y="1669874"/>
                </a:lnTo>
                <a:lnTo>
                  <a:pt x="2021426" y="1669874"/>
                </a:lnTo>
                <a:lnTo>
                  <a:pt x="2003848" y="1546830"/>
                </a:lnTo>
                <a:lnTo>
                  <a:pt x="2039004" y="1546830"/>
                </a:lnTo>
                <a:lnTo>
                  <a:pt x="1986271" y="1494098"/>
                </a:lnTo>
                <a:lnTo>
                  <a:pt x="2021426" y="1458942"/>
                </a:lnTo>
                <a:lnTo>
                  <a:pt x="2003848" y="1406210"/>
                </a:lnTo>
                <a:lnTo>
                  <a:pt x="2162047" y="1441365"/>
                </a:lnTo>
                <a:lnTo>
                  <a:pt x="2197202" y="1423787"/>
                </a:lnTo>
                <a:lnTo>
                  <a:pt x="2162047" y="1388632"/>
                </a:lnTo>
                <a:lnTo>
                  <a:pt x="2179625" y="1371054"/>
                </a:lnTo>
                <a:lnTo>
                  <a:pt x="2285090" y="1388632"/>
                </a:lnTo>
                <a:lnTo>
                  <a:pt x="2285090" y="1283166"/>
                </a:lnTo>
                <a:lnTo>
                  <a:pt x="2320246" y="1248011"/>
                </a:lnTo>
                <a:lnTo>
                  <a:pt x="2302668" y="1177700"/>
                </a:lnTo>
                <a:lnTo>
                  <a:pt x="2144470" y="1107390"/>
                </a:lnTo>
                <a:lnTo>
                  <a:pt x="2091737" y="1054657"/>
                </a:lnTo>
                <a:lnTo>
                  <a:pt x="2021426" y="1054657"/>
                </a:lnTo>
                <a:lnTo>
                  <a:pt x="2021426" y="1124968"/>
                </a:lnTo>
                <a:lnTo>
                  <a:pt x="1986271" y="1160123"/>
                </a:lnTo>
                <a:lnTo>
                  <a:pt x="2003848" y="1212856"/>
                </a:lnTo>
                <a:lnTo>
                  <a:pt x="2074159" y="1248011"/>
                </a:lnTo>
                <a:lnTo>
                  <a:pt x="2056581" y="1300744"/>
                </a:lnTo>
                <a:lnTo>
                  <a:pt x="2021426" y="1300744"/>
                </a:lnTo>
                <a:close/>
                <a:moveTo>
                  <a:pt x="1933538" y="1335899"/>
                </a:moveTo>
                <a:lnTo>
                  <a:pt x="1951116" y="1335899"/>
                </a:lnTo>
                <a:close/>
                <a:moveTo>
                  <a:pt x="1476520" y="1195278"/>
                </a:moveTo>
                <a:lnTo>
                  <a:pt x="1494098" y="1195278"/>
                </a:lnTo>
                <a:close/>
                <a:moveTo>
                  <a:pt x="1951116" y="1353477"/>
                </a:moveTo>
                <a:lnTo>
                  <a:pt x="1951116" y="1353477"/>
                </a:lnTo>
                <a:close/>
                <a:moveTo>
                  <a:pt x="2003848" y="1300744"/>
                </a:moveTo>
                <a:lnTo>
                  <a:pt x="2003848" y="1300744"/>
                </a:lnTo>
                <a:close/>
              </a:path>
            </a:pathLst>
          </a:custGeom>
          <a:solidFill>
            <a:srgbClr val="FFC000"/>
          </a:solidFill>
          <a:ln w="3175" cap="rnd">
            <a:solidFill>
              <a:srgbClr val="FFFF00"/>
            </a:solidFill>
            <a:prstDash val="solid"/>
            <a:round/>
          </a:ln>
        </p:spPr>
        <p:txBody>
          <a:bodyPr rtlCol="0" anchor="ctr"/>
          <a:lstStyle/>
          <a:p>
            <a:endParaRPr lang="en-US"/>
          </a:p>
        </p:txBody>
      </p:sp>
      <p:sp>
        <p:nvSpPr>
          <p:cNvPr id="52" name="任意多边形: 形状 51">
            <a:extLst>
              <a:ext uri="{FF2B5EF4-FFF2-40B4-BE49-F238E27FC236}">
                <a16:creationId xmlns:a16="http://schemas.microsoft.com/office/drawing/2014/main" id="{5B4491C0-D0CD-9C44-BAFD-D38A2C8E0DD7}"/>
              </a:ext>
            </a:extLst>
          </p:cNvPr>
          <p:cNvSpPr/>
          <p:nvPr/>
        </p:nvSpPr>
        <p:spPr>
          <a:xfrm>
            <a:off x="7690451" y="2908719"/>
            <a:ext cx="1552698" cy="1058658"/>
          </a:xfrm>
          <a:custGeom>
            <a:avLst/>
            <a:gdLst>
              <a:gd name="connsiteX0" fmla="*/ 1898383 w 1933537"/>
              <a:gd name="connsiteY0" fmla="*/ 509751 h 1318321"/>
              <a:gd name="connsiteX1" fmla="*/ 1898383 w 1933537"/>
              <a:gd name="connsiteY1" fmla="*/ 439440 h 1318321"/>
              <a:gd name="connsiteX2" fmla="*/ 1792917 w 1933537"/>
              <a:gd name="connsiteY2" fmla="*/ 263664 h 1318321"/>
              <a:gd name="connsiteX3" fmla="*/ 1775339 w 1933537"/>
              <a:gd name="connsiteY3" fmla="*/ 281242 h 1318321"/>
              <a:gd name="connsiteX4" fmla="*/ 1740184 w 1933537"/>
              <a:gd name="connsiteY4" fmla="*/ 246087 h 1318321"/>
              <a:gd name="connsiteX5" fmla="*/ 1669874 w 1933537"/>
              <a:gd name="connsiteY5" fmla="*/ 246087 h 1318321"/>
              <a:gd name="connsiteX6" fmla="*/ 1634719 w 1933537"/>
              <a:gd name="connsiteY6" fmla="*/ 175776 h 1318321"/>
              <a:gd name="connsiteX7" fmla="*/ 1617141 w 1933537"/>
              <a:gd name="connsiteY7" fmla="*/ 193354 h 1318321"/>
              <a:gd name="connsiteX8" fmla="*/ 1529253 w 1933537"/>
              <a:gd name="connsiteY8" fmla="*/ 123043 h 1318321"/>
              <a:gd name="connsiteX9" fmla="*/ 1529253 w 1933537"/>
              <a:gd name="connsiteY9" fmla="*/ 158199 h 1318321"/>
              <a:gd name="connsiteX10" fmla="*/ 1494098 w 1933537"/>
              <a:gd name="connsiteY10" fmla="*/ 158199 h 1318321"/>
              <a:gd name="connsiteX11" fmla="*/ 1353477 w 1933537"/>
              <a:gd name="connsiteY11" fmla="*/ 17578 h 1318321"/>
              <a:gd name="connsiteX12" fmla="*/ 1318321 w 1933537"/>
              <a:gd name="connsiteY12" fmla="*/ 17578 h 1318321"/>
              <a:gd name="connsiteX13" fmla="*/ 1300744 w 1933537"/>
              <a:gd name="connsiteY13" fmla="*/ 52733 h 1318321"/>
              <a:gd name="connsiteX14" fmla="*/ 1265589 w 1933537"/>
              <a:gd name="connsiteY14" fmla="*/ 17578 h 1318321"/>
              <a:gd name="connsiteX15" fmla="*/ 1230433 w 1933537"/>
              <a:gd name="connsiteY15" fmla="*/ 70310 h 1318321"/>
              <a:gd name="connsiteX16" fmla="*/ 1142545 w 1933537"/>
              <a:gd name="connsiteY16" fmla="*/ 0 h 1318321"/>
              <a:gd name="connsiteX17" fmla="*/ 1072235 w 1933537"/>
              <a:gd name="connsiteY17" fmla="*/ 0 h 1318321"/>
              <a:gd name="connsiteX18" fmla="*/ 1089812 w 1933537"/>
              <a:gd name="connsiteY18" fmla="*/ 87888 h 1318321"/>
              <a:gd name="connsiteX19" fmla="*/ 1037079 w 1933537"/>
              <a:gd name="connsiteY19" fmla="*/ 140621 h 1318321"/>
              <a:gd name="connsiteX20" fmla="*/ 1037079 w 1933537"/>
              <a:gd name="connsiteY20" fmla="*/ 175776 h 1318321"/>
              <a:gd name="connsiteX21" fmla="*/ 1001924 w 1933537"/>
              <a:gd name="connsiteY21" fmla="*/ 158199 h 1318321"/>
              <a:gd name="connsiteX22" fmla="*/ 966769 w 1933537"/>
              <a:gd name="connsiteY22" fmla="*/ 193354 h 1318321"/>
              <a:gd name="connsiteX23" fmla="*/ 896459 w 1933537"/>
              <a:gd name="connsiteY23" fmla="*/ 140621 h 1318321"/>
              <a:gd name="connsiteX24" fmla="*/ 738260 w 1933537"/>
              <a:gd name="connsiteY24" fmla="*/ 158199 h 1318321"/>
              <a:gd name="connsiteX25" fmla="*/ 703105 w 1933537"/>
              <a:gd name="connsiteY25" fmla="*/ 70310 h 1318321"/>
              <a:gd name="connsiteX26" fmla="*/ 650372 w 1933537"/>
              <a:gd name="connsiteY26" fmla="*/ 87888 h 1318321"/>
              <a:gd name="connsiteX27" fmla="*/ 615217 w 1933537"/>
              <a:gd name="connsiteY27" fmla="*/ 52733 h 1318321"/>
              <a:gd name="connsiteX28" fmla="*/ 544906 w 1933537"/>
              <a:gd name="connsiteY28" fmla="*/ 52733 h 1318321"/>
              <a:gd name="connsiteX29" fmla="*/ 544906 w 1933537"/>
              <a:gd name="connsiteY29" fmla="*/ 17578 h 1318321"/>
              <a:gd name="connsiteX30" fmla="*/ 492173 w 1933537"/>
              <a:gd name="connsiteY30" fmla="*/ 0 h 1318321"/>
              <a:gd name="connsiteX31" fmla="*/ 281242 w 1933537"/>
              <a:gd name="connsiteY31" fmla="*/ 87888 h 1318321"/>
              <a:gd name="connsiteX32" fmla="*/ 193354 w 1933537"/>
              <a:gd name="connsiteY32" fmla="*/ 87888 h 1318321"/>
              <a:gd name="connsiteX33" fmla="*/ 105466 w 1933537"/>
              <a:gd name="connsiteY33" fmla="*/ 140621 h 1318321"/>
              <a:gd name="connsiteX34" fmla="*/ 123043 w 1933537"/>
              <a:gd name="connsiteY34" fmla="*/ 175776 h 1318321"/>
              <a:gd name="connsiteX35" fmla="*/ 175776 w 1933537"/>
              <a:gd name="connsiteY35" fmla="*/ 158199 h 1318321"/>
              <a:gd name="connsiteX36" fmla="*/ 158199 w 1933537"/>
              <a:gd name="connsiteY36" fmla="*/ 263664 h 1318321"/>
              <a:gd name="connsiteX37" fmla="*/ 281242 w 1933537"/>
              <a:gd name="connsiteY37" fmla="*/ 369130 h 1318321"/>
              <a:gd name="connsiteX38" fmla="*/ 193354 w 1933537"/>
              <a:gd name="connsiteY38" fmla="*/ 421863 h 1318321"/>
              <a:gd name="connsiteX39" fmla="*/ 193354 w 1933537"/>
              <a:gd name="connsiteY39" fmla="*/ 457018 h 1318321"/>
              <a:gd name="connsiteX40" fmla="*/ 246087 w 1933537"/>
              <a:gd name="connsiteY40" fmla="*/ 474596 h 1318321"/>
              <a:gd name="connsiteX41" fmla="*/ 246087 w 1933537"/>
              <a:gd name="connsiteY41" fmla="*/ 527329 h 1318321"/>
              <a:gd name="connsiteX42" fmla="*/ 210931 w 1933537"/>
              <a:gd name="connsiteY42" fmla="*/ 562484 h 1318321"/>
              <a:gd name="connsiteX43" fmla="*/ 105466 w 1933537"/>
              <a:gd name="connsiteY43" fmla="*/ 527329 h 1318321"/>
              <a:gd name="connsiteX44" fmla="*/ 70310 w 1933537"/>
              <a:gd name="connsiteY44" fmla="*/ 562484 h 1318321"/>
              <a:gd name="connsiteX45" fmla="*/ 0 w 1933537"/>
              <a:gd name="connsiteY45" fmla="*/ 562484 h 1318321"/>
              <a:gd name="connsiteX46" fmla="*/ 70310 w 1933537"/>
              <a:gd name="connsiteY46" fmla="*/ 597639 h 1318321"/>
              <a:gd name="connsiteX47" fmla="*/ 17578 w 1933537"/>
              <a:gd name="connsiteY47" fmla="*/ 685527 h 1318321"/>
              <a:gd name="connsiteX48" fmla="*/ 17578 w 1933537"/>
              <a:gd name="connsiteY48" fmla="*/ 720682 h 1318321"/>
              <a:gd name="connsiteX49" fmla="*/ 70310 w 1933537"/>
              <a:gd name="connsiteY49" fmla="*/ 773415 h 1318321"/>
              <a:gd name="connsiteX50" fmla="*/ 70310 w 1933537"/>
              <a:gd name="connsiteY50" fmla="*/ 878881 h 1318321"/>
              <a:gd name="connsiteX51" fmla="*/ 35155 w 1933537"/>
              <a:gd name="connsiteY51" fmla="*/ 914036 h 1318321"/>
              <a:gd name="connsiteX52" fmla="*/ 140621 w 1933537"/>
              <a:gd name="connsiteY52" fmla="*/ 1037080 h 1318321"/>
              <a:gd name="connsiteX53" fmla="*/ 210931 w 1933537"/>
              <a:gd name="connsiteY53" fmla="*/ 1072235 h 1318321"/>
              <a:gd name="connsiteX54" fmla="*/ 263664 w 1933537"/>
              <a:gd name="connsiteY54" fmla="*/ 1054657 h 1318321"/>
              <a:gd name="connsiteX55" fmla="*/ 404285 w 1933537"/>
              <a:gd name="connsiteY55" fmla="*/ 1124968 h 1318321"/>
              <a:gd name="connsiteX56" fmla="*/ 562484 w 1933537"/>
              <a:gd name="connsiteY56" fmla="*/ 1142545 h 1318321"/>
              <a:gd name="connsiteX57" fmla="*/ 597639 w 1933537"/>
              <a:gd name="connsiteY57" fmla="*/ 1177700 h 1318321"/>
              <a:gd name="connsiteX58" fmla="*/ 738260 w 1933537"/>
              <a:gd name="connsiteY58" fmla="*/ 1142545 h 1318321"/>
              <a:gd name="connsiteX59" fmla="*/ 861303 w 1933537"/>
              <a:gd name="connsiteY59" fmla="*/ 1230433 h 1318321"/>
              <a:gd name="connsiteX60" fmla="*/ 843726 w 1933537"/>
              <a:gd name="connsiteY60" fmla="*/ 1265589 h 1318321"/>
              <a:gd name="connsiteX61" fmla="*/ 878881 w 1933537"/>
              <a:gd name="connsiteY61" fmla="*/ 1300744 h 1318321"/>
              <a:gd name="connsiteX62" fmla="*/ 931614 w 1933537"/>
              <a:gd name="connsiteY62" fmla="*/ 1283166 h 1318321"/>
              <a:gd name="connsiteX63" fmla="*/ 966769 w 1933537"/>
              <a:gd name="connsiteY63" fmla="*/ 1318321 h 1318321"/>
              <a:gd name="connsiteX64" fmla="*/ 984347 w 1933537"/>
              <a:gd name="connsiteY64" fmla="*/ 1265589 h 1318321"/>
              <a:gd name="connsiteX65" fmla="*/ 1054657 w 1933537"/>
              <a:gd name="connsiteY65" fmla="*/ 1300744 h 1318321"/>
              <a:gd name="connsiteX66" fmla="*/ 1037079 w 1933537"/>
              <a:gd name="connsiteY66" fmla="*/ 1248011 h 1318321"/>
              <a:gd name="connsiteX67" fmla="*/ 1054657 w 1933537"/>
              <a:gd name="connsiteY67" fmla="*/ 1265589 h 1318321"/>
              <a:gd name="connsiteX68" fmla="*/ 1107390 w 1933537"/>
              <a:gd name="connsiteY68" fmla="*/ 1248011 h 1318321"/>
              <a:gd name="connsiteX69" fmla="*/ 1124968 w 1933537"/>
              <a:gd name="connsiteY69" fmla="*/ 1195278 h 1318321"/>
              <a:gd name="connsiteX70" fmla="*/ 1142545 w 1933537"/>
              <a:gd name="connsiteY70" fmla="*/ 1212856 h 1318321"/>
              <a:gd name="connsiteX71" fmla="*/ 1124968 w 1933537"/>
              <a:gd name="connsiteY71" fmla="*/ 1160123 h 1318321"/>
              <a:gd name="connsiteX72" fmla="*/ 1160123 w 1933537"/>
              <a:gd name="connsiteY72" fmla="*/ 1160123 h 1318321"/>
              <a:gd name="connsiteX73" fmla="*/ 1142545 w 1933537"/>
              <a:gd name="connsiteY73" fmla="*/ 1072235 h 1318321"/>
              <a:gd name="connsiteX74" fmla="*/ 1177700 w 1933537"/>
              <a:gd name="connsiteY74" fmla="*/ 1019502 h 1318321"/>
              <a:gd name="connsiteX75" fmla="*/ 1142545 w 1933537"/>
              <a:gd name="connsiteY75" fmla="*/ 949191 h 1318321"/>
              <a:gd name="connsiteX76" fmla="*/ 1195278 w 1933537"/>
              <a:gd name="connsiteY76" fmla="*/ 878881 h 1318321"/>
              <a:gd name="connsiteX77" fmla="*/ 1283166 w 1933537"/>
              <a:gd name="connsiteY77" fmla="*/ 914036 h 1318321"/>
              <a:gd name="connsiteX78" fmla="*/ 1335899 w 1933537"/>
              <a:gd name="connsiteY78" fmla="*/ 1037080 h 1318321"/>
              <a:gd name="connsiteX79" fmla="*/ 1406209 w 1933537"/>
              <a:gd name="connsiteY79" fmla="*/ 1107390 h 1318321"/>
              <a:gd name="connsiteX80" fmla="*/ 1458942 w 1933537"/>
              <a:gd name="connsiteY80" fmla="*/ 1124968 h 1318321"/>
              <a:gd name="connsiteX81" fmla="*/ 1494098 w 1933537"/>
              <a:gd name="connsiteY81" fmla="*/ 1089812 h 1318321"/>
              <a:gd name="connsiteX82" fmla="*/ 1529253 w 1933537"/>
              <a:gd name="connsiteY82" fmla="*/ 1124968 h 1318321"/>
              <a:gd name="connsiteX83" fmla="*/ 1511675 w 1933537"/>
              <a:gd name="connsiteY83" fmla="*/ 1142545 h 1318321"/>
              <a:gd name="connsiteX84" fmla="*/ 1564408 w 1933537"/>
              <a:gd name="connsiteY84" fmla="*/ 1124968 h 1318321"/>
              <a:gd name="connsiteX85" fmla="*/ 1599563 w 1933537"/>
              <a:gd name="connsiteY85" fmla="*/ 1160123 h 1318321"/>
              <a:gd name="connsiteX86" fmla="*/ 1687451 w 1933537"/>
              <a:gd name="connsiteY86" fmla="*/ 1124968 h 1318321"/>
              <a:gd name="connsiteX87" fmla="*/ 1669874 w 1933537"/>
              <a:gd name="connsiteY87" fmla="*/ 1037080 h 1318321"/>
              <a:gd name="connsiteX88" fmla="*/ 1722607 w 1933537"/>
              <a:gd name="connsiteY88" fmla="*/ 1037080 h 1318321"/>
              <a:gd name="connsiteX89" fmla="*/ 1740184 w 1933537"/>
              <a:gd name="connsiteY89" fmla="*/ 1072235 h 1318321"/>
              <a:gd name="connsiteX90" fmla="*/ 1757762 w 1933537"/>
              <a:gd name="connsiteY90" fmla="*/ 1001924 h 1318321"/>
              <a:gd name="connsiteX91" fmla="*/ 1687451 w 1933537"/>
              <a:gd name="connsiteY91" fmla="*/ 966769 h 1318321"/>
              <a:gd name="connsiteX92" fmla="*/ 1617141 w 1933537"/>
              <a:gd name="connsiteY92" fmla="*/ 878881 h 1318321"/>
              <a:gd name="connsiteX93" fmla="*/ 1652296 w 1933537"/>
              <a:gd name="connsiteY93" fmla="*/ 843726 h 1318321"/>
              <a:gd name="connsiteX94" fmla="*/ 1740184 w 1933537"/>
              <a:gd name="connsiteY94" fmla="*/ 896459 h 1318321"/>
              <a:gd name="connsiteX95" fmla="*/ 1828072 w 1933537"/>
              <a:gd name="connsiteY95" fmla="*/ 861303 h 1318321"/>
              <a:gd name="connsiteX96" fmla="*/ 1775339 w 1933537"/>
              <a:gd name="connsiteY96" fmla="*/ 808570 h 1318321"/>
              <a:gd name="connsiteX97" fmla="*/ 1775339 w 1933537"/>
              <a:gd name="connsiteY97" fmla="*/ 773415 h 1318321"/>
              <a:gd name="connsiteX98" fmla="*/ 1845650 w 1933537"/>
              <a:gd name="connsiteY98" fmla="*/ 703105 h 1318321"/>
              <a:gd name="connsiteX99" fmla="*/ 1828072 w 1933537"/>
              <a:gd name="connsiteY99" fmla="*/ 685527 h 1318321"/>
              <a:gd name="connsiteX100" fmla="*/ 1898383 w 1933537"/>
              <a:gd name="connsiteY100" fmla="*/ 650372 h 1318321"/>
              <a:gd name="connsiteX101" fmla="*/ 1880805 w 1933537"/>
              <a:gd name="connsiteY101" fmla="*/ 615217 h 1318321"/>
              <a:gd name="connsiteX102" fmla="*/ 1933538 w 1933537"/>
              <a:gd name="connsiteY102" fmla="*/ 562484 h 1318321"/>
              <a:gd name="connsiteX103" fmla="*/ 1915960 w 1933537"/>
              <a:gd name="connsiteY103" fmla="*/ 509751 h 131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33537" h="1318321">
                <a:moveTo>
                  <a:pt x="1898383" y="509751"/>
                </a:moveTo>
                <a:lnTo>
                  <a:pt x="1898383" y="439440"/>
                </a:lnTo>
                <a:lnTo>
                  <a:pt x="1792917" y="263664"/>
                </a:lnTo>
                <a:lnTo>
                  <a:pt x="1775339" y="281242"/>
                </a:lnTo>
                <a:lnTo>
                  <a:pt x="1740184" y="246087"/>
                </a:lnTo>
                <a:lnTo>
                  <a:pt x="1669874" y="246087"/>
                </a:lnTo>
                <a:lnTo>
                  <a:pt x="1634719" y="175776"/>
                </a:lnTo>
                <a:lnTo>
                  <a:pt x="1617141" y="193354"/>
                </a:lnTo>
                <a:lnTo>
                  <a:pt x="1529253" y="123043"/>
                </a:lnTo>
                <a:lnTo>
                  <a:pt x="1529253" y="158199"/>
                </a:lnTo>
                <a:lnTo>
                  <a:pt x="1494098" y="158199"/>
                </a:lnTo>
                <a:lnTo>
                  <a:pt x="1353477" y="17578"/>
                </a:lnTo>
                <a:lnTo>
                  <a:pt x="1318321" y="17578"/>
                </a:lnTo>
                <a:lnTo>
                  <a:pt x="1300744" y="52733"/>
                </a:lnTo>
                <a:lnTo>
                  <a:pt x="1265589" y="17578"/>
                </a:lnTo>
                <a:lnTo>
                  <a:pt x="1230433" y="70310"/>
                </a:lnTo>
                <a:lnTo>
                  <a:pt x="1142545" y="0"/>
                </a:lnTo>
                <a:lnTo>
                  <a:pt x="1072235" y="0"/>
                </a:lnTo>
                <a:lnTo>
                  <a:pt x="1089812" y="87888"/>
                </a:lnTo>
                <a:lnTo>
                  <a:pt x="1037079" y="140621"/>
                </a:lnTo>
                <a:lnTo>
                  <a:pt x="1037079" y="175776"/>
                </a:lnTo>
                <a:lnTo>
                  <a:pt x="1001924" y="158199"/>
                </a:lnTo>
                <a:lnTo>
                  <a:pt x="966769" y="193354"/>
                </a:lnTo>
                <a:lnTo>
                  <a:pt x="896459" y="140621"/>
                </a:lnTo>
                <a:lnTo>
                  <a:pt x="738260" y="158199"/>
                </a:lnTo>
                <a:lnTo>
                  <a:pt x="703105" y="70310"/>
                </a:lnTo>
                <a:lnTo>
                  <a:pt x="650372" y="87888"/>
                </a:lnTo>
                <a:lnTo>
                  <a:pt x="615217" y="52733"/>
                </a:lnTo>
                <a:lnTo>
                  <a:pt x="544906" y="52733"/>
                </a:lnTo>
                <a:lnTo>
                  <a:pt x="544906" y="17578"/>
                </a:lnTo>
                <a:lnTo>
                  <a:pt x="492173" y="0"/>
                </a:lnTo>
                <a:lnTo>
                  <a:pt x="281242" y="87888"/>
                </a:lnTo>
                <a:lnTo>
                  <a:pt x="193354" y="87888"/>
                </a:lnTo>
                <a:lnTo>
                  <a:pt x="105466" y="140621"/>
                </a:lnTo>
                <a:lnTo>
                  <a:pt x="123043" y="175776"/>
                </a:lnTo>
                <a:lnTo>
                  <a:pt x="175776" y="158199"/>
                </a:lnTo>
                <a:lnTo>
                  <a:pt x="158199" y="263664"/>
                </a:lnTo>
                <a:lnTo>
                  <a:pt x="281242" y="369130"/>
                </a:lnTo>
                <a:lnTo>
                  <a:pt x="193354" y="421863"/>
                </a:lnTo>
                <a:lnTo>
                  <a:pt x="193354" y="457018"/>
                </a:lnTo>
                <a:lnTo>
                  <a:pt x="246087" y="474596"/>
                </a:lnTo>
                <a:lnTo>
                  <a:pt x="246087" y="527329"/>
                </a:lnTo>
                <a:lnTo>
                  <a:pt x="210931" y="562484"/>
                </a:lnTo>
                <a:lnTo>
                  <a:pt x="105466" y="527329"/>
                </a:lnTo>
                <a:lnTo>
                  <a:pt x="70310" y="562484"/>
                </a:lnTo>
                <a:lnTo>
                  <a:pt x="0" y="562484"/>
                </a:lnTo>
                <a:lnTo>
                  <a:pt x="70310" y="597639"/>
                </a:lnTo>
                <a:lnTo>
                  <a:pt x="17578" y="685527"/>
                </a:lnTo>
                <a:lnTo>
                  <a:pt x="17578" y="720682"/>
                </a:lnTo>
                <a:lnTo>
                  <a:pt x="70310" y="773415"/>
                </a:lnTo>
                <a:lnTo>
                  <a:pt x="70310" y="878881"/>
                </a:lnTo>
                <a:lnTo>
                  <a:pt x="35155" y="914036"/>
                </a:lnTo>
                <a:lnTo>
                  <a:pt x="140621" y="1037080"/>
                </a:lnTo>
                <a:lnTo>
                  <a:pt x="210931" y="1072235"/>
                </a:lnTo>
                <a:lnTo>
                  <a:pt x="263664" y="1054657"/>
                </a:lnTo>
                <a:lnTo>
                  <a:pt x="404285" y="1124968"/>
                </a:lnTo>
                <a:lnTo>
                  <a:pt x="562484" y="1142545"/>
                </a:lnTo>
                <a:lnTo>
                  <a:pt x="597639" y="1177700"/>
                </a:lnTo>
                <a:lnTo>
                  <a:pt x="738260" y="1142545"/>
                </a:lnTo>
                <a:lnTo>
                  <a:pt x="861303" y="1230433"/>
                </a:lnTo>
                <a:lnTo>
                  <a:pt x="843726" y="1265589"/>
                </a:lnTo>
                <a:lnTo>
                  <a:pt x="878881" y="1300744"/>
                </a:lnTo>
                <a:lnTo>
                  <a:pt x="931614" y="1283166"/>
                </a:lnTo>
                <a:lnTo>
                  <a:pt x="966769" y="1318321"/>
                </a:lnTo>
                <a:lnTo>
                  <a:pt x="984347" y="1265589"/>
                </a:lnTo>
                <a:lnTo>
                  <a:pt x="1054657" y="1300744"/>
                </a:lnTo>
                <a:lnTo>
                  <a:pt x="1037079" y="1248011"/>
                </a:lnTo>
                <a:lnTo>
                  <a:pt x="1054657" y="1265589"/>
                </a:lnTo>
                <a:lnTo>
                  <a:pt x="1107390" y="1248011"/>
                </a:lnTo>
                <a:lnTo>
                  <a:pt x="1124968" y="1195278"/>
                </a:lnTo>
                <a:lnTo>
                  <a:pt x="1142545" y="1212856"/>
                </a:lnTo>
                <a:lnTo>
                  <a:pt x="1124968" y="1160123"/>
                </a:lnTo>
                <a:lnTo>
                  <a:pt x="1160123" y="1160123"/>
                </a:lnTo>
                <a:lnTo>
                  <a:pt x="1142545" y="1072235"/>
                </a:lnTo>
                <a:lnTo>
                  <a:pt x="1177700" y="1019502"/>
                </a:lnTo>
                <a:lnTo>
                  <a:pt x="1142545" y="949191"/>
                </a:lnTo>
                <a:lnTo>
                  <a:pt x="1195278" y="878881"/>
                </a:lnTo>
                <a:lnTo>
                  <a:pt x="1283166" y="914036"/>
                </a:lnTo>
                <a:lnTo>
                  <a:pt x="1335899" y="1037080"/>
                </a:lnTo>
                <a:lnTo>
                  <a:pt x="1406209" y="1107390"/>
                </a:lnTo>
                <a:lnTo>
                  <a:pt x="1458942" y="1124968"/>
                </a:lnTo>
                <a:lnTo>
                  <a:pt x="1494098" y="1089812"/>
                </a:lnTo>
                <a:lnTo>
                  <a:pt x="1529253" y="1124968"/>
                </a:lnTo>
                <a:lnTo>
                  <a:pt x="1511675" y="1142545"/>
                </a:lnTo>
                <a:lnTo>
                  <a:pt x="1564408" y="1124968"/>
                </a:lnTo>
                <a:lnTo>
                  <a:pt x="1599563" y="1160123"/>
                </a:lnTo>
                <a:lnTo>
                  <a:pt x="1687451" y="1124968"/>
                </a:lnTo>
                <a:lnTo>
                  <a:pt x="1669874" y="1037080"/>
                </a:lnTo>
                <a:lnTo>
                  <a:pt x="1722607" y="1037080"/>
                </a:lnTo>
                <a:lnTo>
                  <a:pt x="1740184" y="1072235"/>
                </a:lnTo>
                <a:lnTo>
                  <a:pt x="1757762" y="1001924"/>
                </a:lnTo>
                <a:lnTo>
                  <a:pt x="1687451" y="966769"/>
                </a:lnTo>
                <a:lnTo>
                  <a:pt x="1617141" y="878881"/>
                </a:lnTo>
                <a:lnTo>
                  <a:pt x="1652296" y="843726"/>
                </a:lnTo>
                <a:lnTo>
                  <a:pt x="1740184" y="896459"/>
                </a:lnTo>
                <a:lnTo>
                  <a:pt x="1828072" y="861303"/>
                </a:lnTo>
                <a:lnTo>
                  <a:pt x="1775339" y="808570"/>
                </a:lnTo>
                <a:lnTo>
                  <a:pt x="1775339" y="773415"/>
                </a:lnTo>
                <a:lnTo>
                  <a:pt x="1845650" y="703105"/>
                </a:lnTo>
                <a:lnTo>
                  <a:pt x="1828072" y="685527"/>
                </a:lnTo>
                <a:lnTo>
                  <a:pt x="1898383" y="650372"/>
                </a:lnTo>
                <a:lnTo>
                  <a:pt x="1880805" y="615217"/>
                </a:lnTo>
                <a:lnTo>
                  <a:pt x="1933538" y="562484"/>
                </a:lnTo>
                <a:lnTo>
                  <a:pt x="1915960" y="509751"/>
                </a:lnTo>
                <a:close/>
              </a:path>
            </a:pathLst>
          </a:custGeom>
          <a:solidFill>
            <a:srgbClr val="48A8E2"/>
          </a:solidFill>
          <a:ln w="3175" cap="rnd">
            <a:solidFill>
              <a:srgbClr val="FFFF00"/>
            </a:solidFill>
            <a:prstDash val="solid"/>
            <a:round/>
          </a:ln>
        </p:spPr>
        <p:txBody>
          <a:bodyPr rtlCol="0" anchor="ctr"/>
          <a:lstStyle/>
          <a:p>
            <a:endParaRPr lang="en-US"/>
          </a:p>
        </p:txBody>
      </p:sp>
      <p:sp>
        <p:nvSpPr>
          <p:cNvPr id="53" name="任意多边形: 形状 52">
            <a:extLst>
              <a:ext uri="{FF2B5EF4-FFF2-40B4-BE49-F238E27FC236}">
                <a16:creationId xmlns:a16="http://schemas.microsoft.com/office/drawing/2014/main" id="{F8D924DD-3CD4-FA71-8B68-B189B1890BC5}"/>
              </a:ext>
            </a:extLst>
          </p:cNvPr>
          <p:cNvSpPr/>
          <p:nvPr/>
        </p:nvSpPr>
        <p:spPr>
          <a:xfrm>
            <a:off x="9384305" y="2880489"/>
            <a:ext cx="381117" cy="592848"/>
          </a:xfrm>
          <a:custGeom>
            <a:avLst/>
            <a:gdLst>
              <a:gd name="connsiteX0" fmla="*/ 421863 w 474595"/>
              <a:gd name="connsiteY0" fmla="*/ 404285 h 738259"/>
              <a:gd name="connsiteX1" fmla="*/ 421863 w 474595"/>
              <a:gd name="connsiteY1" fmla="*/ 333975 h 738259"/>
              <a:gd name="connsiteX2" fmla="*/ 474596 w 474595"/>
              <a:gd name="connsiteY2" fmla="*/ 281242 h 738259"/>
              <a:gd name="connsiteX3" fmla="*/ 421863 w 474595"/>
              <a:gd name="connsiteY3" fmla="*/ 228509 h 738259"/>
              <a:gd name="connsiteX4" fmla="*/ 316397 w 474595"/>
              <a:gd name="connsiteY4" fmla="*/ 193354 h 738259"/>
              <a:gd name="connsiteX5" fmla="*/ 386708 w 474595"/>
              <a:gd name="connsiteY5" fmla="*/ 70310 h 738259"/>
              <a:gd name="connsiteX6" fmla="*/ 351552 w 474595"/>
              <a:gd name="connsiteY6" fmla="*/ 0 h 738259"/>
              <a:gd name="connsiteX7" fmla="*/ 281242 w 474595"/>
              <a:gd name="connsiteY7" fmla="*/ 17578 h 738259"/>
              <a:gd name="connsiteX8" fmla="*/ 281242 w 474595"/>
              <a:gd name="connsiteY8" fmla="*/ 52733 h 738259"/>
              <a:gd name="connsiteX9" fmla="*/ 263664 w 474595"/>
              <a:gd name="connsiteY9" fmla="*/ 35155 h 738259"/>
              <a:gd name="connsiteX10" fmla="*/ 228509 w 474595"/>
              <a:gd name="connsiteY10" fmla="*/ 105466 h 738259"/>
              <a:gd name="connsiteX11" fmla="*/ 228509 w 474595"/>
              <a:gd name="connsiteY11" fmla="*/ 246087 h 738259"/>
              <a:gd name="connsiteX12" fmla="*/ 193354 w 474595"/>
              <a:gd name="connsiteY12" fmla="*/ 298820 h 738259"/>
              <a:gd name="connsiteX13" fmla="*/ 0 w 474595"/>
              <a:gd name="connsiteY13" fmla="*/ 351552 h 738259"/>
              <a:gd name="connsiteX14" fmla="*/ 35155 w 474595"/>
              <a:gd name="connsiteY14" fmla="*/ 351552 h 738259"/>
              <a:gd name="connsiteX15" fmla="*/ 158199 w 474595"/>
              <a:gd name="connsiteY15" fmla="*/ 474596 h 738259"/>
              <a:gd name="connsiteX16" fmla="*/ 140621 w 474595"/>
              <a:gd name="connsiteY16" fmla="*/ 492173 h 738259"/>
              <a:gd name="connsiteX17" fmla="*/ 175776 w 474595"/>
              <a:gd name="connsiteY17" fmla="*/ 562484 h 738259"/>
              <a:gd name="connsiteX18" fmla="*/ 175776 w 474595"/>
              <a:gd name="connsiteY18" fmla="*/ 650372 h 738259"/>
              <a:gd name="connsiteX19" fmla="*/ 210931 w 474595"/>
              <a:gd name="connsiteY19" fmla="*/ 650372 h 738259"/>
              <a:gd name="connsiteX20" fmla="*/ 210931 w 474595"/>
              <a:gd name="connsiteY20" fmla="*/ 685527 h 738259"/>
              <a:gd name="connsiteX21" fmla="*/ 246087 w 474595"/>
              <a:gd name="connsiteY21" fmla="*/ 685527 h 738259"/>
              <a:gd name="connsiteX22" fmla="*/ 298820 w 474595"/>
              <a:gd name="connsiteY22" fmla="*/ 738260 h 738259"/>
              <a:gd name="connsiteX23" fmla="*/ 298820 w 474595"/>
              <a:gd name="connsiteY23" fmla="*/ 650372 h 738259"/>
              <a:gd name="connsiteX24" fmla="*/ 369130 w 474595"/>
              <a:gd name="connsiteY24" fmla="*/ 650372 h 738259"/>
              <a:gd name="connsiteX25" fmla="*/ 386708 w 474595"/>
              <a:gd name="connsiteY25" fmla="*/ 597639 h 738259"/>
              <a:gd name="connsiteX26" fmla="*/ 316397 w 474595"/>
              <a:gd name="connsiteY26" fmla="*/ 544906 h 738259"/>
              <a:gd name="connsiteX27" fmla="*/ 316397 w 474595"/>
              <a:gd name="connsiteY27" fmla="*/ 439440 h 738259"/>
              <a:gd name="connsiteX28" fmla="*/ 351552 w 474595"/>
              <a:gd name="connsiteY28" fmla="*/ 404285 h 738259"/>
              <a:gd name="connsiteX29" fmla="*/ 421863 w 474595"/>
              <a:gd name="connsiteY29" fmla="*/ 404285 h 738259"/>
              <a:gd name="connsiteX30" fmla="*/ 246087 w 474595"/>
              <a:gd name="connsiteY30" fmla="*/ 685527 h 738259"/>
              <a:gd name="connsiteX31" fmla="*/ 246087 w 474595"/>
              <a:gd name="connsiteY31" fmla="*/ 703105 h 738259"/>
              <a:gd name="connsiteX32" fmla="*/ 263664 w 474595"/>
              <a:gd name="connsiteY32" fmla="*/ 703105 h 738259"/>
              <a:gd name="connsiteX33" fmla="*/ 263664 w 474595"/>
              <a:gd name="connsiteY33" fmla="*/ 703105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4595" h="738259">
                <a:moveTo>
                  <a:pt x="421863" y="404285"/>
                </a:moveTo>
                <a:lnTo>
                  <a:pt x="421863" y="333975"/>
                </a:lnTo>
                <a:lnTo>
                  <a:pt x="474596" y="281242"/>
                </a:lnTo>
                <a:lnTo>
                  <a:pt x="421863" y="228509"/>
                </a:lnTo>
                <a:lnTo>
                  <a:pt x="316397" y="193354"/>
                </a:lnTo>
                <a:lnTo>
                  <a:pt x="386708" y="70310"/>
                </a:lnTo>
                <a:lnTo>
                  <a:pt x="351552" y="0"/>
                </a:lnTo>
                <a:lnTo>
                  <a:pt x="281242" y="17578"/>
                </a:lnTo>
                <a:lnTo>
                  <a:pt x="281242" y="52733"/>
                </a:lnTo>
                <a:lnTo>
                  <a:pt x="263664" y="35155"/>
                </a:lnTo>
                <a:lnTo>
                  <a:pt x="228509" y="105466"/>
                </a:lnTo>
                <a:lnTo>
                  <a:pt x="228509" y="246087"/>
                </a:lnTo>
                <a:lnTo>
                  <a:pt x="193354" y="298820"/>
                </a:lnTo>
                <a:lnTo>
                  <a:pt x="0" y="351552"/>
                </a:lnTo>
                <a:lnTo>
                  <a:pt x="35155" y="351552"/>
                </a:lnTo>
                <a:lnTo>
                  <a:pt x="158199" y="474596"/>
                </a:lnTo>
                <a:lnTo>
                  <a:pt x="140621" y="492173"/>
                </a:lnTo>
                <a:lnTo>
                  <a:pt x="175776" y="562484"/>
                </a:lnTo>
                <a:lnTo>
                  <a:pt x="175776" y="650372"/>
                </a:lnTo>
                <a:lnTo>
                  <a:pt x="210931" y="650372"/>
                </a:lnTo>
                <a:lnTo>
                  <a:pt x="210931" y="685527"/>
                </a:lnTo>
                <a:lnTo>
                  <a:pt x="246087" y="685527"/>
                </a:lnTo>
                <a:lnTo>
                  <a:pt x="298820" y="738260"/>
                </a:lnTo>
                <a:lnTo>
                  <a:pt x="298820" y="650372"/>
                </a:lnTo>
                <a:lnTo>
                  <a:pt x="369130" y="650372"/>
                </a:lnTo>
                <a:lnTo>
                  <a:pt x="386708" y="597639"/>
                </a:lnTo>
                <a:lnTo>
                  <a:pt x="316397" y="544906"/>
                </a:lnTo>
                <a:lnTo>
                  <a:pt x="316397" y="439440"/>
                </a:lnTo>
                <a:lnTo>
                  <a:pt x="351552" y="404285"/>
                </a:lnTo>
                <a:lnTo>
                  <a:pt x="421863" y="404285"/>
                </a:lnTo>
                <a:close/>
                <a:moveTo>
                  <a:pt x="246087" y="685527"/>
                </a:moveTo>
                <a:lnTo>
                  <a:pt x="246087" y="703105"/>
                </a:lnTo>
                <a:close/>
                <a:moveTo>
                  <a:pt x="263664" y="703105"/>
                </a:moveTo>
                <a:lnTo>
                  <a:pt x="263664" y="703105"/>
                </a:lnTo>
                <a:close/>
              </a:path>
            </a:pathLst>
          </a:custGeom>
          <a:solidFill>
            <a:srgbClr val="00B050"/>
          </a:solidFill>
          <a:ln w="3175" cap="rnd">
            <a:solidFill>
              <a:srgbClr val="FFFF00"/>
            </a:solidFill>
            <a:prstDash val="solid"/>
            <a:round/>
          </a:ln>
        </p:spPr>
        <p:txBody>
          <a:bodyPr rtlCol="0" anchor="ctr"/>
          <a:lstStyle/>
          <a:p>
            <a:endParaRPr lang="en-US"/>
          </a:p>
        </p:txBody>
      </p:sp>
      <p:sp>
        <p:nvSpPr>
          <p:cNvPr id="54" name="任意多边形: 形状 53">
            <a:extLst>
              <a:ext uri="{FF2B5EF4-FFF2-40B4-BE49-F238E27FC236}">
                <a16:creationId xmlns:a16="http://schemas.microsoft.com/office/drawing/2014/main" id="{C51286D7-06CA-905B-0960-FB9872EBCE67}"/>
              </a:ext>
            </a:extLst>
          </p:cNvPr>
          <p:cNvSpPr/>
          <p:nvPr/>
        </p:nvSpPr>
        <p:spPr>
          <a:xfrm>
            <a:off x="5897790" y="1313674"/>
            <a:ext cx="2597242" cy="2286702"/>
          </a:xfrm>
          <a:custGeom>
            <a:avLst/>
            <a:gdLst>
              <a:gd name="connsiteX0" fmla="*/ 3234282 w 3234281"/>
              <a:gd name="connsiteY0" fmla="*/ 1318321 h 2847574"/>
              <a:gd name="connsiteX1" fmla="*/ 3163971 w 3234281"/>
              <a:gd name="connsiteY1" fmla="*/ 1230433 h 2847574"/>
              <a:gd name="connsiteX2" fmla="*/ 3111238 w 3234281"/>
              <a:gd name="connsiteY2" fmla="*/ 1072235 h 2847574"/>
              <a:gd name="connsiteX3" fmla="*/ 3076083 w 3234281"/>
              <a:gd name="connsiteY3" fmla="*/ 1072235 h 2847574"/>
              <a:gd name="connsiteX4" fmla="*/ 3093661 w 3234281"/>
              <a:gd name="connsiteY4" fmla="*/ 1019502 h 2847574"/>
              <a:gd name="connsiteX5" fmla="*/ 3023350 w 3234281"/>
              <a:gd name="connsiteY5" fmla="*/ 1019502 h 2847574"/>
              <a:gd name="connsiteX6" fmla="*/ 2812419 w 3234281"/>
              <a:gd name="connsiteY6" fmla="*/ 878881 h 2847574"/>
              <a:gd name="connsiteX7" fmla="*/ 2636643 w 3234281"/>
              <a:gd name="connsiteY7" fmla="*/ 878881 h 2847574"/>
              <a:gd name="connsiteX8" fmla="*/ 2531177 w 3234281"/>
              <a:gd name="connsiteY8" fmla="*/ 843726 h 2847574"/>
              <a:gd name="connsiteX9" fmla="*/ 2513599 w 3234281"/>
              <a:gd name="connsiteY9" fmla="*/ 861303 h 2847574"/>
              <a:gd name="connsiteX10" fmla="*/ 2478444 w 3234281"/>
              <a:gd name="connsiteY10" fmla="*/ 826148 h 2847574"/>
              <a:gd name="connsiteX11" fmla="*/ 2460867 w 3234281"/>
              <a:gd name="connsiteY11" fmla="*/ 843726 h 2847574"/>
              <a:gd name="connsiteX12" fmla="*/ 2425711 w 3234281"/>
              <a:gd name="connsiteY12" fmla="*/ 755838 h 2847574"/>
              <a:gd name="connsiteX13" fmla="*/ 2478444 w 3234281"/>
              <a:gd name="connsiteY13" fmla="*/ 667950 h 2847574"/>
              <a:gd name="connsiteX14" fmla="*/ 2443289 w 3234281"/>
              <a:gd name="connsiteY14" fmla="*/ 615217 h 2847574"/>
              <a:gd name="connsiteX15" fmla="*/ 2478444 w 3234281"/>
              <a:gd name="connsiteY15" fmla="*/ 544906 h 2847574"/>
              <a:gd name="connsiteX16" fmla="*/ 2460867 w 3234281"/>
              <a:gd name="connsiteY16" fmla="*/ 474596 h 2847574"/>
              <a:gd name="connsiteX17" fmla="*/ 2425711 w 3234281"/>
              <a:gd name="connsiteY17" fmla="*/ 474596 h 2847574"/>
              <a:gd name="connsiteX18" fmla="*/ 2355401 w 3234281"/>
              <a:gd name="connsiteY18" fmla="*/ 316397 h 2847574"/>
              <a:gd name="connsiteX19" fmla="*/ 2249935 w 3234281"/>
              <a:gd name="connsiteY19" fmla="*/ 246087 h 2847574"/>
              <a:gd name="connsiteX20" fmla="*/ 2197202 w 3234281"/>
              <a:gd name="connsiteY20" fmla="*/ 263664 h 2847574"/>
              <a:gd name="connsiteX21" fmla="*/ 2126892 w 3234281"/>
              <a:gd name="connsiteY21" fmla="*/ 228509 h 2847574"/>
              <a:gd name="connsiteX22" fmla="*/ 2126892 w 3234281"/>
              <a:gd name="connsiteY22" fmla="*/ 193354 h 2847574"/>
              <a:gd name="connsiteX23" fmla="*/ 2039004 w 3234281"/>
              <a:gd name="connsiteY23" fmla="*/ 123043 h 2847574"/>
              <a:gd name="connsiteX24" fmla="*/ 2056581 w 3234281"/>
              <a:gd name="connsiteY24" fmla="*/ 105466 h 2847574"/>
              <a:gd name="connsiteX25" fmla="*/ 2003848 w 3234281"/>
              <a:gd name="connsiteY25" fmla="*/ 87888 h 2847574"/>
              <a:gd name="connsiteX26" fmla="*/ 2003848 w 3234281"/>
              <a:gd name="connsiteY26" fmla="*/ 0 h 2847574"/>
              <a:gd name="connsiteX27" fmla="*/ 1968693 w 3234281"/>
              <a:gd name="connsiteY27" fmla="*/ 35155 h 2847574"/>
              <a:gd name="connsiteX28" fmla="*/ 1880805 w 3234281"/>
              <a:gd name="connsiteY28" fmla="*/ 17578 h 2847574"/>
              <a:gd name="connsiteX29" fmla="*/ 1880805 w 3234281"/>
              <a:gd name="connsiteY29" fmla="*/ 87888 h 2847574"/>
              <a:gd name="connsiteX30" fmla="*/ 1792917 w 3234281"/>
              <a:gd name="connsiteY30" fmla="*/ 175776 h 2847574"/>
              <a:gd name="connsiteX31" fmla="*/ 1757762 w 3234281"/>
              <a:gd name="connsiteY31" fmla="*/ 158199 h 2847574"/>
              <a:gd name="connsiteX32" fmla="*/ 1687451 w 3234281"/>
              <a:gd name="connsiteY32" fmla="*/ 228509 h 2847574"/>
              <a:gd name="connsiteX33" fmla="*/ 1722607 w 3234281"/>
              <a:gd name="connsiteY33" fmla="*/ 386708 h 2847574"/>
              <a:gd name="connsiteX34" fmla="*/ 1687451 w 3234281"/>
              <a:gd name="connsiteY34" fmla="*/ 457018 h 2847574"/>
              <a:gd name="connsiteX35" fmla="*/ 1617141 w 3234281"/>
              <a:gd name="connsiteY35" fmla="*/ 492173 h 2847574"/>
              <a:gd name="connsiteX36" fmla="*/ 1458942 w 3234281"/>
              <a:gd name="connsiteY36" fmla="*/ 474596 h 2847574"/>
              <a:gd name="connsiteX37" fmla="*/ 1335899 w 3234281"/>
              <a:gd name="connsiteY37" fmla="*/ 421863 h 2847574"/>
              <a:gd name="connsiteX38" fmla="*/ 1230433 w 3234281"/>
              <a:gd name="connsiteY38" fmla="*/ 738260 h 2847574"/>
              <a:gd name="connsiteX39" fmla="*/ 1230433 w 3234281"/>
              <a:gd name="connsiteY39" fmla="*/ 773415 h 2847574"/>
              <a:gd name="connsiteX40" fmla="*/ 1283166 w 3234281"/>
              <a:gd name="connsiteY40" fmla="*/ 808570 h 2847574"/>
              <a:gd name="connsiteX41" fmla="*/ 1265589 w 3234281"/>
              <a:gd name="connsiteY41" fmla="*/ 843726 h 2847574"/>
              <a:gd name="connsiteX42" fmla="*/ 1177700 w 3234281"/>
              <a:gd name="connsiteY42" fmla="*/ 826148 h 2847574"/>
              <a:gd name="connsiteX43" fmla="*/ 1160123 w 3234281"/>
              <a:gd name="connsiteY43" fmla="*/ 790993 h 2847574"/>
              <a:gd name="connsiteX44" fmla="*/ 1124968 w 3234281"/>
              <a:gd name="connsiteY44" fmla="*/ 826148 h 2847574"/>
              <a:gd name="connsiteX45" fmla="*/ 1001924 w 3234281"/>
              <a:gd name="connsiteY45" fmla="*/ 861303 h 2847574"/>
              <a:gd name="connsiteX46" fmla="*/ 984347 w 3234281"/>
              <a:gd name="connsiteY46" fmla="*/ 843726 h 2847574"/>
              <a:gd name="connsiteX47" fmla="*/ 896459 w 3234281"/>
              <a:gd name="connsiteY47" fmla="*/ 896459 h 2847574"/>
              <a:gd name="connsiteX48" fmla="*/ 966769 w 3234281"/>
              <a:gd name="connsiteY48" fmla="*/ 949191 h 2847574"/>
              <a:gd name="connsiteX49" fmla="*/ 966769 w 3234281"/>
              <a:gd name="connsiteY49" fmla="*/ 1054657 h 2847574"/>
              <a:gd name="connsiteX50" fmla="*/ 1019502 w 3234281"/>
              <a:gd name="connsiteY50" fmla="*/ 1177700 h 2847574"/>
              <a:gd name="connsiteX51" fmla="*/ 1019502 w 3234281"/>
              <a:gd name="connsiteY51" fmla="*/ 1230433 h 2847574"/>
              <a:gd name="connsiteX52" fmla="*/ 966769 w 3234281"/>
              <a:gd name="connsiteY52" fmla="*/ 1265589 h 2847574"/>
              <a:gd name="connsiteX53" fmla="*/ 984347 w 3234281"/>
              <a:gd name="connsiteY53" fmla="*/ 1283166 h 2847574"/>
              <a:gd name="connsiteX54" fmla="*/ 931614 w 3234281"/>
              <a:gd name="connsiteY54" fmla="*/ 1335899 h 2847574"/>
              <a:gd name="connsiteX55" fmla="*/ 949191 w 3234281"/>
              <a:gd name="connsiteY55" fmla="*/ 1423787 h 2847574"/>
              <a:gd name="connsiteX56" fmla="*/ 861303 w 3234281"/>
              <a:gd name="connsiteY56" fmla="*/ 1494098 h 2847574"/>
              <a:gd name="connsiteX57" fmla="*/ 650372 w 3234281"/>
              <a:gd name="connsiteY57" fmla="*/ 1581986 h 2847574"/>
              <a:gd name="connsiteX58" fmla="*/ 632794 w 3234281"/>
              <a:gd name="connsiteY58" fmla="*/ 1617141 h 2847574"/>
              <a:gd name="connsiteX59" fmla="*/ 597639 w 3234281"/>
              <a:gd name="connsiteY59" fmla="*/ 1617141 h 2847574"/>
              <a:gd name="connsiteX60" fmla="*/ 597639 w 3234281"/>
              <a:gd name="connsiteY60" fmla="*/ 1652296 h 2847574"/>
              <a:gd name="connsiteX61" fmla="*/ 474596 w 3234281"/>
              <a:gd name="connsiteY61" fmla="*/ 1652296 h 2847574"/>
              <a:gd name="connsiteX62" fmla="*/ 386708 w 3234281"/>
              <a:gd name="connsiteY62" fmla="*/ 1775340 h 2847574"/>
              <a:gd name="connsiteX63" fmla="*/ 333975 w 3234281"/>
              <a:gd name="connsiteY63" fmla="*/ 1757762 h 2847574"/>
              <a:gd name="connsiteX64" fmla="*/ 298820 w 3234281"/>
              <a:gd name="connsiteY64" fmla="*/ 1792917 h 2847574"/>
              <a:gd name="connsiteX65" fmla="*/ 298820 w 3234281"/>
              <a:gd name="connsiteY65" fmla="*/ 1722607 h 2847574"/>
              <a:gd name="connsiteX66" fmla="*/ 228509 w 3234281"/>
              <a:gd name="connsiteY66" fmla="*/ 1757762 h 2847574"/>
              <a:gd name="connsiteX67" fmla="*/ 175776 w 3234281"/>
              <a:gd name="connsiteY67" fmla="*/ 1740184 h 2847574"/>
              <a:gd name="connsiteX68" fmla="*/ 193354 w 3234281"/>
              <a:gd name="connsiteY68" fmla="*/ 1775340 h 2847574"/>
              <a:gd name="connsiteX69" fmla="*/ 158199 w 3234281"/>
              <a:gd name="connsiteY69" fmla="*/ 1775340 h 2847574"/>
              <a:gd name="connsiteX70" fmla="*/ 105466 w 3234281"/>
              <a:gd name="connsiteY70" fmla="*/ 1828072 h 2847574"/>
              <a:gd name="connsiteX71" fmla="*/ 87888 w 3234281"/>
              <a:gd name="connsiteY71" fmla="*/ 1810495 h 2847574"/>
              <a:gd name="connsiteX72" fmla="*/ 35155 w 3234281"/>
              <a:gd name="connsiteY72" fmla="*/ 1863228 h 2847574"/>
              <a:gd name="connsiteX73" fmla="*/ 52733 w 3234281"/>
              <a:gd name="connsiteY73" fmla="*/ 1915960 h 2847574"/>
              <a:gd name="connsiteX74" fmla="*/ 0 w 3234281"/>
              <a:gd name="connsiteY74" fmla="*/ 1933538 h 2847574"/>
              <a:gd name="connsiteX75" fmla="*/ 17578 w 3234281"/>
              <a:gd name="connsiteY75" fmla="*/ 2021426 h 2847574"/>
              <a:gd name="connsiteX76" fmla="*/ 35155 w 3234281"/>
              <a:gd name="connsiteY76" fmla="*/ 2003849 h 2847574"/>
              <a:gd name="connsiteX77" fmla="*/ 17578 w 3234281"/>
              <a:gd name="connsiteY77" fmla="*/ 2056581 h 2847574"/>
              <a:gd name="connsiteX78" fmla="*/ 70310 w 3234281"/>
              <a:gd name="connsiteY78" fmla="*/ 2109314 h 2847574"/>
              <a:gd name="connsiteX79" fmla="*/ 87888 w 3234281"/>
              <a:gd name="connsiteY79" fmla="*/ 2074159 h 2847574"/>
              <a:gd name="connsiteX80" fmla="*/ 175776 w 3234281"/>
              <a:gd name="connsiteY80" fmla="*/ 2109314 h 2847574"/>
              <a:gd name="connsiteX81" fmla="*/ 210931 w 3234281"/>
              <a:gd name="connsiteY81" fmla="*/ 2249935 h 2847574"/>
              <a:gd name="connsiteX82" fmla="*/ 193354 w 3234281"/>
              <a:gd name="connsiteY82" fmla="*/ 2267513 h 2847574"/>
              <a:gd name="connsiteX83" fmla="*/ 228509 w 3234281"/>
              <a:gd name="connsiteY83" fmla="*/ 2302668 h 2847574"/>
              <a:gd name="connsiteX84" fmla="*/ 193354 w 3234281"/>
              <a:gd name="connsiteY84" fmla="*/ 2337823 h 2847574"/>
              <a:gd name="connsiteX85" fmla="*/ 123043 w 3234281"/>
              <a:gd name="connsiteY85" fmla="*/ 2337823 h 2847574"/>
              <a:gd name="connsiteX86" fmla="*/ 316397 w 3234281"/>
              <a:gd name="connsiteY86" fmla="*/ 2425711 h 2847574"/>
              <a:gd name="connsiteX87" fmla="*/ 351552 w 3234281"/>
              <a:gd name="connsiteY87" fmla="*/ 2460867 h 2847574"/>
              <a:gd name="connsiteX88" fmla="*/ 333975 w 3234281"/>
              <a:gd name="connsiteY88" fmla="*/ 2548755 h 2847574"/>
              <a:gd name="connsiteX89" fmla="*/ 386708 w 3234281"/>
              <a:gd name="connsiteY89" fmla="*/ 2583910 h 2847574"/>
              <a:gd name="connsiteX90" fmla="*/ 404285 w 3234281"/>
              <a:gd name="connsiteY90" fmla="*/ 2566332 h 2847574"/>
              <a:gd name="connsiteX91" fmla="*/ 544906 w 3234281"/>
              <a:gd name="connsiteY91" fmla="*/ 2654220 h 2847574"/>
              <a:gd name="connsiteX92" fmla="*/ 632794 w 3234281"/>
              <a:gd name="connsiteY92" fmla="*/ 2636643 h 2847574"/>
              <a:gd name="connsiteX93" fmla="*/ 632794 w 3234281"/>
              <a:gd name="connsiteY93" fmla="*/ 2706953 h 2847574"/>
              <a:gd name="connsiteX94" fmla="*/ 667950 w 3234281"/>
              <a:gd name="connsiteY94" fmla="*/ 2742109 h 2847574"/>
              <a:gd name="connsiteX95" fmla="*/ 650372 w 3234281"/>
              <a:gd name="connsiteY95" fmla="*/ 2777264 h 2847574"/>
              <a:gd name="connsiteX96" fmla="*/ 755838 w 3234281"/>
              <a:gd name="connsiteY96" fmla="*/ 2847574 h 2847574"/>
              <a:gd name="connsiteX97" fmla="*/ 896459 w 3234281"/>
              <a:gd name="connsiteY97" fmla="*/ 2812419 h 2847574"/>
              <a:gd name="connsiteX98" fmla="*/ 914036 w 3234281"/>
              <a:gd name="connsiteY98" fmla="*/ 2724531 h 2847574"/>
              <a:gd name="connsiteX99" fmla="*/ 966769 w 3234281"/>
              <a:gd name="connsiteY99" fmla="*/ 2689376 h 2847574"/>
              <a:gd name="connsiteX100" fmla="*/ 966769 w 3234281"/>
              <a:gd name="connsiteY100" fmla="*/ 2654220 h 2847574"/>
              <a:gd name="connsiteX101" fmla="*/ 1177700 w 3234281"/>
              <a:gd name="connsiteY101" fmla="*/ 2689376 h 2847574"/>
              <a:gd name="connsiteX102" fmla="*/ 1265589 w 3234281"/>
              <a:gd name="connsiteY102" fmla="*/ 2601488 h 2847574"/>
              <a:gd name="connsiteX103" fmla="*/ 1300744 w 3234281"/>
              <a:gd name="connsiteY103" fmla="*/ 2601488 h 2847574"/>
              <a:gd name="connsiteX104" fmla="*/ 1353477 w 3234281"/>
              <a:gd name="connsiteY104" fmla="*/ 2654220 h 2847574"/>
              <a:gd name="connsiteX105" fmla="*/ 1441365 w 3234281"/>
              <a:gd name="connsiteY105" fmla="*/ 2671798 h 2847574"/>
              <a:gd name="connsiteX106" fmla="*/ 1652296 w 3234281"/>
              <a:gd name="connsiteY106" fmla="*/ 2583910 h 2847574"/>
              <a:gd name="connsiteX107" fmla="*/ 1687451 w 3234281"/>
              <a:gd name="connsiteY107" fmla="*/ 2619065 h 2847574"/>
              <a:gd name="connsiteX108" fmla="*/ 1740184 w 3234281"/>
              <a:gd name="connsiteY108" fmla="*/ 2601488 h 2847574"/>
              <a:gd name="connsiteX109" fmla="*/ 1828072 w 3234281"/>
              <a:gd name="connsiteY109" fmla="*/ 2513600 h 2847574"/>
              <a:gd name="connsiteX110" fmla="*/ 1898383 w 3234281"/>
              <a:gd name="connsiteY110" fmla="*/ 2513600 h 2847574"/>
              <a:gd name="connsiteX111" fmla="*/ 1951116 w 3234281"/>
              <a:gd name="connsiteY111" fmla="*/ 2478444 h 2847574"/>
              <a:gd name="connsiteX112" fmla="*/ 2126892 w 3234281"/>
              <a:gd name="connsiteY112" fmla="*/ 2478444 h 2847574"/>
              <a:gd name="connsiteX113" fmla="*/ 2302668 w 3234281"/>
              <a:gd name="connsiteY113" fmla="*/ 2548755 h 2847574"/>
              <a:gd name="connsiteX114" fmla="*/ 2337823 w 3234281"/>
              <a:gd name="connsiteY114" fmla="*/ 2513600 h 2847574"/>
              <a:gd name="connsiteX115" fmla="*/ 2443289 w 3234281"/>
              <a:gd name="connsiteY115" fmla="*/ 2548755 h 2847574"/>
              <a:gd name="connsiteX116" fmla="*/ 2478444 w 3234281"/>
              <a:gd name="connsiteY116" fmla="*/ 2478444 h 2847574"/>
              <a:gd name="connsiteX117" fmla="*/ 2425711 w 3234281"/>
              <a:gd name="connsiteY117" fmla="*/ 2425711 h 2847574"/>
              <a:gd name="connsiteX118" fmla="*/ 2513599 w 3234281"/>
              <a:gd name="connsiteY118" fmla="*/ 2355401 h 2847574"/>
              <a:gd name="connsiteX119" fmla="*/ 2408134 w 3234281"/>
              <a:gd name="connsiteY119" fmla="*/ 2249935 h 2847574"/>
              <a:gd name="connsiteX120" fmla="*/ 2408134 w 3234281"/>
              <a:gd name="connsiteY120" fmla="*/ 2144470 h 2847574"/>
              <a:gd name="connsiteX121" fmla="*/ 2355401 w 3234281"/>
              <a:gd name="connsiteY121" fmla="*/ 2162047 h 2847574"/>
              <a:gd name="connsiteX122" fmla="*/ 2337823 w 3234281"/>
              <a:gd name="connsiteY122" fmla="*/ 2109314 h 2847574"/>
              <a:gd name="connsiteX123" fmla="*/ 2654220 w 3234281"/>
              <a:gd name="connsiteY123" fmla="*/ 2021426 h 2847574"/>
              <a:gd name="connsiteX124" fmla="*/ 2742109 w 3234281"/>
              <a:gd name="connsiteY124" fmla="*/ 1722607 h 2847574"/>
              <a:gd name="connsiteX125" fmla="*/ 2847574 w 3234281"/>
              <a:gd name="connsiteY125" fmla="*/ 1705029 h 2847574"/>
              <a:gd name="connsiteX126" fmla="*/ 2917885 w 3234281"/>
              <a:gd name="connsiteY126" fmla="*/ 1599563 h 2847574"/>
              <a:gd name="connsiteX127" fmla="*/ 3023350 w 3234281"/>
              <a:gd name="connsiteY127" fmla="*/ 1511675 h 2847574"/>
              <a:gd name="connsiteX128" fmla="*/ 3058506 w 3234281"/>
              <a:gd name="connsiteY128" fmla="*/ 1511675 h 2847574"/>
              <a:gd name="connsiteX129" fmla="*/ 3076083 w 3234281"/>
              <a:gd name="connsiteY129" fmla="*/ 1546830 h 2847574"/>
              <a:gd name="connsiteX130" fmla="*/ 3111238 w 3234281"/>
              <a:gd name="connsiteY130" fmla="*/ 1494098 h 2847574"/>
              <a:gd name="connsiteX131" fmla="*/ 3146394 w 3234281"/>
              <a:gd name="connsiteY131" fmla="*/ 1494098 h 2847574"/>
              <a:gd name="connsiteX132" fmla="*/ 3199127 w 3234281"/>
              <a:gd name="connsiteY132" fmla="*/ 1423787 h 2847574"/>
              <a:gd name="connsiteX133" fmla="*/ 3163971 w 3234281"/>
              <a:gd name="connsiteY133" fmla="*/ 1371054 h 2847574"/>
              <a:gd name="connsiteX134" fmla="*/ 3199127 w 3234281"/>
              <a:gd name="connsiteY134" fmla="*/ 1335899 h 28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234281" h="2847574">
                <a:moveTo>
                  <a:pt x="3234282" y="1318321"/>
                </a:moveTo>
                <a:lnTo>
                  <a:pt x="3163971" y="1230433"/>
                </a:lnTo>
                <a:lnTo>
                  <a:pt x="3111238" y="1072235"/>
                </a:lnTo>
                <a:lnTo>
                  <a:pt x="3076083" y="1072235"/>
                </a:lnTo>
                <a:lnTo>
                  <a:pt x="3093661" y="1019502"/>
                </a:lnTo>
                <a:lnTo>
                  <a:pt x="3023350" y="1019502"/>
                </a:lnTo>
                <a:lnTo>
                  <a:pt x="2812419" y="878881"/>
                </a:lnTo>
                <a:lnTo>
                  <a:pt x="2636643" y="878881"/>
                </a:lnTo>
                <a:lnTo>
                  <a:pt x="2531177" y="843726"/>
                </a:lnTo>
                <a:lnTo>
                  <a:pt x="2513599" y="861303"/>
                </a:lnTo>
                <a:lnTo>
                  <a:pt x="2478444" y="826148"/>
                </a:lnTo>
                <a:lnTo>
                  <a:pt x="2460867" y="843726"/>
                </a:lnTo>
                <a:lnTo>
                  <a:pt x="2425711" y="755838"/>
                </a:lnTo>
                <a:lnTo>
                  <a:pt x="2478444" y="667950"/>
                </a:lnTo>
                <a:lnTo>
                  <a:pt x="2443289" y="615217"/>
                </a:lnTo>
                <a:lnTo>
                  <a:pt x="2478444" y="544906"/>
                </a:lnTo>
                <a:lnTo>
                  <a:pt x="2460867" y="474596"/>
                </a:lnTo>
                <a:lnTo>
                  <a:pt x="2425711" y="474596"/>
                </a:lnTo>
                <a:lnTo>
                  <a:pt x="2355401" y="316397"/>
                </a:lnTo>
                <a:lnTo>
                  <a:pt x="2249935" y="246087"/>
                </a:lnTo>
                <a:lnTo>
                  <a:pt x="2197202" y="263664"/>
                </a:lnTo>
                <a:lnTo>
                  <a:pt x="2126892" y="228509"/>
                </a:lnTo>
                <a:lnTo>
                  <a:pt x="2126892" y="193354"/>
                </a:lnTo>
                <a:lnTo>
                  <a:pt x="2039004" y="123043"/>
                </a:lnTo>
                <a:lnTo>
                  <a:pt x="2056581" y="105466"/>
                </a:lnTo>
                <a:lnTo>
                  <a:pt x="2003848" y="87888"/>
                </a:lnTo>
                <a:lnTo>
                  <a:pt x="2003848" y="0"/>
                </a:lnTo>
                <a:lnTo>
                  <a:pt x="1968693" y="35155"/>
                </a:lnTo>
                <a:lnTo>
                  <a:pt x="1880805" y="17578"/>
                </a:lnTo>
                <a:lnTo>
                  <a:pt x="1880805" y="87888"/>
                </a:lnTo>
                <a:lnTo>
                  <a:pt x="1792917" y="175776"/>
                </a:lnTo>
                <a:lnTo>
                  <a:pt x="1757762" y="158199"/>
                </a:lnTo>
                <a:lnTo>
                  <a:pt x="1687451" y="228509"/>
                </a:lnTo>
                <a:lnTo>
                  <a:pt x="1722607" y="386708"/>
                </a:lnTo>
                <a:lnTo>
                  <a:pt x="1687451" y="457018"/>
                </a:lnTo>
                <a:lnTo>
                  <a:pt x="1617141" y="492173"/>
                </a:lnTo>
                <a:lnTo>
                  <a:pt x="1458942" y="474596"/>
                </a:lnTo>
                <a:lnTo>
                  <a:pt x="1335899" y="421863"/>
                </a:lnTo>
                <a:lnTo>
                  <a:pt x="1230433" y="738260"/>
                </a:lnTo>
                <a:lnTo>
                  <a:pt x="1230433" y="773415"/>
                </a:lnTo>
                <a:lnTo>
                  <a:pt x="1283166" y="808570"/>
                </a:lnTo>
                <a:lnTo>
                  <a:pt x="1265589" y="843726"/>
                </a:lnTo>
                <a:lnTo>
                  <a:pt x="1177700" y="826148"/>
                </a:lnTo>
                <a:lnTo>
                  <a:pt x="1160123" y="790993"/>
                </a:lnTo>
                <a:lnTo>
                  <a:pt x="1124968" y="826148"/>
                </a:lnTo>
                <a:lnTo>
                  <a:pt x="1001924" y="861303"/>
                </a:lnTo>
                <a:lnTo>
                  <a:pt x="984347" y="843726"/>
                </a:lnTo>
                <a:lnTo>
                  <a:pt x="896459" y="896459"/>
                </a:lnTo>
                <a:lnTo>
                  <a:pt x="966769" y="949191"/>
                </a:lnTo>
                <a:lnTo>
                  <a:pt x="966769" y="1054657"/>
                </a:lnTo>
                <a:lnTo>
                  <a:pt x="1019502" y="1177700"/>
                </a:lnTo>
                <a:lnTo>
                  <a:pt x="1019502" y="1230433"/>
                </a:lnTo>
                <a:lnTo>
                  <a:pt x="966769" y="1265589"/>
                </a:lnTo>
                <a:lnTo>
                  <a:pt x="984347" y="1283166"/>
                </a:lnTo>
                <a:lnTo>
                  <a:pt x="931614" y="1335899"/>
                </a:lnTo>
                <a:lnTo>
                  <a:pt x="949191" y="1423787"/>
                </a:lnTo>
                <a:lnTo>
                  <a:pt x="861303" y="1494098"/>
                </a:lnTo>
                <a:lnTo>
                  <a:pt x="650372" y="1581986"/>
                </a:lnTo>
                <a:lnTo>
                  <a:pt x="632794" y="1617141"/>
                </a:lnTo>
                <a:lnTo>
                  <a:pt x="597639" y="1617141"/>
                </a:lnTo>
                <a:lnTo>
                  <a:pt x="597639" y="1652296"/>
                </a:lnTo>
                <a:lnTo>
                  <a:pt x="474596" y="1652296"/>
                </a:lnTo>
                <a:lnTo>
                  <a:pt x="386708" y="1775340"/>
                </a:lnTo>
                <a:lnTo>
                  <a:pt x="333975" y="1757762"/>
                </a:lnTo>
                <a:lnTo>
                  <a:pt x="298820" y="1792917"/>
                </a:lnTo>
                <a:lnTo>
                  <a:pt x="298820" y="1722607"/>
                </a:lnTo>
                <a:lnTo>
                  <a:pt x="228509" y="1757762"/>
                </a:lnTo>
                <a:lnTo>
                  <a:pt x="175776" y="1740184"/>
                </a:lnTo>
                <a:lnTo>
                  <a:pt x="193354" y="1775340"/>
                </a:lnTo>
                <a:lnTo>
                  <a:pt x="158199" y="1775340"/>
                </a:lnTo>
                <a:lnTo>
                  <a:pt x="105466" y="1828072"/>
                </a:lnTo>
                <a:lnTo>
                  <a:pt x="87888" y="1810495"/>
                </a:lnTo>
                <a:lnTo>
                  <a:pt x="35155" y="1863228"/>
                </a:lnTo>
                <a:lnTo>
                  <a:pt x="52733" y="1915960"/>
                </a:lnTo>
                <a:lnTo>
                  <a:pt x="0" y="1933538"/>
                </a:lnTo>
                <a:lnTo>
                  <a:pt x="17578" y="2021426"/>
                </a:lnTo>
                <a:lnTo>
                  <a:pt x="35155" y="2003849"/>
                </a:lnTo>
                <a:lnTo>
                  <a:pt x="17578" y="2056581"/>
                </a:lnTo>
                <a:lnTo>
                  <a:pt x="70310" y="2109314"/>
                </a:lnTo>
                <a:lnTo>
                  <a:pt x="87888" y="2074159"/>
                </a:lnTo>
                <a:lnTo>
                  <a:pt x="175776" y="2109314"/>
                </a:lnTo>
                <a:lnTo>
                  <a:pt x="210931" y="2249935"/>
                </a:lnTo>
                <a:lnTo>
                  <a:pt x="193354" y="2267513"/>
                </a:lnTo>
                <a:lnTo>
                  <a:pt x="228509" y="2302668"/>
                </a:lnTo>
                <a:lnTo>
                  <a:pt x="193354" y="2337823"/>
                </a:lnTo>
                <a:lnTo>
                  <a:pt x="123043" y="2337823"/>
                </a:lnTo>
                <a:lnTo>
                  <a:pt x="316397" y="2425711"/>
                </a:lnTo>
                <a:lnTo>
                  <a:pt x="351552" y="2460867"/>
                </a:lnTo>
                <a:lnTo>
                  <a:pt x="333975" y="2548755"/>
                </a:lnTo>
                <a:lnTo>
                  <a:pt x="386708" y="2583910"/>
                </a:lnTo>
                <a:lnTo>
                  <a:pt x="404285" y="2566332"/>
                </a:lnTo>
                <a:lnTo>
                  <a:pt x="544906" y="2654220"/>
                </a:lnTo>
                <a:lnTo>
                  <a:pt x="632794" y="2636643"/>
                </a:lnTo>
                <a:lnTo>
                  <a:pt x="632794" y="2706953"/>
                </a:lnTo>
                <a:lnTo>
                  <a:pt x="667950" y="2742109"/>
                </a:lnTo>
                <a:lnTo>
                  <a:pt x="650372" y="2777264"/>
                </a:lnTo>
                <a:lnTo>
                  <a:pt x="755838" y="2847574"/>
                </a:lnTo>
                <a:lnTo>
                  <a:pt x="896459" y="2812419"/>
                </a:lnTo>
                <a:lnTo>
                  <a:pt x="914036" y="2724531"/>
                </a:lnTo>
                <a:lnTo>
                  <a:pt x="966769" y="2689376"/>
                </a:lnTo>
                <a:lnTo>
                  <a:pt x="966769" y="2654220"/>
                </a:lnTo>
                <a:lnTo>
                  <a:pt x="1177700" y="2689376"/>
                </a:lnTo>
                <a:lnTo>
                  <a:pt x="1265589" y="2601488"/>
                </a:lnTo>
                <a:lnTo>
                  <a:pt x="1300744" y="2601488"/>
                </a:lnTo>
                <a:lnTo>
                  <a:pt x="1353477" y="2654220"/>
                </a:lnTo>
                <a:lnTo>
                  <a:pt x="1441365" y="2671798"/>
                </a:lnTo>
                <a:lnTo>
                  <a:pt x="1652296" y="2583910"/>
                </a:lnTo>
                <a:lnTo>
                  <a:pt x="1687451" y="2619065"/>
                </a:lnTo>
                <a:lnTo>
                  <a:pt x="1740184" y="2601488"/>
                </a:lnTo>
                <a:lnTo>
                  <a:pt x="1828072" y="2513600"/>
                </a:lnTo>
                <a:lnTo>
                  <a:pt x="1898383" y="2513600"/>
                </a:lnTo>
                <a:lnTo>
                  <a:pt x="1951116" y="2478444"/>
                </a:lnTo>
                <a:lnTo>
                  <a:pt x="2126892" y="2478444"/>
                </a:lnTo>
                <a:lnTo>
                  <a:pt x="2302668" y="2548755"/>
                </a:lnTo>
                <a:lnTo>
                  <a:pt x="2337823" y="2513600"/>
                </a:lnTo>
                <a:lnTo>
                  <a:pt x="2443289" y="2548755"/>
                </a:lnTo>
                <a:lnTo>
                  <a:pt x="2478444" y="2478444"/>
                </a:lnTo>
                <a:lnTo>
                  <a:pt x="2425711" y="2425711"/>
                </a:lnTo>
                <a:lnTo>
                  <a:pt x="2513599" y="2355401"/>
                </a:lnTo>
                <a:lnTo>
                  <a:pt x="2408134" y="2249935"/>
                </a:lnTo>
                <a:lnTo>
                  <a:pt x="2408134" y="2144470"/>
                </a:lnTo>
                <a:lnTo>
                  <a:pt x="2355401" y="2162047"/>
                </a:lnTo>
                <a:lnTo>
                  <a:pt x="2337823" y="2109314"/>
                </a:lnTo>
                <a:lnTo>
                  <a:pt x="2654220" y="2021426"/>
                </a:lnTo>
                <a:lnTo>
                  <a:pt x="2742109" y="1722607"/>
                </a:lnTo>
                <a:lnTo>
                  <a:pt x="2847574" y="1705029"/>
                </a:lnTo>
                <a:lnTo>
                  <a:pt x="2917885" y="1599563"/>
                </a:lnTo>
                <a:lnTo>
                  <a:pt x="3023350" y="1511675"/>
                </a:lnTo>
                <a:lnTo>
                  <a:pt x="3058506" y="1511675"/>
                </a:lnTo>
                <a:lnTo>
                  <a:pt x="3076083" y="1546830"/>
                </a:lnTo>
                <a:lnTo>
                  <a:pt x="3111238" y="1494098"/>
                </a:lnTo>
                <a:lnTo>
                  <a:pt x="3146394" y="1494098"/>
                </a:lnTo>
                <a:lnTo>
                  <a:pt x="3199127" y="1423787"/>
                </a:lnTo>
                <a:lnTo>
                  <a:pt x="3163971" y="1371054"/>
                </a:lnTo>
                <a:lnTo>
                  <a:pt x="3199127" y="1335899"/>
                </a:lnTo>
                <a:close/>
              </a:path>
            </a:pathLst>
          </a:custGeom>
          <a:solidFill>
            <a:srgbClr val="D04463"/>
          </a:solidFill>
          <a:ln w="3175" cap="rnd">
            <a:solidFill>
              <a:srgbClr val="FFFF00"/>
            </a:solidFill>
            <a:prstDash val="solid"/>
            <a:round/>
          </a:ln>
        </p:spPr>
        <p:txBody>
          <a:bodyPr rtlCol="0" anchor="ctr"/>
          <a:lstStyle/>
          <a:p>
            <a:endParaRPr lang="en-US"/>
          </a:p>
        </p:txBody>
      </p:sp>
      <p:sp>
        <p:nvSpPr>
          <p:cNvPr id="55" name="任意多边形: 形状 54">
            <a:extLst>
              <a:ext uri="{FF2B5EF4-FFF2-40B4-BE49-F238E27FC236}">
                <a16:creationId xmlns:a16="http://schemas.microsoft.com/office/drawing/2014/main" id="{67F626DC-4993-09F1-4942-1DFA6443EB38}"/>
              </a:ext>
            </a:extLst>
          </p:cNvPr>
          <p:cNvSpPr/>
          <p:nvPr/>
        </p:nvSpPr>
        <p:spPr>
          <a:xfrm>
            <a:off x="11106390" y="4701381"/>
            <a:ext cx="578733" cy="508156"/>
          </a:xfrm>
          <a:custGeom>
            <a:avLst/>
            <a:gdLst>
              <a:gd name="connsiteX0" fmla="*/ 140621 w 720682"/>
              <a:gd name="connsiteY0" fmla="*/ 544906 h 632794"/>
              <a:gd name="connsiteX1" fmla="*/ 193354 w 720682"/>
              <a:gd name="connsiteY1" fmla="*/ 632794 h 632794"/>
              <a:gd name="connsiteX2" fmla="*/ 210931 w 720682"/>
              <a:gd name="connsiteY2" fmla="*/ 527329 h 632794"/>
              <a:gd name="connsiteX3" fmla="*/ 281242 w 720682"/>
              <a:gd name="connsiteY3" fmla="*/ 439440 h 632794"/>
              <a:gd name="connsiteX4" fmla="*/ 351552 w 720682"/>
              <a:gd name="connsiteY4" fmla="*/ 228509 h 632794"/>
              <a:gd name="connsiteX5" fmla="*/ 351552 w 720682"/>
              <a:gd name="connsiteY5" fmla="*/ 123043 h 632794"/>
              <a:gd name="connsiteX6" fmla="*/ 246087 w 720682"/>
              <a:gd name="connsiteY6" fmla="*/ 123043 h 632794"/>
              <a:gd name="connsiteX7" fmla="*/ 158199 w 720682"/>
              <a:gd name="connsiteY7" fmla="*/ 228509 h 632794"/>
              <a:gd name="connsiteX8" fmla="*/ 123043 w 720682"/>
              <a:gd name="connsiteY8" fmla="*/ 333975 h 632794"/>
              <a:gd name="connsiteX9" fmla="*/ 87888 w 720682"/>
              <a:gd name="connsiteY9" fmla="*/ 351552 h 632794"/>
              <a:gd name="connsiteX10" fmla="*/ 123043 w 720682"/>
              <a:gd name="connsiteY10" fmla="*/ 527329 h 632794"/>
              <a:gd name="connsiteX11" fmla="*/ 720682 w 720682"/>
              <a:gd name="connsiteY11" fmla="*/ 0 h 632794"/>
              <a:gd name="connsiteX12" fmla="*/ 720682 w 720682"/>
              <a:gd name="connsiteY12" fmla="*/ 0 h 632794"/>
              <a:gd name="connsiteX13" fmla="*/ 562484 w 720682"/>
              <a:gd name="connsiteY13" fmla="*/ 35155 h 632794"/>
              <a:gd name="connsiteX14" fmla="*/ 580061 w 720682"/>
              <a:gd name="connsiteY14" fmla="*/ 17578 h 632794"/>
              <a:gd name="connsiteX15" fmla="*/ 562484 w 720682"/>
              <a:gd name="connsiteY15" fmla="*/ 35155 h 632794"/>
              <a:gd name="connsiteX16" fmla="*/ 35155 w 720682"/>
              <a:gd name="connsiteY16" fmla="*/ 369130 h 632794"/>
              <a:gd name="connsiteX17" fmla="*/ 17578 w 720682"/>
              <a:gd name="connsiteY17" fmla="*/ 386708 h 632794"/>
              <a:gd name="connsiteX18" fmla="*/ 597639 w 720682"/>
              <a:gd name="connsiteY18" fmla="*/ 0 h 632794"/>
              <a:gd name="connsiteX19" fmla="*/ 597639 w 720682"/>
              <a:gd name="connsiteY19" fmla="*/ 0 h 632794"/>
              <a:gd name="connsiteX20" fmla="*/ 17578 w 720682"/>
              <a:gd name="connsiteY20" fmla="*/ 351552 h 632794"/>
              <a:gd name="connsiteX21" fmla="*/ 0 w 720682"/>
              <a:gd name="connsiteY21" fmla="*/ 369130 h 632794"/>
              <a:gd name="connsiteX22" fmla="*/ 17578 w 720682"/>
              <a:gd name="connsiteY22" fmla="*/ 351552 h 632794"/>
              <a:gd name="connsiteX23" fmla="*/ 17578 w 720682"/>
              <a:gd name="connsiteY23" fmla="*/ 404285 h 632794"/>
              <a:gd name="connsiteX24" fmla="*/ 17578 w 720682"/>
              <a:gd name="connsiteY24" fmla="*/ 404285 h 632794"/>
              <a:gd name="connsiteX25" fmla="*/ 17578 w 720682"/>
              <a:gd name="connsiteY25" fmla="*/ 351552 h 632794"/>
              <a:gd name="connsiteX26" fmla="*/ 17578 w 720682"/>
              <a:gd name="connsiteY26" fmla="*/ 351552 h 632794"/>
              <a:gd name="connsiteX27" fmla="*/ 369130 w 720682"/>
              <a:gd name="connsiteY27" fmla="*/ 52733 h 632794"/>
              <a:gd name="connsiteX28" fmla="*/ 369130 w 720682"/>
              <a:gd name="connsiteY28" fmla="*/ 52733 h 632794"/>
              <a:gd name="connsiteX29" fmla="*/ 281242 w 720682"/>
              <a:gd name="connsiteY29" fmla="*/ 509751 h 632794"/>
              <a:gd name="connsiteX30" fmla="*/ 298820 w 720682"/>
              <a:gd name="connsiteY30" fmla="*/ 509751 h 632794"/>
              <a:gd name="connsiteX31" fmla="*/ 298820 w 720682"/>
              <a:gd name="connsiteY31" fmla="*/ 597639 h 632794"/>
              <a:gd name="connsiteX32" fmla="*/ 298820 w 720682"/>
              <a:gd name="connsiteY32" fmla="*/ 597639 h 632794"/>
              <a:gd name="connsiteX33" fmla="*/ 369130 w 720682"/>
              <a:gd name="connsiteY33" fmla="*/ 70310 h 632794"/>
              <a:gd name="connsiteX34" fmla="*/ 386708 w 720682"/>
              <a:gd name="connsiteY34" fmla="*/ 70310 h 632794"/>
              <a:gd name="connsiteX35" fmla="*/ 0 w 720682"/>
              <a:gd name="connsiteY35" fmla="*/ 421863 h 632794"/>
              <a:gd name="connsiteX36" fmla="*/ 0 w 720682"/>
              <a:gd name="connsiteY36" fmla="*/ 421863 h 632794"/>
              <a:gd name="connsiteX37" fmla="*/ 123043 w 720682"/>
              <a:gd name="connsiteY37" fmla="*/ 562484 h 632794"/>
              <a:gd name="connsiteX38" fmla="*/ 140621 w 720682"/>
              <a:gd name="connsiteY38" fmla="*/ 562484 h 63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0682" h="632794">
                <a:moveTo>
                  <a:pt x="140621" y="544906"/>
                </a:moveTo>
                <a:lnTo>
                  <a:pt x="193354" y="632794"/>
                </a:lnTo>
                <a:lnTo>
                  <a:pt x="210931" y="527329"/>
                </a:lnTo>
                <a:lnTo>
                  <a:pt x="281242" y="439440"/>
                </a:lnTo>
                <a:lnTo>
                  <a:pt x="351552" y="228509"/>
                </a:lnTo>
                <a:lnTo>
                  <a:pt x="351552" y="123043"/>
                </a:lnTo>
                <a:lnTo>
                  <a:pt x="246087" y="123043"/>
                </a:lnTo>
                <a:lnTo>
                  <a:pt x="158199" y="228509"/>
                </a:lnTo>
                <a:lnTo>
                  <a:pt x="123043" y="333975"/>
                </a:lnTo>
                <a:lnTo>
                  <a:pt x="87888" y="351552"/>
                </a:lnTo>
                <a:lnTo>
                  <a:pt x="123043" y="527329"/>
                </a:lnTo>
                <a:close/>
                <a:moveTo>
                  <a:pt x="720682" y="0"/>
                </a:moveTo>
                <a:lnTo>
                  <a:pt x="720682" y="0"/>
                </a:lnTo>
                <a:close/>
                <a:moveTo>
                  <a:pt x="562484" y="35155"/>
                </a:moveTo>
                <a:lnTo>
                  <a:pt x="580061" y="17578"/>
                </a:lnTo>
                <a:lnTo>
                  <a:pt x="562484" y="35155"/>
                </a:lnTo>
                <a:close/>
                <a:moveTo>
                  <a:pt x="35155" y="369130"/>
                </a:moveTo>
                <a:lnTo>
                  <a:pt x="17578" y="386708"/>
                </a:lnTo>
                <a:close/>
                <a:moveTo>
                  <a:pt x="597639" y="0"/>
                </a:moveTo>
                <a:lnTo>
                  <a:pt x="597639" y="0"/>
                </a:lnTo>
                <a:close/>
                <a:moveTo>
                  <a:pt x="17578" y="351552"/>
                </a:moveTo>
                <a:lnTo>
                  <a:pt x="0" y="369130"/>
                </a:lnTo>
                <a:lnTo>
                  <a:pt x="17578" y="351552"/>
                </a:lnTo>
                <a:close/>
                <a:moveTo>
                  <a:pt x="17578" y="404285"/>
                </a:moveTo>
                <a:lnTo>
                  <a:pt x="17578" y="404285"/>
                </a:lnTo>
                <a:close/>
                <a:moveTo>
                  <a:pt x="17578" y="351552"/>
                </a:moveTo>
                <a:lnTo>
                  <a:pt x="17578" y="351552"/>
                </a:lnTo>
                <a:close/>
                <a:moveTo>
                  <a:pt x="369130" y="52733"/>
                </a:moveTo>
                <a:lnTo>
                  <a:pt x="369130" y="52733"/>
                </a:lnTo>
                <a:close/>
                <a:moveTo>
                  <a:pt x="281242" y="509751"/>
                </a:moveTo>
                <a:lnTo>
                  <a:pt x="298820" y="509751"/>
                </a:lnTo>
                <a:close/>
                <a:moveTo>
                  <a:pt x="298820" y="597639"/>
                </a:moveTo>
                <a:lnTo>
                  <a:pt x="298820" y="597639"/>
                </a:lnTo>
                <a:close/>
                <a:moveTo>
                  <a:pt x="369130" y="70310"/>
                </a:moveTo>
                <a:lnTo>
                  <a:pt x="386708" y="70310"/>
                </a:lnTo>
                <a:close/>
                <a:moveTo>
                  <a:pt x="0" y="421863"/>
                </a:moveTo>
                <a:lnTo>
                  <a:pt x="0" y="421863"/>
                </a:lnTo>
                <a:close/>
                <a:moveTo>
                  <a:pt x="123043" y="562484"/>
                </a:moveTo>
                <a:lnTo>
                  <a:pt x="140621" y="562484"/>
                </a:lnTo>
                <a:close/>
              </a:path>
            </a:pathLst>
          </a:custGeom>
          <a:solidFill>
            <a:srgbClr val="D04463"/>
          </a:solidFill>
          <a:ln w="3175" cap="rnd">
            <a:solidFill>
              <a:srgbClr val="FFFF00"/>
            </a:solidFill>
            <a:prstDash val="solid"/>
            <a:round/>
          </a:ln>
        </p:spPr>
        <p:txBody>
          <a:bodyPr rtlCol="0" anchor="ctr"/>
          <a:lstStyle/>
          <a:p>
            <a:endParaRPr lang="en-US"/>
          </a:p>
        </p:txBody>
      </p:sp>
      <p:sp>
        <p:nvSpPr>
          <p:cNvPr id="56" name="任意多边形: 形状 55">
            <a:extLst>
              <a:ext uri="{FF2B5EF4-FFF2-40B4-BE49-F238E27FC236}">
                <a16:creationId xmlns:a16="http://schemas.microsoft.com/office/drawing/2014/main" id="{62B83A24-0769-3282-D707-E0FB15B0A546}"/>
              </a:ext>
            </a:extLst>
          </p:cNvPr>
          <p:cNvSpPr/>
          <p:nvPr/>
        </p:nvSpPr>
        <p:spPr>
          <a:xfrm>
            <a:off x="10471194" y="5124844"/>
            <a:ext cx="70577" cy="42346"/>
          </a:xfrm>
          <a:custGeom>
            <a:avLst/>
            <a:gdLst>
              <a:gd name="connsiteX0" fmla="*/ 35155 w 87888"/>
              <a:gd name="connsiteY0" fmla="*/ 0 h 52732"/>
              <a:gd name="connsiteX1" fmla="*/ 35155 w 87888"/>
              <a:gd name="connsiteY1" fmla="*/ 35155 h 52732"/>
              <a:gd name="connsiteX2" fmla="*/ 0 w 87888"/>
              <a:gd name="connsiteY2" fmla="*/ 35155 h 52732"/>
              <a:gd name="connsiteX3" fmla="*/ 17578 w 87888"/>
              <a:gd name="connsiteY3" fmla="*/ 52733 h 52732"/>
              <a:gd name="connsiteX4" fmla="*/ 87888 w 87888"/>
              <a:gd name="connsiteY4" fmla="*/ 17578 h 52732"/>
              <a:gd name="connsiteX5" fmla="*/ 35155 w 87888"/>
              <a:gd name="connsiteY5" fmla="*/ 0 h 52732"/>
              <a:gd name="connsiteX6" fmla="*/ 35155 w 87888"/>
              <a:gd name="connsiteY6" fmla="*/ 52733 h 52732"/>
              <a:gd name="connsiteX7" fmla="*/ 52733 w 87888"/>
              <a:gd name="connsiteY7" fmla="*/ 52733 h 52732"/>
              <a:gd name="connsiteX8" fmla="*/ 70310 w 87888"/>
              <a:gd name="connsiteY8" fmla="*/ 17578 h 52732"/>
              <a:gd name="connsiteX9" fmla="*/ 70310 w 87888"/>
              <a:gd name="connsiteY9" fmla="*/ 17578 h 52732"/>
              <a:gd name="connsiteX10" fmla="*/ 70310 w 87888"/>
              <a:gd name="connsiteY10" fmla="*/ 17578 h 52732"/>
              <a:gd name="connsiteX11" fmla="*/ 70310 w 87888"/>
              <a:gd name="connsiteY11" fmla="*/ 17578 h 52732"/>
              <a:gd name="connsiteX12" fmla="*/ 70310 w 87888"/>
              <a:gd name="connsiteY12" fmla="*/ 17578 h 52732"/>
              <a:gd name="connsiteX13" fmla="*/ 70310 w 87888"/>
              <a:gd name="connsiteY13" fmla="*/ 17578 h 52732"/>
              <a:gd name="connsiteX14" fmla="*/ 70310 w 87888"/>
              <a:gd name="connsiteY14" fmla="*/ 35155 h 52732"/>
              <a:gd name="connsiteX15" fmla="*/ 70310 w 87888"/>
              <a:gd name="connsiteY15" fmla="*/ 35155 h 52732"/>
              <a:gd name="connsiteX16" fmla="*/ 70310 w 87888"/>
              <a:gd name="connsiteY16" fmla="*/ 17578 h 52732"/>
              <a:gd name="connsiteX17" fmla="*/ 70310 w 87888"/>
              <a:gd name="connsiteY17" fmla="*/ 17578 h 52732"/>
              <a:gd name="connsiteX18" fmla="*/ 70310 w 87888"/>
              <a:gd name="connsiteY18" fmla="*/ 35155 h 52732"/>
              <a:gd name="connsiteX19" fmla="*/ 70310 w 87888"/>
              <a:gd name="connsiteY19" fmla="*/ 35155 h 52732"/>
              <a:gd name="connsiteX20" fmla="*/ 70310 w 87888"/>
              <a:gd name="connsiteY20" fmla="*/ 35155 h 52732"/>
              <a:gd name="connsiteX21" fmla="*/ 70310 w 87888"/>
              <a:gd name="connsiteY21" fmla="*/ 35155 h 5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888" h="52732">
                <a:moveTo>
                  <a:pt x="35155" y="0"/>
                </a:moveTo>
                <a:lnTo>
                  <a:pt x="35155" y="35155"/>
                </a:lnTo>
                <a:lnTo>
                  <a:pt x="0" y="35155"/>
                </a:lnTo>
                <a:lnTo>
                  <a:pt x="17578" y="52733"/>
                </a:lnTo>
                <a:lnTo>
                  <a:pt x="87888" y="17578"/>
                </a:lnTo>
                <a:lnTo>
                  <a:pt x="35155" y="0"/>
                </a:lnTo>
                <a:close/>
                <a:moveTo>
                  <a:pt x="35155" y="52733"/>
                </a:moveTo>
                <a:lnTo>
                  <a:pt x="52733" y="52733"/>
                </a:lnTo>
                <a:close/>
                <a:moveTo>
                  <a:pt x="70310" y="17578"/>
                </a:moveTo>
                <a:lnTo>
                  <a:pt x="70310" y="17578"/>
                </a:lnTo>
                <a:close/>
                <a:moveTo>
                  <a:pt x="70310" y="17578"/>
                </a:moveTo>
                <a:lnTo>
                  <a:pt x="70310" y="17578"/>
                </a:lnTo>
                <a:close/>
                <a:moveTo>
                  <a:pt x="70310" y="17578"/>
                </a:moveTo>
                <a:lnTo>
                  <a:pt x="70310" y="17578"/>
                </a:lnTo>
                <a:close/>
                <a:moveTo>
                  <a:pt x="70310" y="35155"/>
                </a:moveTo>
                <a:lnTo>
                  <a:pt x="70310" y="35155"/>
                </a:lnTo>
                <a:close/>
                <a:moveTo>
                  <a:pt x="70310" y="17578"/>
                </a:moveTo>
                <a:lnTo>
                  <a:pt x="70310" y="17578"/>
                </a:lnTo>
                <a:close/>
                <a:moveTo>
                  <a:pt x="70310" y="35155"/>
                </a:moveTo>
                <a:lnTo>
                  <a:pt x="70310" y="35155"/>
                </a:lnTo>
                <a:close/>
                <a:moveTo>
                  <a:pt x="70310" y="35155"/>
                </a:moveTo>
                <a:lnTo>
                  <a:pt x="70310" y="35155"/>
                </a:lnTo>
                <a:close/>
              </a:path>
            </a:pathLst>
          </a:custGeom>
          <a:noFill/>
          <a:ln w="3175" cap="rnd">
            <a:solidFill>
              <a:srgbClr val="FFFF00"/>
            </a:solidFill>
            <a:prstDash val="solid"/>
            <a:round/>
          </a:ln>
        </p:spPr>
        <p:txBody>
          <a:bodyPr rtlCol="0" anchor="ctr"/>
          <a:lstStyle/>
          <a:p>
            <a:endParaRPr lang="en-US"/>
          </a:p>
        </p:txBody>
      </p:sp>
      <p:sp>
        <p:nvSpPr>
          <p:cNvPr id="57" name="任意多边形: 形状 56">
            <a:extLst>
              <a:ext uri="{FF2B5EF4-FFF2-40B4-BE49-F238E27FC236}">
                <a16:creationId xmlns:a16="http://schemas.microsoft.com/office/drawing/2014/main" id="{B05FBF53-FC1D-492B-CB4F-C215832A74A2}"/>
              </a:ext>
            </a:extLst>
          </p:cNvPr>
          <p:cNvSpPr/>
          <p:nvPr/>
        </p:nvSpPr>
        <p:spPr>
          <a:xfrm>
            <a:off x="10442964" y="5167191"/>
            <a:ext cx="14115" cy="14115"/>
          </a:xfrm>
          <a:custGeom>
            <a:avLst/>
            <a:gdLst>
              <a:gd name="connsiteX0" fmla="*/ 0 w 17577"/>
              <a:gd name="connsiteY0" fmla="*/ 17578 h 17577"/>
              <a:gd name="connsiteX1" fmla="*/ 0 w 17577"/>
              <a:gd name="connsiteY1" fmla="*/ 0 h 17577"/>
              <a:gd name="connsiteX2" fmla="*/ 0 w 17577"/>
              <a:gd name="connsiteY2" fmla="*/ 0 h 17577"/>
              <a:gd name="connsiteX3" fmla="*/ 0 w 17577"/>
              <a:gd name="connsiteY3" fmla="*/ 0 h 17577"/>
            </a:gdLst>
            <a:ahLst/>
            <a:cxnLst>
              <a:cxn ang="0">
                <a:pos x="connsiteX0" y="connsiteY0"/>
              </a:cxn>
              <a:cxn ang="0">
                <a:pos x="connsiteX1" y="connsiteY1"/>
              </a:cxn>
              <a:cxn ang="0">
                <a:pos x="connsiteX2" y="connsiteY2"/>
              </a:cxn>
              <a:cxn ang="0">
                <a:pos x="connsiteX3" y="connsiteY3"/>
              </a:cxn>
            </a:cxnLst>
            <a:rect l="l" t="t" r="r" b="b"/>
            <a:pathLst>
              <a:path w="17577" h="17577">
                <a:moveTo>
                  <a:pt x="0" y="17578"/>
                </a:moveTo>
                <a:lnTo>
                  <a:pt x="0" y="0"/>
                </a:lnTo>
                <a:close/>
                <a:moveTo>
                  <a:pt x="0" y="0"/>
                </a:moveTo>
                <a:lnTo>
                  <a:pt x="0" y="0"/>
                </a:lnTo>
                <a:close/>
              </a:path>
            </a:pathLst>
          </a:custGeom>
          <a:noFill/>
          <a:ln w="3175" cap="rnd">
            <a:solidFill>
              <a:srgbClr val="FFFF00"/>
            </a:solidFill>
            <a:prstDash val="solid"/>
            <a:round/>
          </a:ln>
        </p:spPr>
        <p:txBody>
          <a:bodyPr rtlCol="0" anchor="ctr"/>
          <a:lstStyle/>
          <a:p>
            <a:endParaRPr lang="en-US"/>
          </a:p>
        </p:txBody>
      </p:sp>
      <p:sp>
        <p:nvSpPr>
          <p:cNvPr id="58" name="任意多边形: 形状 57">
            <a:extLst>
              <a:ext uri="{FF2B5EF4-FFF2-40B4-BE49-F238E27FC236}">
                <a16:creationId xmlns:a16="http://schemas.microsoft.com/office/drawing/2014/main" id="{FAF84A0A-89F4-F27C-1B94-E6B2A61AEEC7}"/>
              </a:ext>
            </a:extLst>
          </p:cNvPr>
          <p:cNvSpPr/>
          <p:nvPr/>
        </p:nvSpPr>
        <p:spPr>
          <a:xfrm>
            <a:off x="9835999" y="4870766"/>
            <a:ext cx="1651507" cy="2498434"/>
          </a:xfrm>
          <a:custGeom>
            <a:avLst/>
            <a:gdLst>
              <a:gd name="connsiteX0" fmla="*/ 2021426 w 2056581"/>
              <a:gd name="connsiteY0" fmla="*/ 175776 h 3111238"/>
              <a:gd name="connsiteX1" fmla="*/ 2056581 w 2056581"/>
              <a:gd name="connsiteY1" fmla="*/ 0 h 3111238"/>
              <a:gd name="connsiteX2" fmla="*/ 2021426 w 2056581"/>
              <a:gd name="connsiteY2" fmla="*/ 175776 h 3111238"/>
              <a:gd name="connsiteX3" fmla="*/ 1828072 w 2056581"/>
              <a:gd name="connsiteY3" fmla="*/ 580061 h 3111238"/>
              <a:gd name="connsiteX4" fmla="*/ 1933538 w 2056581"/>
              <a:gd name="connsiteY4" fmla="*/ 439440 h 3111238"/>
              <a:gd name="connsiteX5" fmla="*/ 1828072 w 2056581"/>
              <a:gd name="connsiteY5" fmla="*/ 580061 h 3111238"/>
              <a:gd name="connsiteX6" fmla="*/ 1581986 w 2056581"/>
              <a:gd name="connsiteY6" fmla="*/ 1001924 h 3111238"/>
              <a:gd name="connsiteX7" fmla="*/ 1669874 w 2056581"/>
              <a:gd name="connsiteY7" fmla="*/ 843726 h 3111238"/>
              <a:gd name="connsiteX8" fmla="*/ 1581986 w 2056581"/>
              <a:gd name="connsiteY8" fmla="*/ 1001924 h 3111238"/>
              <a:gd name="connsiteX9" fmla="*/ 1529253 w 2056581"/>
              <a:gd name="connsiteY9" fmla="*/ 1441365 h 3111238"/>
              <a:gd name="connsiteX10" fmla="*/ 1529253 w 2056581"/>
              <a:gd name="connsiteY10" fmla="*/ 1283166 h 3111238"/>
              <a:gd name="connsiteX11" fmla="*/ 1529253 w 2056581"/>
              <a:gd name="connsiteY11" fmla="*/ 1441365 h 3111238"/>
              <a:gd name="connsiteX12" fmla="*/ 1476520 w 2056581"/>
              <a:gd name="connsiteY12" fmla="*/ 2003849 h 3111238"/>
              <a:gd name="connsiteX13" fmla="*/ 1458942 w 2056581"/>
              <a:gd name="connsiteY13" fmla="*/ 2039004 h 3111238"/>
              <a:gd name="connsiteX14" fmla="*/ 1511675 w 2056581"/>
              <a:gd name="connsiteY14" fmla="*/ 1880805 h 3111238"/>
              <a:gd name="connsiteX15" fmla="*/ 1494098 w 2056581"/>
              <a:gd name="connsiteY15" fmla="*/ 1933538 h 3111238"/>
              <a:gd name="connsiteX16" fmla="*/ 1037079 w 2056581"/>
              <a:gd name="connsiteY16" fmla="*/ 2583910 h 3111238"/>
              <a:gd name="connsiteX17" fmla="*/ 1124968 w 2056581"/>
              <a:gd name="connsiteY17" fmla="*/ 2460867 h 3111238"/>
              <a:gd name="connsiteX18" fmla="*/ 1037079 w 2056581"/>
              <a:gd name="connsiteY18" fmla="*/ 2583910 h 3111238"/>
              <a:gd name="connsiteX19" fmla="*/ 580061 w 2056581"/>
              <a:gd name="connsiteY19" fmla="*/ 3093661 h 3111238"/>
              <a:gd name="connsiteX20" fmla="*/ 509751 w 2056581"/>
              <a:gd name="connsiteY20" fmla="*/ 3111239 h 3111238"/>
              <a:gd name="connsiteX21" fmla="*/ 650372 w 2056581"/>
              <a:gd name="connsiteY21" fmla="*/ 3058506 h 3111238"/>
              <a:gd name="connsiteX22" fmla="*/ 597639 w 2056581"/>
              <a:gd name="connsiteY22" fmla="*/ 3076083 h 3111238"/>
              <a:gd name="connsiteX23" fmla="*/ 0 w 2056581"/>
              <a:gd name="connsiteY23" fmla="*/ 2724531 h 3111238"/>
              <a:gd name="connsiteX24" fmla="*/ 17578 w 2056581"/>
              <a:gd name="connsiteY24" fmla="*/ 2742109 h 3111238"/>
              <a:gd name="connsiteX25" fmla="*/ 0 w 2056581"/>
              <a:gd name="connsiteY25" fmla="*/ 2601488 h 3111238"/>
              <a:gd name="connsiteX26" fmla="*/ 0 w 2056581"/>
              <a:gd name="connsiteY26" fmla="*/ 2724531 h 3111238"/>
              <a:gd name="connsiteX27" fmla="*/ 263664 w 2056581"/>
              <a:gd name="connsiteY27" fmla="*/ 1968693 h 3111238"/>
              <a:gd name="connsiteX28" fmla="*/ 298820 w 2056581"/>
              <a:gd name="connsiteY28" fmla="*/ 1915960 h 3111238"/>
              <a:gd name="connsiteX29" fmla="*/ 298820 w 2056581"/>
              <a:gd name="connsiteY29" fmla="*/ 1845650 h 3111238"/>
              <a:gd name="connsiteX30" fmla="*/ 281242 w 2056581"/>
              <a:gd name="connsiteY30" fmla="*/ 1951116 h 3111238"/>
              <a:gd name="connsiteX31" fmla="*/ 228509 w 2056581"/>
              <a:gd name="connsiteY31" fmla="*/ 1406210 h 3111238"/>
              <a:gd name="connsiteX32" fmla="*/ 158199 w 2056581"/>
              <a:gd name="connsiteY32" fmla="*/ 1265589 h 3111238"/>
              <a:gd name="connsiteX33" fmla="*/ 210931 w 2056581"/>
              <a:gd name="connsiteY33" fmla="*/ 1371054 h 311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6581" h="3111238">
                <a:moveTo>
                  <a:pt x="2021426" y="175776"/>
                </a:moveTo>
                <a:lnTo>
                  <a:pt x="2056581" y="0"/>
                </a:lnTo>
                <a:lnTo>
                  <a:pt x="2021426" y="175776"/>
                </a:lnTo>
                <a:close/>
                <a:moveTo>
                  <a:pt x="1828072" y="580061"/>
                </a:moveTo>
                <a:lnTo>
                  <a:pt x="1933538" y="439440"/>
                </a:lnTo>
                <a:lnTo>
                  <a:pt x="1828072" y="580061"/>
                </a:lnTo>
                <a:close/>
                <a:moveTo>
                  <a:pt x="1581986" y="1001924"/>
                </a:moveTo>
                <a:lnTo>
                  <a:pt x="1669874" y="843726"/>
                </a:lnTo>
                <a:lnTo>
                  <a:pt x="1581986" y="1001924"/>
                </a:lnTo>
                <a:close/>
                <a:moveTo>
                  <a:pt x="1529253" y="1441365"/>
                </a:moveTo>
                <a:lnTo>
                  <a:pt x="1529253" y="1283166"/>
                </a:lnTo>
                <a:lnTo>
                  <a:pt x="1529253" y="1441365"/>
                </a:lnTo>
                <a:close/>
                <a:moveTo>
                  <a:pt x="1476520" y="2003849"/>
                </a:moveTo>
                <a:lnTo>
                  <a:pt x="1458942" y="2039004"/>
                </a:lnTo>
                <a:lnTo>
                  <a:pt x="1511675" y="1880805"/>
                </a:lnTo>
                <a:lnTo>
                  <a:pt x="1494098" y="1933538"/>
                </a:lnTo>
                <a:close/>
                <a:moveTo>
                  <a:pt x="1037079" y="2583910"/>
                </a:moveTo>
                <a:lnTo>
                  <a:pt x="1124968" y="2460867"/>
                </a:lnTo>
                <a:lnTo>
                  <a:pt x="1037079" y="2583910"/>
                </a:lnTo>
                <a:close/>
                <a:moveTo>
                  <a:pt x="580061" y="3093661"/>
                </a:moveTo>
                <a:lnTo>
                  <a:pt x="509751" y="3111239"/>
                </a:lnTo>
                <a:lnTo>
                  <a:pt x="650372" y="3058506"/>
                </a:lnTo>
                <a:lnTo>
                  <a:pt x="597639" y="3076083"/>
                </a:lnTo>
                <a:close/>
                <a:moveTo>
                  <a:pt x="0" y="2724531"/>
                </a:moveTo>
                <a:lnTo>
                  <a:pt x="17578" y="2742109"/>
                </a:lnTo>
                <a:lnTo>
                  <a:pt x="0" y="2601488"/>
                </a:lnTo>
                <a:lnTo>
                  <a:pt x="0" y="2724531"/>
                </a:lnTo>
                <a:close/>
                <a:moveTo>
                  <a:pt x="263664" y="1968693"/>
                </a:moveTo>
                <a:lnTo>
                  <a:pt x="298820" y="1915960"/>
                </a:lnTo>
                <a:lnTo>
                  <a:pt x="298820" y="1845650"/>
                </a:lnTo>
                <a:lnTo>
                  <a:pt x="281242" y="1951116"/>
                </a:lnTo>
                <a:close/>
                <a:moveTo>
                  <a:pt x="228509" y="1406210"/>
                </a:moveTo>
                <a:lnTo>
                  <a:pt x="158199" y="1265589"/>
                </a:lnTo>
                <a:lnTo>
                  <a:pt x="210931" y="1371054"/>
                </a:lnTo>
                <a:close/>
              </a:path>
            </a:pathLst>
          </a:custGeom>
          <a:noFill/>
          <a:ln w="3175" cap="rnd">
            <a:solidFill>
              <a:srgbClr val="FFFF00"/>
            </a:solidFill>
            <a:prstDash val="solid"/>
            <a:round/>
          </a:ln>
        </p:spPr>
        <p:txBody>
          <a:bodyPr rtlCol="0" anchor="ctr"/>
          <a:lstStyle/>
          <a:p>
            <a:endParaRPr lang="en-US"/>
          </a:p>
        </p:txBody>
      </p:sp>
      <p:pic>
        <p:nvPicPr>
          <p:cNvPr id="61" name="图片 60">
            <a:extLst>
              <a:ext uri="{FF2B5EF4-FFF2-40B4-BE49-F238E27FC236}">
                <a16:creationId xmlns:a16="http://schemas.microsoft.com/office/drawing/2014/main" id="{AC148A0F-2E68-4311-C3B4-B24CBBE8C91F}"/>
              </a:ext>
            </a:extLst>
          </p:cNvPr>
          <p:cNvPicPr>
            <a:picLocks noChangeAspect="1"/>
          </p:cNvPicPr>
          <p:nvPr/>
        </p:nvPicPr>
        <p:blipFill>
          <a:blip r:embed="rId8"/>
          <a:stretch>
            <a:fillRect/>
          </a:stretch>
        </p:blipFill>
        <p:spPr>
          <a:xfrm>
            <a:off x="14799786" y="0"/>
            <a:ext cx="5989163" cy="8229600"/>
          </a:xfrm>
          <a:prstGeom prst="rect">
            <a:avLst/>
          </a:prstGeom>
        </p:spPr>
      </p:pic>
      <p:sp>
        <p:nvSpPr>
          <p:cNvPr id="65" name="矩形 64">
            <a:extLst>
              <a:ext uri="{FF2B5EF4-FFF2-40B4-BE49-F238E27FC236}">
                <a16:creationId xmlns:a16="http://schemas.microsoft.com/office/drawing/2014/main" id="{90D5D3A1-0462-BD69-88A7-1A9BFEC8EE61}"/>
              </a:ext>
            </a:extLst>
          </p:cNvPr>
          <p:cNvSpPr/>
          <p:nvPr/>
        </p:nvSpPr>
        <p:spPr>
          <a:xfrm>
            <a:off x="14799785" y="0"/>
            <a:ext cx="5989164" cy="8229600"/>
          </a:xfrm>
          <a:prstGeom prst="rect">
            <a:avLst/>
          </a:prstGeom>
          <a:gradFill flip="none" rotWithShape="1">
            <a:gsLst>
              <a:gs pos="0">
                <a:srgbClr val="0C0B3A"/>
              </a:gs>
              <a:gs pos="100000">
                <a:srgbClr val="CAE7F4">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文本框 69">
            <a:extLst>
              <a:ext uri="{FF2B5EF4-FFF2-40B4-BE49-F238E27FC236}">
                <a16:creationId xmlns:a16="http://schemas.microsoft.com/office/drawing/2014/main" id="{ABE74616-1CA0-C3FF-46B5-6FA51D40CF8E}"/>
              </a:ext>
            </a:extLst>
          </p:cNvPr>
          <p:cNvSpPr txBox="1"/>
          <p:nvPr/>
        </p:nvSpPr>
        <p:spPr>
          <a:xfrm>
            <a:off x="14935141" y="5671730"/>
            <a:ext cx="5887669" cy="2031325"/>
          </a:xfrm>
          <a:prstGeom prst="rect">
            <a:avLst/>
          </a:prstGeom>
          <a:noFill/>
        </p:spPr>
        <p:txBody>
          <a:bodyPr wrap="square">
            <a:spAutoFit/>
          </a:bodyPr>
          <a:lstStyle/>
          <a:p>
            <a:r>
              <a:rPr lang="en-US" err="1">
                <a:solidFill>
                  <a:schemeClr val="bg1"/>
                </a:solidFill>
                <a:latin typeface="PT Sans" panose="020B0503020203020204" pitchFamily="34" charset="0"/>
              </a:rPr>
              <a:t>特点：经济金融中心，海派文化代表，现代化城市风貌</a:t>
            </a:r>
            <a:endParaRPr lang="en-US">
              <a:solidFill>
                <a:schemeClr val="bg1"/>
              </a:solidFill>
              <a:latin typeface="PT Sans" panose="020B0503020203020204" pitchFamily="34" charset="0"/>
            </a:endParaRPr>
          </a:p>
          <a:p>
            <a:endParaRPr lang="en-US">
              <a:solidFill>
                <a:schemeClr val="bg1"/>
              </a:solidFill>
              <a:latin typeface="PT Sans" panose="020B0503020203020204" pitchFamily="34" charset="0"/>
            </a:endParaRPr>
          </a:p>
          <a:p>
            <a:r>
              <a:rPr lang="en-US">
                <a:solidFill>
                  <a:schemeClr val="bg1"/>
                </a:solidFill>
                <a:latin typeface="PT Sans" panose="020B0503020203020204" pitchFamily="34" charset="0"/>
              </a:rPr>
              <a:t>上海作为中国的经济、金融、贸易和航运中心，拥有众多摩天大楼和繁华的夜景，展现了其现代化都市的魅力。其独特的海派文化融合了东西方的元素，形成了别具一格的都市风情。外滩建筑群、东方明珠、上海中心大厦等标志性建筑，更是上海现代化发展的象征。</a:t>
            </a:r>
          </a:p>
        </p:txBody>
      </p:sp>
      <p:sp>
        <p:nvSpPr>
          <p:cNvPr id="72" name="文本框 71">
            <a:extLst>
              <a:ext uri="{FF2B5EF4-FFF2-40B4-BE49-F238E27FC236}">
                <a16:creationId xmlns:a16="http://schemas.microsoft.com/office/drawing/2014/main" id="{6C182686-7008-3476-0397-E95DBA24CD1E}"/>
              </a:ext>
            </a:extLst>
          </p:cNvPr>
          <p:cNvSpPr txBox="1"/>
          <p:nvPr/>
        </p:nvSpPr>
        <p:spPr>
          <a:xfrm>
            <a:off x="14935141" y="4843964"/>
            <a:ext cx="5641325" cy="523220"/>
          </a:xfrm>
          <a:prstGeom prst="rect">
            <a:avLst/>
          </a:prstGeom>
          <a:noFill/>
        </p:spPr>
        <p:txBody>
          <a:bodyPr wrap="square">
            <a:spAutoFit/>
          </a:bodyPr>
          <a:lstStyle/>
          <a:p>
            <a:r>
              <a:rPr lang="en-US" sz="2800" err="1">
                <a:solidFill>
                  <a:schemeClr val="bg1"/>
                </a:solidFill>
                <a:latin typeface="PT Sans" panose="020B0503020203020204" pitchFamily="34" charset="0"/>
              </a:rPr>
              <a:t>上海</a:t>
            </a:r>
            <a:r>
              <a:rPr lang="en-US" sz="2800">
                <a:solidFill>
                  <a:schemeClr val="bg1"/>
                </a:solidFill>
                <a:latin typeface="PT Sans" panose="020B0503020203020204" pitchFamily="34" charset="0"/>
              </a:rPr>
              <a:t> (Shanghai)</a:t>
            </a:r>
          </a:p>
        </p:txBody>
      </p:sp>
      <p:pic>
        <p:nvPicPr>
          <p:cNvPr id="80" name="图片 79">
            <a:extLst>
              <a:ext uri="{FF2B5EF4-FFF2-40B4-BE49-F238E27FC236}">
                <a16:creationId xmlns:a16="http://schemas.microsoft.com/office/drawing/2014/main" id="{D4BB53A1-7844-F204-3B60-98A87B311B82}"/>
              </a:ext>
            </a:extLst>
          </p:cNvPr>
          <p:cNvPicPr>
            <a:picLocks noChangeAspect="1"/>
          </p:cNvPicPr>
          <p:nvPr/>
        </p:nvPicPr>
        <p:blipFill>
          <a:blip r:embed="rId9"/>
          <a:stretch>
            <a:fillRect/>
          </a:stretch>
        </p:blipFill>
        <p:spPr>
          <a:xfrm>
            <a:off x="3072139" y="4708719"/>
            <a:ext cx="2055851" cy="2055851"/>
          </a:xfrm>
          <a:prstGeom prst="rect">
            <a:avLst/>
          </a:prstGeom>
        </p:spPr>
      </p:pic>
      <p:pic>
        <p:nvPicPr>
          <p:cNvPr id="129" name="图片 128">
            <a:extLst>
              <a:ext uri="{FF2B5EF4-FFF2-40B4-BE49-F238E27FC236}">
                <a16:creationId xmlns:a16="http://schemas.microsoft.com/office/drawing/2014/main" id="{7D1862BC-D62D-1BFC-D2AC-C4286FDB1BA4}"/>
              </a:ext>
            </a:extLst>
          </p:cNvPr>
          <p:cNvPicPr>
            <a:picLocks noChangeAspect="1"/>
          </p:cNvPicPr>
          <p:nvPr/>
        </p:nvPicPr>
        <p:blipFill>
          <a:blip r:embed="rId10"/>
          <a:stretch>
            <a:fillRect/>
          </a:stretch>
        </p:blipFill>
        <p:spPr>
          <a:xfrm>
            <a:off x="3623814" y="5260394"/>
            <a:ext cx="952500" cy="952500"/>
          </a:xfrm>
          <a:prstGeom prst="rect">
            <a:avLst/>
          </a:prstGeom>
        </p:spPr>
      </p:pic>
      <p:grpSp>
        <p:nvGrpSpPr>
          <p:cNvPr id="4" name="组合 3">
            <a:extLst>
              <a:ext uri="{FF2B5EF4-FFF2-40B4-BE49-F238E27FC236}">
                <a16:creationId xmlns:a16="http://schemas.microsoft.com/office/drawing/2014/main" id="{46890296-F807-B66C-AE68-229892B8DBAA}"/>
              </a:ext>
            </a:extLst>
          </p:cNvPr>
          <p:cNvGrpSpPr/>
          <p:nvPr/>
        </p:nvGrpSpPr>
        <p:grpSpPr>
          <a:xfrm>
            <a:off x="10416214" y="7462937"/>
            <a:ext cx="3968020" cy="580726"/>
            <a:chOff x="10581314" y="7462937"/>
            <a:chExt cx="3968020" cy="580726"/>
          </a:xfrm>
        </p:grpSpPr>
        <p:pic>
          <p:nvPicPr>
            <p:cNvPr id="5" name="图片 4">
              <a:extLst>
                <a:ext uri="{FF2B5EF4-FFF2-40B4-BE49-F238E27FC236}">
                  <a16:creationId xmlns:a16="http://schemas.microsoft.com/office/drawing/2014/main" id="{3FE8BE17-DD5B-0327-A4B3-19D29DFBB348}"/>
                </a:ext>
              </a:extLst>
            </p:cNvPr>
            <p:cNvPicPr>
              <a:picLocks noChangeAspect="1"/>
            </p:cNvPicPr>
            <p:nvPr/>
          </p:nvPicPr>
          <p:blipFill>
            <a:blip r:embed="rId11"/>
            <a:stretch>
              <a:fillRect/>
            </a:stretch>
          </p:blipFill>
          <p:spPr>
            <a:xfrm>
              <a:off x="12585700" y="7607300"/>
              <a:ext cx="1963634" cy="436363"/>
            </a:xfrm>
            <a:prstGeom prst="rect">
              <a:avLst/>
            </a:prstGeom>
          </p:spPr>
        </p:pic>
        <p:pic>
          <p:nvPicPr>
            <p:cNvPr id="7" name="图形 6">
              <a:extLst>
                <a:ext uri="{FF2B5EF4-FFF2-40B4-BE49-F238E27FC236}">
                  <a16:creationId xmlns:a16="http://schemas.microsoft.com/office/drawing/2014/main" id="{24A53B51-4044-362A-DAEA-3C9558562B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81314" y="7462937"/>
              <a:ext cx="1771214" cy="580726"/>
            </a:xfrm>
            <a:prstGeom prst="rect">
              <a:avLst/>
            </a:prstGeom>
          </p:spPr>
        </p:pic>
      </p:grpSp>
    </p:spTree>
    <p:extLst>
      <p:ext uri="{BB962C8B-B14F-4D97-AF65-F5344CB8AC3E}">
        <p14:creationId xmlns:p14="http://schemas.microsoft.com/office/powerpoint/2010/main" val="170017524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grpSp>
        <p:nvGrpSpPr>
          <p:cNvPr id="7" name="组合 6">
            <a:extLst>
              <a:ext uri="{FF2B5EF4-FFF2-40B4-BE49-F238E27FC236}">
                <a16:creationId xmlns:a16="http://schemas.microsoft.com/office/drawing/2014/main" id="{8AB12DA4-AE22-8396-E61C-670645C9ABD0}"/>
              </a:ext>
            </a:extLst>
          </p:cNvPr>
          <p:cNvGrpSpPr/>
          <p:nvPr/>
        </p:nvGrpSpPr>
        <p:grpSpPr>
          <a:xfrm>
            <a:off x="-296061" y="5834380"/>
            <a:ext cx="15318552" cy="3943751"/>
            <a:chOff x="1439313" y="858661"/>
            <a:chExt cx="13535759" cy="8105497"/>
          </a:xfrm>
        </p:grpSpPr>
        <p:pic>
          <p:nvPicPr>
            <p:cNvPr id="13" name="图片 12">
              <a:extLst>
                <a:ext uri="{FF2B5EF4-FFF2-40B4-BE49-F238E27FC236}">
                  <a16:creationId xmlns:a16="http://schemas.microsoft.com/office/drawing/2014/main" id="{3678BA0B-2080-9A1E-9BBF-01CC9B354E29}"/>
                </a:ext>
              </a:extLst>
            </p:cNvPr>
            <p:cNvPicPr>
              <a:picLocks noChangeAspect="1"/>
            </p:cNvPicPr>
            <p:nvPr/>
          </p:nvPicPr>
          <p:blipFill>
            <a:blip r:embed="rId4"/>
            <a:stretch>
              <a:fillRect/>
            </a:stretch>
          </p:blipFill>
          <p:spPr>
            <a:xfrm>
              <a:off x="1439313" y="1701556"/>
              <a:ext cx="1094234" cy="978410"/>
            </a:xfrm>
            <a:prstGeom prst="rect">
              <a:avLst/>
            </a:prstGeom>
          </p:spPr>
        </p:pic>
        <p:grpSp>
          <p:nvGrpSpPr>
            <p:cNvPr id="4" name="组合 3">
              <a:extLst>
                <a:ext uri="{FF2B5EF4-FFF2-40B4-BE49-F238E27FC236}">
                  <a16:creationId xmlns:a16="http://schemas.microsoft.com/office/drawing/2014/main" id="{364D4DCF-E718-7000-DD62-29EA79B777A8}"/>
                </a:ext>
              </a:extLst>
            </p:cNvPr>
            <p:cNvGrpSpPr/>
            <p:nvPr/>
          </p:nvGrpSpPr>
          <p:grpSpPr>
            <a:xfrm>
              <a:off x="1460500" y="858661"/>
              <a:ext cx="13514572" cy="8105497"/>
              <a:chOff x="-388865" y="-250513"/>
              <a:chExt cx="15363937" cy="9214672"/>
            </a:xfrm>
          </p:grpSpPr>
          <p:pic>
            <p:nvPicPr>
              <p:cNvPr id="6" name="图片 5">
                <a:extLst>
                  <a:ext uri="{FF2B5EF4-FFF2-40B4-BE49-F238E27FC236}">
                    <a16:creationId xmlns:a16="http://schemas.microsoft.com/office/drawing/2014/main" id="{B8B2FBAA-114A-B346-109A-A5D191312943}"/>
                  </a:ext>
                </a:extLst>
              </p:cNvPr>
              <p:cNvPicPr>
                <a:picLocks noChangeAspect="1"/>
              </p:cNvPicPr>
              <p:nvPr/>
            </p:nvPicPr>
            <p:blipFill>
              <a:blip r:embed="rId5"/>
              <a:stretch>
                <a:fillRect/>
              </a:stretch>
            </p:blipFill>
            <p:spPr>
              <a:xfrm>
                <a:off x="-388865" y="477384"/>
                <a:ext cx="15087600" cy="8486775"/>
              </a:xfrm>
              <a:prstGeom prst="rect">
                <a:avLst/>
              </a:prstGeom>
            </p:spPr>
          </p:pic>
          <p:pic>
            <p:nvPicPr>
              <p:cNvPr id="8" name="图片 7">
                <a:extLst>
                  <a:ext uri="{FF2B5EF4-FFF2-40B4-BE49-F238E27FC236}">
                    <a16:creationId xmlns:a16="http://schemas.microsoft.com/office/drawing/2014/main" id="{DD5B99E5-EA8C-7EAC-F300-C1E7405E3E58}"/>
                  </a:ext>
                </a:extLst>
              </p:cNvPr>
              <p:cNvPicPr>
                <a:picLocks noChangeAspect="1"/>
              </p:cNvPicPr>
              <p:nvPr/>
            </p:nvPicPr>
            <p:blipFill>
              <a:blip r:embed="rId6"/>
              <a:stretch>
                <a:fillRect/>
              </a:stretch>
            </p:blipFill>
            <p:spPr>
              <a:xfrm flipH="1">
                <a:off x="7566660" y="1565985"/>
                <a:ext cx="920498" cy="926594"/>
              </a:xfrm>
              <a:prstGeom prst="rect">
                <a:avLst/>
              </a:prstGeom>
            </p:spPr>
          </p:pic>
          <p:pic>
            <p:nvPicPr>
              <p:cNvPr id="10" name="图片 9">
                <a:extLst>
                  <a:ext uri="{FF2B5EF4-FFF2-40B4-BE49-F238E27FC236}">
                    <a16:creationId xmlns:a16="http://schemas.microsoft.com/office/drawing/2014/main" id="{0B40B250-63CF-3922-077E-993DF4C6BE7C}"/>
                  </a:ext>
                </a:extLst>
              </p:cNvPr>
              <p:cNvPicPr>
                <a:picLocks noChangeAspect="1"/>
              </p:cNvPicPr>
              <p:nvPr/>
            </p:nvPicPr>
            <p:blipFill>
              <a:blip r:embed="rId6"/>
              <a:stretch>
                <a:fillRect/>
              </a:stretch>
            </p:blipFill>
            <p:spPr>
              <a:xfrm>
                <a:off x="14054574" y="2648520"/>
                <a:ext cx="920498" cy="926594"/>
              </a:xfrm>
              <a:prstGeom prst="rect">
                <a:avLst/>
              </a:prstGeom>
            </p:spPr>
          </p:pic>
          <p:pic>
            <p:nvPicPr>
              <p:cNvPr id="12" name="图片 11">
                <a:extLst>
                  <a:ext uri="{FF2B5EF4-FFF2-40B4-BE49-F238E27FC236}">
                    <a16:creationId xmlns:a16="http://schemas.microsoft.com/office/drawing/2014/main" id="{4365874E-EB17-13F2-FEAC-D51E77BB8D4D}"/>
                  </a:ext>
                </a:extLst>
              </p:cNvPr>
              <p:cNvPicPr>
                <a:picLocks noChangeAspect="1"/>
              </p:cNvPicPr>
              <p:nvPr/>
            </p:nvPicPr>
            <p:blipFill>
              <a:blip r:embed="rId4"/>
              <a:stretch>
                <a:fillRect/>
              </a:stretch>
            </p:blipFill>
            <p:spPr>
              <a:xfrm>
                <a:off x="2467292" y="-250513"/>
                <a:ext cx="1094234" cy="978410"/>
              </a:xfrm>
              <a:prstGeom prst="rect">
                <a:avLst/>
              </a:prstGeom>
            </p:spPr>
          </p:pic>
        </p:grpSp>
      </p:grpSp>
      <p:sp>
        <p:nvSpPr>
          <p:cNvPr id="3" name="Shape 0"/>
          <p:cNvSpPr/>
          <p:nvPr/>
        </p:nvSpPr>
        <p:spPr>
          <a:xfrm>
            <a:off x="-522565" y="-754250"/>
            <a:ext cx="16178450" cy="10574743"/>
          </a:xfrm>
          <a:prstGeom prst="roundRect">
            <a:avLst>
              <a:gd name="adj" fmla="val 7033"/>
            </a:avLst>
          </a:prstGeom>
          <a:solidFill>
            <a:srgbClr val="00002E">
              <a:alpha val="75000"/>
            </a:srgbClr>
          </a:solidFill>
          <a:ln w="53340">
            <a:solidFill>
              <a:srgbClr val="262654"/>
            </a:solidFill>
            <a:prstDash val="solid"/>
          </a:ln>
        </p:spPr>
      </p:sp>
      <p:pic>
        <p:nvPicPr>
          <p:cNvPr id="16" name="Image 1" descr="preencoded.png">
            <a:extLst>
              <a:ext uri="{FF2B5EF4-FFF2-40B4-BE49-F238E27FC236}">
                <a16:creationId xmlns:a16="http://schemas.microsoft.com/office/drawing/2014/main" id="{0346B508-88C7-B72F-0237-A332616FF075}"/>
              </a:ext>
            </a:extLst>
          </p:cNvPr>
          <p:cNvPicPr>
            <a:picLocks noChangeAspect="1"/>
          </p:cNvPicPr>
          <p:nvPr/>
        </p:nvPicPr>
        <p:blipFill>
          <a:blip r:embed="rId7">
            <a:alphaModFix amt="5000"/>
          </a:blip>
          <a:stretch>
            <a:fillRect/>
          </a:stretch>
        </p:blipFill>
        <p:spPr>
          <a:xfrm>
            <a:off x="6726905" y="3308183"/>
            <a:ext cx="708660" cy="1594485"/>
          </a:xfrm>
          <a:prstGeom prst="rect">
            <a:avLst/>
          </a:prstGeom>
        </p:spPr>
      </p:pic>
      <p:sp>
        <p:nvSpPr>
          <p:cNvPr id="19" name="任意多边形: 形状 18">
            <a:extLst>
              <a:ext uri="{FF2B5EF4-FFF2-40B4-BE49-F238E27FC236}">
                <a16:creationId xmlns:a16="http://schemas.microsoft.com/office/drawing/2014/main" id="{A55FAE81-6444-9CD9-E1A6-83610D214DC1}"/>
              </a:ext>
            </a:extLst>
          </p:cNvPr>
          <p:cNvSpPr/>
          <p:nvPr/>
        </p:nvSpPr>
        <p:spPr>
          <a:xfrm>
            <a:off x="543399" y="523210"/>
            <a:ext cx="7001261" cy="6845991"/>
          </a:xfrm>
          <a:custGeom>
            <a:avLst/>
            <a:gdLst>
              <a:gd name="connsiteX0" fmla="*/ 52733 w 8718498"/>
              <a:gd name="connsiteY0" fmla="*/ 3058506 h 8525144"/>
              <a:gd name="connsiteX1" fmla="*/ 52733 w 8718498"/>
              <a:gd name="connsiteY1" fmla="*/ 2988195 h 8525144"/>
              <a:gd name="connsiteX2" fmla="*/ 35155 w 8718498"/>
              <a:gd name="connsiteY2" fmla="*/ 3005773 h 8525144"/>
              <a:gd name="connsiteX3" fmla="*/ 0 w 8718498"/>
              <a:gd name="connsiteY3" fmla="*/ 2935462 h 8525144"/>
              <a:gd name="connsiteX4" fmla="*/ 70310 w 8718498"/>
              <a:gd name="connsiteY4" fmla="*/ 2900307 h 8525144"/>
              <a:gd name="connsiteX5" fmla="*/ 52733 w 8718498"/>
              <a:gd name="connsiteY5" fmla="*/ 2847574 h 8525144"/>
              <a:gd name="connsiteX6" fmla="*/ 105466 w 8718498"/>
              <a:gd name="connsiteY6" fmla="*/ 2794841 h 8525144"/>
              <a:gd name="connsiteX7" fmla="*/ 123043 w 8718498"/>
              <a:gd name="connsiteY7" fmla="*/ 2812419 h 8525144"/>
              <a:gd name="connsiteX8" fmla="*/ 175776 w 8718498"/>
              <a:gd name="connsiteY8" fmla="*/ 2759686 h 8525144"/>
              <a:gd name="connsiteX9" fmla="*/ 210931 w 8718498"/>
              <a:gd name="connsiteY9" fmla="*/ 2759686 h 8525144"/>
              <a:gd name="connsiteX10" fmla="*/ 210931 w 8718498"/>
              <a:gd name="connsiteY10" fmla="*/ 2724531 h 8525144"/>
              <a:gd name="connsiteX11" fmla="*/ 263664 w 8718498"/>
              <a:gd name="connsiteY11" fmla="*/ 2742109 h 8525144"/>
              <a:gd name="connsiteX12" fmla="*/ 298820 w 8718498"/>
              <a:gd name="connsiteY12" fmla="*/ 2706953 h 8525144"/>
              <a:gd name="connsiteX13" fmla="*/ 316397 w 8718498"/>
              <a:gd name="connsiteY13" fmla="*/ 2759686 h 8525144"/>
              <a:gd name="connsiteX14" fmla="*/ 421863 w 8718498"/>
              <a:gd name="connsiteY14" fmla="*/ 2759686 h 8525144"/>
              <a:gd name="connsiteX15" fmla="*/ 509751 w 8718498"/>
              <a:gd name="connsiteY15" fmla="*/ 2619065 h 8525144"/>
              <a:gd name="connsiteX16" fmla="*/ 597639 w 8718498"/>
              <a:gd name="connsiteY16" fmla="*/ 2636643 h 8525144"/>
              <a:gd name="connsiteX17" fmla="*/ 650372 w 8718498"/>
              <a:gd name="connsiteY17" fmla="*/ 2583910 h 8525144"/>
              <a:gd name="connsiteX18" fmla="*/ 667950 w 8718498"/>
              <a:gd name="connsiteY18" fmla="*/ 2601488 h 8525144"/>
              <a:gd name="connsiteX19" fmla="*/ 667950 w 8718498"/>
              <a:gd name="connsiteY19" fmla="*/ 2566332 h 8525144"/>
              <a:gd name="connsiteX20" fmla="*/ 773415 w 8718498"/>
              <a:gd name="connsiteY20" fmla="*/ 2531177 h 8525144"/>
              <a:gd name="connsiteX21" fmla="*/ 826148 w 8718498"/>
              <a:gd name="connsiteY21" fmla="*/ 2478444 h 8525144"/>
              <a:gd name="connsiteX22" fmla="*/ 949191 w 8718498"/>
              <a:gd name="connsiteY22" fmla="*/ 2443289 h 8525144"/>
              <a:gd name="connsiteX23" fmla="*/ 949191 w 8718498"/>
              <a:gd name="connsiteY23" fmla="*/ 2320246 h 8525144"/>
              <a:gd name="connsiteX24" fmla="*/ 1001924 w 8718498"/>
              <a:gd name="connsiteY24" fmla="*/ 2267513 h 8525144"/>
              <a:gd name="connsiteX25" fmla="*/ 984347 w 8718498"/>
              <a:gd name="connsiteY25" fmla="*/ 2249935 h 8525144"/>
              <a:gd name="connsiteX26" fmla="*/ 1037079 w 8718498"/>
              <a:gd name="connsiteY26" fmla="*/ 2232358 h 8525144"/>
              <a:gd name="connsiteX27" fmla="*/ 1037079 w 8718498"/>
              <a:gd name="connsiteY27" fmla="*/ 2162047 h 8525144"/>
              <a:gd name="connsiteX28" fmla="*/ 984347 w 8718498"/>
              <a:gd name="connsiteY28" fmla="*/ 2039004 h 8525144"/>
              <a:gd name="connsiteX29" fmla="*/ 984347 w 8718498"/>
              <a:gd name="connsiteY29" fmla="*/ 1933538 h 8525144"/>
              <a:gd name="connsiteX30" fmla="*/ 914036 w 8718498"/>
              <a:gd name="connsiteY30" fmla="*/ 1898383 h 8525144"/>
              <a:gd name="connsiteX31" fmla="*/ 914036 w 8718498"/>
              <a:gd name="connsiteY31" fmla="*/ 1863228 h 8525144"/>
              <a:gd name="connsiteX32" fmla="*/ 1142545 w 8718498"/>
              <a:gd name="connsiteY32" fmla="*/ 1792917 h 8525144"/>
              <a:gd name="connsiteX33" fmla="*/ 1283166 w 8718498"/>
              <a:gd name="connsiteY33" fmla="*/ 1828072 h 8525144"/>
              <a:gd name="connsiteX34" fmla="*/ 1300744 w 8718498"/>
              <a:gd name="connsiteY34" fmla="*/ 1810495 h 8525144"/>
              <a:gd name="connsiteX35" fmla="*/ 1248011 w 8718498"/>
              <a:gd name="connsiteY35" fmla="*/ 1757762 h 8525144"/>
              <a:gd name="connsiteX36" fmla="*/ 1248011 w 8718498"/>
              <a:gd name="connsiteY36" fmla="*/ 1722607 h 8525144"/>
              <a:gd name="connsiteX37" fmla="*/ 1353477 w 8718498"/>
              <a:gd name="connsiteY37" fmla="*/ 1406210 h 8525144"/>
              <a:gd name="connsiteX38" fmla="*/ 1476520 w 8718498"/>
              <a:gd name="connsiteY38" fmla="*/ 1458942 h 8525144"/>
              <a:gd name="connsiteX39" fmla="*/ 1634719 w 8718498"/>
              <a:gd name="connsiteY39" fmla="*/ 1476520 h 8525144"/>
              <a:gd name="connsiteX40" fmla="*/ 1705029 w 8718498"/>
              <a:gd name="connsiteY40" fmla="*/ 1441365 h 8525144"/>
              <a:gd name="connsiteX41" fmla="*/ 1740184 w 8718498"/>
              <a:gd name="connsiteY41" fmla="*/ 1406210 h 8525144"/>
              <a:gd name="connsiteX42" fmla="*/ 1705029 w 8718498"/>
              <a:gd name="connsiteY42" fmla="*/ 1212856 h 8525144"/>
              <a:gd name="connsiteX43" fmla="*/ 1775339 w 8718498"/>
              <a:gd name="connsiteY43" fmla="*/ 1142545 h 8525144"/>
              <a:gd name="connsiteX44" fmla="*/ 1810495 w 8718498"/>
              <a:gd name="connsiteY44" fmla="*/ 1160123 h 8525144"/>
              <a:gd name="connsiteX45" fmla="*/ 1863228 w 8718498"/>
              <a:gd name="connsiteY45" fmla="*/ 1124968 h 8525144"/>
              <a:gd name="connsiteX46" fmla="*/ 1898383 w 8718498"/>
              <a:gd name="connsiteY46" fmla="*/ 1054657 h 8525144"/>
              <a:gd name="connsiteX47" fmla="*/ 1880805 w 8718498"/>
              <a:gd name="connsiteY47" fmla="*/ 1037080 h 8525144"/>
              <a:gd name="connsiteX48" fmla="*/ 1915960 w 8718498"/>
              <a:gd name="connsiteY48" fmla="*/ 1001924 h 8525144"/>
              <a:gd name="connsiteX49" fmla="*/ 2021426 w 8718498"/>
              <a:gd name="connsiteY49" fmla="*/ 1001924 h 8525144"/>
              <a:gd name="connsiteX50" fmla="*/ 2056581 w 8718498"/>
              <a:gd name="connsiteY50" fmla="*/ 1124968 h 8525144"/>
              <a:gd name="connsiteX51" fmla="*/ 2144470 w 8718498"/>
              <a:gd name="connsiteY51" fmla="*/ 1160123 h 8525144"/>
              <a:gd name="connsiteX52" fmla="*/ 2179625 w 8718498"/>
              <a:gd name="connsiteY52" fmla="*/ 1230433 h 8525144"/>
              <a:gd name="connsiteX53" fmla="*/ 2285090 w 8718498"/>
              <a:gd name="connsiteY53" fmla="*/ 1230433 h 8525144"/>
              <a:gd name="connsiteX54" fmla="*/ 2302668 w 8718498"/>
              <a:gd name="connsiteY54" fmla="*/ 1283166 h 8525144"/>
              <a:gd name="connsiteX55" fmla="*/ 2355401 w 8718498"/>
              <a:gd name="connsiteY55" fmla="*/ 1265589 h 8525144"/>
              <a:gd name="connsiteX56" fmla="*/ 2355401 w 8718498"/>
              <a:gd name="connsiteY56" fmla="*/ 1300744 h 8525144"/>
              <a:gd name="connsiteX57" fmla="*/ 2408134 w 8718498"/>
              <a:gd name="connsiteY57" fmla="*/ 1335899 h 8525144"/>
              <a:gd name="connsiteX58" fmla="*/ 2443289 w 8718498"/>
              <a:gd name="connsiteY58" fmla="*/ 1458942 h 8525144"/>
              <a:gd name="connsiteX59" fmla="*/ 2478444 w 8718498"/>
              <a:gd name="connsiteY59" fmla="*/ 1458942 h 8525144"/>
              <a:gd name="connsiteX60" fmla="*/ 2496022 w 8718498"/>
              <a:gd name="connsiteY60" fmla="*/ 1511675 h 8525144"/>
              <a:gd name="connsiteX61" fmla="*/ 2496022 w 8718498"/>
              <a:gd name="connsiteY61" fmla="*/ 1564408 h 8525144"/>
              <a:gd name="connsiteX62" fmla="*/ 2460867 w 8718498"/>
              <a:gd name="connsiteY62" fmla="*/ 1599563 h 8525144"/>
              <a:gd name="connsiteX63" fmla="*/ 2478444 w 8718498"/>
              <a:gd name="connsiteY63" fmla="*/ 1652296 h 8525144"/>
              <a:gd name="connsiteX64" fmla="*/ 2443289 w 8718498"/>
              <a:gd name="connsiteY64" fmla="*/ 1705029 h 8525144"/>
              <a:gd name="connsiteX65" fmla="*/ 2460867 w 8718498"/>
              <a:gd name="connsiteY65" fmla="*/ 1828072 h 8525144"/>
              <a:gd name="connsiteX66" fmla="*/ 2478444 w 8718498"/>
              <a:gd name="connsiteY66" fmla="*/ 1810495 h 8525144"/>
              <a:gd name="connsiteX67" fmla="*/ 2531177 w 8718498"/>
              <a:gd name="connsiteY67" fmla="*/ 1845650 h 8525144"/>
              <a:gd name="connsiteX68" fmla="*/ 2548755 w 8718498"/>
              <a:gd name="connsiteY68" fmla="*/ 1828072 h 8525144"/>
              <a:gd name="connsiteX69" fmla="*/ 2654220 w 8718498"/>
              <a:gd name="connsiteY69" fmla="*/ 1863228 h 8525144"/>
              <a:gd name="connsiteX70" fmla="*/ 2829997 w 8718498"/>
              <a:gd name="connsiteY70" fmla="*/ 1863228 h 8525144"/>
              <a:gd name="connsiteX71" fmla="*/ 3023350 w 8718498"/>
              <a:gd name="connsiteY71" fmla="*/ 2003849 h 8525144"/>
              <a:gd name="connsiteX72" fmla="*/ 3111238 w 8718498"/>
              <a:gd name="connsiteY72" fmla="*/ 2003849 h 8525144"/>
              <a:gd name="connsiteX73" fmla="*/ 3093661 w 8718498"/>
              <a:gd name="connsiteY73" fmla="*/ 2056581 h 8525144"/>
              <a:gd name="connsiteX74" fmla="*/ 3128816 w 8718498"/>
              <a:gd name="connsiteY74" fmla="*/ 2056581 h 8525144"/>
              <a:gd name="connsiteX75" fmla="*/ 3146394 w 8718498"/>
              <a:gd name="connsiteY75" fmla="*/ 2144470 h 8525144"/>
              <a:gd name="connsiteX76" fmla="*/ 3251859 w 8718498"/>
              <a:gd name="connsiteY76" fmla="*/ 2302668 h 8525144"/>
              <a:gd name="connsiteX77" fmla="*/ 3357325 w 8718498"/>
              <a:gd name="connsiteY77" fmla="*/ 2285090 h 8525144"/>
              <a:gd name="connsiteX78" fmla="*/ 3691300 w 8718498"/>
              <a:gd name="connsiteY78" fmla="*/ 2337823 h 8525144"/>
              <a:gd name="connsiteX79" fmla="*/ 3972542 w 8718498"/>
              <a:gd name="connsiteY79" fmla="*/ 2337823 h 8525144"/>
              <a:gd name="connsiteX80" fmla="*/ 4095585 w 8718498"/>
              <a:gd name="connsiteY80" fmla="*/ 2425711 h 8525144"/>
              <a:gd name="connsiteX81" fmla="*/ 4113163 w 8718498"/>
              <a:gd name="connsiteY81" fmla="*/ 2408134 h 8525144"/>
              <a:gd name="connsiteX82" fmla="*/ 4201051 w 8718498"/>
              <a:gd name="connsiteY82" fmla="*/ 2460867 h 8525144"/>
              <a:gd name="connsiteX83" fmla="*/ 4376827 w 8718498"/>
              <a:gd name="connsiteY83" fmla="*/ 2478444 h 8525144"/>
              <a:gd name="connsiteX84" fmla="*/ 4394405 w 8718498"/>
              <a:gd name="connsiteY84" fmla="*/ 2513600 h 8525144"/>
              <a:gd name="connsiteX85" fmla="*/ 4464715 w 8718498"/>
              <a:gd name="connsiteY85" fmla="*/ 2531177 h 8525144"/>
              <a:gd name="connsiteX86" fmla="*/ 4517448 w 8718498"/>
              <a:gd name="connsiteY86" fmla="*/ 2478444 h 8525144"/>
              <a:gd name="connsiteX87" fmla="*/ 4816268 w 8718498"/>
              <a:gd name="connsiteY87" fmla="*/ 2355401 h 8525144"/>
              <a:gd name="connsiteX88" fmla="*/ 4992044 w 8718498"/>
              <a:gd name="connsiteY88" fmla="*/ 2372979 h 8525144"/>
              <a:gd name="connsiteX89" fmla="*/ 5185398 w 8718498"/>
              <a:gd name="connsiteY89" fmla="*/ 2320246 h 8525144"/>
              <a:gd name="connsiteX90" fmla="*/ 5326018 w 8718498"/>
              <a:gd name="connsiteY90" fmla="*/ 2179625 h 8525144"/>
              <a:gd name="connsiteX91" fmla="*/ 5396329 w 8718498"/>
              <a:gd name="connsiteY91" fmla="*/ 2162047 h 8525144"/>
              <a:gd name="connsiteX92" fmla="*/ 5449062 w 8718498"/>
              <a:gd name="connsiteY92" fmla="*/ 2109314 h 8525144"/>
              <a:gd name="connsiteX93" fmla="*/ 5378751 w 8718498"/>
              <a:gd name="connsiteY93" fmla="*/ 2003849 h 8525144"/>
              <a:gd name="connsiteX94" fmla="*/ 5396329 w 8718498"/>
              <a:gd name="connsiteY94" fmla="*/ 1915960 h 8525144"/>
              <a:gd name="connsiteX95" fmla="*/ 5449062 w 8718498"/>
              <a:gd name="connsiteY95" fmla="*/ 1845650 h 8525144"/>
              <a:gd name="connsiteX96" fmla="*/ 5677571 w 8718498"/>
              <a:gd name="connsiteY96" fmla="*/ 1915960 h 8525144"/>
              <a:gd name="connsiteX97" fmla="*/ 5747881 w 8718498"/>
              <a:gd name="connsiteY97" fmla="*/ 1880805 h 8525144"/>
              <a:gd name="connsiteX98" fmla="*/ 5835769 w 8718498"/>
              <a:gd name="connsiteY98" fmla="*/ 1775340 h 8525144"/>
              <a:gd name="connsiteX99" fmla="*/ 5958813 w 8718498"/>
              <a:gd name="connsiteY99" fmla="*/ 1775340 h 8525144"/>
              <a:gd name="connsiteX100" fmla="*/ 6064278 w 8718498"/>
              <a:gd name="connsiteY100" fmla="*/ 1687451 h 8525144"/>
              <a:gd name="connsiteX101" fmla="*/ 6046701 w 8718498"/>
              <a:gd name="connsiteY101" fmla="*/ 1669874 h 8525144"/>
              <a:gd name="connsiteX102" fmla="*/ 6134589 w 8718498"/>
              <a:gd name="connsiteY102" fmla="*/ 1581986 h 8525144"/>
              <a:gd name="connsiteX103" fmla="*/ 6204899 w 8718498"/>
              <a:gd name="connsiteY103" fmla="*/ 1581986 h 8525144"/>
              <a:gd name="connsiteX104" fmla="*/ 6222477 w 8718498"/>
              <a:gd name="connsiteY104" fmla="*/ 1529253 h 8525144"/>
              <a:gd name="connsiteX105" fmla="*/ 6292787 w 8718498"/>
              <a:gd name="connsiteY105" fmla="*/ 1546830 h 8525144"/>
              <a:gd name="connsiteX106" fmla="*/ 6327943 w 8718498"/>
              <a:gd name="connsiteY106" fmla="*/ 1511675 h 8525144"/>
              <a:gd name="connsiteX107" fmla="*/ 6415831 w 8718498"/>
              <a:gd name="connsiteY107" fmla="*/ 1494098 h 8525144"/>
              <a:gd name="connsiteX108" fmla="*/ 6450986 w 8718498"/>
              <a:gd name="connsiteY108" fmla="*/ 1529253 h 8525144"/>
              <a:gd name="connsiteX109" fmla="*/ 6574029 w 8718498"/>
              <a:gd name="connsiteY109" fmla="*/ 1511675 h 8525144"/>
              <a:gd name="connsiteX110" fmla="*/ 6556452 w 8718498"/>
              <a:gd name="connsiteY110" fmla="*/ 1423787 h 8525144"/>
              <a:gd name="connsiteX111" fmla="*/ 6380676 w 8718498"/>
              <a:gd name="connsiteY111" fmla="*/ 1248011 h 8525144"/>
              <a:gd name="connsiteX112" fmla="*/ 6292787 w 8718498"/>
              <a:gd name="connsiteY112" fmla="*/ 1230433 h 8525144"/>
              <a:gd name="connsiteX113" fmla="*/ 6222477 w 8718498"/>
              <a:gd name="connsiteY113" fmla="*/ 1300744 h 8525144"/>
              <a:gd name="connsiteX114" fmla="*/ 6064278 w 8718498"/>
              <a:gd name="connsiteY114" fmla="*/ 1265589 h 8525144"/>
              <a:gd name="connsiteX115" fmla="*/ 6011546 w 8718498"/>
              <a:gd name="connsiteY115" fmla="*/ 1318321 h 8525144"/>
              <a:gd name="connsiteX116" fmla="*/ 5958813 w 8718498"/>
              <a:gd name="connsiteY116" fmla="*/ 1265589 h 8525144"/>
              <a:gd name="connsiteX117" fmla="*/ 5958813 w 8718498"/>
              <a:gd name="connsiteY117" fmla="*/ 1230433 h 8525144"/>
              <a:gd name="connsiteX118" fmla="*/ 5993968 w 8718498"/>
              <a:gd name="connsiteY118" fmla="*/ 1195278 h 8525144"/>
              <a:gd name="connsiteX119" fmla="*/ 6117011 w 8718498"/>
              <a:gd name="connsiteY119" fmla="*/ 843726 h 8525144"/>
              <a:gd name="connsiteX120" fmla="*/ 6257632 w 8718498"/>
              <a:gd name="connsiteY120" fmla="*/ 914036 h 8525144"/>
              <a:gd name="connsiteX121" fmla="*/ 6380676 w 8718498"/>
              <a:gd name="connsiteY121" fmla="*/ 826148 h 8525144"/>
              <a:gd name="connsiteX122" fmla="*/ 6486141 w 8718498"/>
              <a:gd name="connsiteY122" fmla="*/ 790993 h 8525144"/>
              <a:gd name="connsiteX123" fmla="*/ 6503719 w 8718498"/>
              <a:gd name="connsiteY123" fmla="*/ 738260 h 8525144"/>
              <a:gd name="connsiteX124" fmla="*/ 6468564 w 8718498"/>
              <a:gd name="connsiteY124" fmla="*/ 738260 h 8525144"/>
              <a:gd name="connsiteX125" fmla="*/ 6468564 w 8718498"/>
              <a:gd name="connsiteY125" fmla="*/ 703105 h 8525144"/>
              <a:gd name="connsiteX126" fmla="*/ 6556452 w 8718498"/>
              <a:gd name="connsiteY126" fmla="*/ 580061 h 8525144"/>
              <a:gd name="connsiteX127" fmla="*/ 6591607 w 8718498"/>
              <a:gd name="connsiteY127" fmla="*/ 439440 h 8525144"/>
              <a:gd name="connsiteX128" fmla="*/ 6644340 w 8718498"/>
              <a:gd name="connsiteY128" fmla="*/ 386708 h 8525144"/>
              <a:gd name="connsiteX129" fmla="*/ 6679495 w 8718498"/>
              <a:gd name="connsiteY129" fmla="*/ 386708 h 8525144"/>
              <a:gd name="connsiteX130" fmla="*/ 6697073 w 8718498"/>
              <a:gd name="connsiteY130" fmla="*/ 333975 h 8525144"/>
              <a:gd name="connsiteX131" fmla="*/ 6679495 w 8718498"/>
              <a:gd name="connsiteY131" fmla="*/ 246087 h 8525144"/>
              <a:gd name="connsiteX132" fmla="*/ 6644340 w 8718498"/>
              <a:gd name="connsiteY132" fmla="*/ 210931 h 8525144"/>
              <a:gd name="connsiteX133" fmla="*/ 6591607 w 8718498"/>
              <a:gd name="connsiteY133" fmla="*/ 228509 h 8525144"/>
              <a:gd name="connsiteX134" fmla="*/ 6591607 w 8718498"/>
              <a:gd name="connsiteY134" fmla="*/ 193354 h 8525144"/>
              <a:gd name="connsiteX135" fmla="*/ 6732228 w 8718498"/>
              <a:gd name="connsiteY135" fmla="*/ 52733 h 8525144"/>
              <a:gd name="connsiteX136" fmla="*/ 6749806 w 8718498"/>
              <a:gd name="connsiteY136" fmla="*/ 70310 h 8525144"/>
              <a:gd name="connsiteX137" fmla="*/ 7031047 w 8718498"/>
              <a:gd name="connsiteY137" fmla="*/ 0 h 8525144"/>
              <a:gd name="connsiteX138" fmla="*/ 7101358 w 8718498"/>
              <a:gd name="connsiteY138" fmla="*/ 0 h 8525144"/>
              <a:gd name="connsiteX139" fmla="*/ 7171668 w 8718498"/>
              <a:gd name="connsiteY139" fmla="*/ 52733 h 8525144"/>
              <a:gd name="connsiteX140" fmla="*/ 7189246 w 8718498"/>
              <a:gd name="connsiteY140" fmla="*/ 35155 h 8525144"/>
              <a:gd name="connsiteX141" fmla="*/ 7224401 w 8718498"/>
              <a:gd name="connsiteY141" fmla="*/ 87888 h 8525144"/>
              <a:gd name="connsiteX142" fmla="*/ 7277134 w 8718498"/>
              <a:gd name="connsiteY142" fmla="*/ 105466 h 8525144"/>
              <a:gd name="connsiteX143" fmla="*/ 7382600 w 8718498"/>
              <a:gd name="connsiteY143" fmla="*/ 105466 h 8525144"/>
              <a:gd name="connsiteX144" fmla="*/ 7382600 w 8718498"/>
              <a:gd name="connsiteY144" fmla="*/ 158199 h 8525144"/>
              <a:gd name="connsiteX145" fmla="*/ 7417755 w 8718498"/>
              <a:gd name="connsiteY145" fmla="*/ 158199 h 8525144"/>
              <a:gd name="connsiteX146" fmla="*/ 7435333 w 8718498"/>
              <a:gd name="connsiteY146" fmla="*/ 228509 h 8525144"/>
              <a:gd name="connsiteX147" fmla="*/ 7488065 w 8718498"/>
              <a:gd name="connsiteY147" fmla="*/ 263664 h 8525144"/>
              <a:gd name="connsiteX148" fmla="*/ 7470488 w 8718498"/>
              <a:gd name="connsiteY148" fmla="*/ 316397 h 8525144"/>
              <a:gd name="connsiteX149" fmla="*/ 7505643 w 8718498"/>
              <a:gd name="connsiteY149" fmla="*/ 333975 h 8525144"/>
              <a:gd name="connsiteX150" fmla="*/ 7488065 w 8718498"/>
              <a:gd name="connsiteY150" fmla="*/ 351552 h 8525144"/>
              <a:gd name="connsiteX151" fmla="*/ 7540798 w 8718498"/>
              <a:gd name="connsiteY151" fmla="*/ 439440 h 8525144"/>
              <a:gd name="connsiteX152" fmla="*/ 7523221 w 8718498"/>
              <a:gd name="connsiteY152" fmla="*/ 457018 h 8525144"/>
              <a:gd name="connsiteX153" fmla="*/ 7558376 w 8718498"/>
              <a:gd name="connsiteY153" fmla="*/ 474596 h 8525144"/>
              <a:gd name="connsiteX154" fmla="*/ 7558376 w 8718498"/>
              <a:gd name="connsiteY154" fmla="*/ 580061 h 8525144"/>
              <a:gd name="connsiteX155" fmla="*/ 7611109 w 8718498"/>
              <a:gd name="connsiteY155" fmla="*/ 632794 h 8525144"/>
              <a:gd name="connsiteX156" fmla="*/ 7628686 w 8718498"/>
              <a:gd name="connsiteY156" fmla="*/ 755838 h 8525144"/>
              <a:gd name="connsiteX157" fmla="*/ 7663842 w 8718498"/>
              <a:gd name="connsiteY157" fmla="*/ 755838 h 8525144"/>
              <a:gd name="connsiteX158" fmla="*/ 7646264 w 8718498"/>
              <a:gd name="connsiteY158" fmla="*/ 843726 h 8525144"/>
              <a:gd name="connsiteX159" fmla="*/ 7698997 w 8718498"/>
              <a:gd name="connsiteY159" fmla="*/ 914036 h 8525144"/>
              <a:gd name="connsiteX160" fmla="*/ 7822040 w 8718498"/>
              <a:gd name="connsiteY160" fmla="*/ 896459 h 8525144"/>
              <a:gd name="connsiteX161" fmla="*/ 7822040 w 8718498"/>
              <a:gd name="connsiteY161" fmla="*/ 931614 h 8525144"/>
              <a:gd name="connsiteX162" fmla="*/ 7927506 w 8718498"/>
              <a:gd name="connsiteY162" fmla="*/ 931614 h 8525144"/>
              <a:gd name="connsiteX163" fmla="*/ 7927506 w 8718498"/>
              <a:gd name="connsiteY163" fmla="*/ 966769 h 8525144"/>
              <a:gd name="connsiteX164" fmla="*/ 7962661 w 8718498"/>
              <a:gd name="connsiteY164" fmla="*/ 966769 h 8525144"/>
              <a:gd name="connsiteX165" fmla="*/ 8032972 w 8718498"/>
              <a:gd name="connsiteY165" fmla="*/ 1054657 h 8525144"/>
              <a:gd name="connsiteX166" fmla="*/ 8103282 w 8718498"/>
              <a:gd name="connsiteY166" fmla="*/ 1054657 h 8525144"/>
              <a:gd name="connsiteX167" fmla="*/ 8068127 w 8718498"/>
              <a:gd name="connsiteY167" fmla="*/ 1107390 h 8525144"/>
              <a:gd name="connsiteX168" fmla="*/ 8120860 w 8718498"/>
              <a:gd name="connsiteY168" fmla="*/ 1177700 h 8525144"/>
              <a:gd name="connsiteX169" fmla="*/ 8085704 w 8718498"/>
              <a:gd name="connsiteY169" fmla="*/ 1212856 h 8525144"/>
              <a:gd name="connsiteX170" fmla="*/ 8156015 w 8718498"/>
              <a:gd name="connsiteY170" fmla="*/ 1318321 h 8525144"/>
              <a:gd name="connsiteX171" fmla="*/ 8349369 w 8718498"/>
              <a:gd name="connsiteY171" fmla="*/ 1300744 h 8525144"/>
              <a:gd name="connsiteX172" fmla="*/ 8437257 w 8718498"/>
              <a:gd name="connsiteY172" fmla="*/ 1212856 h 8525144"/>
              <a:gd name="connsiteX173" fmla="*/ 8472412 w 8718498"/>
              <a:gd name="connsiteY173" fmla="*/ 1230433 h 8525144"/>
              <a:gd name="connsiteX174" fmla="*/ 8595455 w 8718498"/>
              <a:gd name="connsiteY174" fmla="*/ 1160123 h 8525144"/>
              <a:gd name="connsiteX175" fmla="*/ 8718498 w 8718498"/>
              <a:gd name="connsiteY175" fmla="*/ 1160123 h 8525144"/>
              <a:gd name="connsiteX176" fmla="*/ 8665766 w 8718498"/>
              <a:gd name="connsiteY176" fmla="*/ 1177700 h 8525144"/>
              <a:gd name="connsiteX177" fmla="*/ 8648188 w 8718498"/>
              <a:gd name="connsiteY177" fmla="*/ 1265589 h 8525144"/>
              <a:gd name="connsiteX178" fmla="*/ 8683343 w 8718498"/>
              <a:gd name="connsiteY178" fmla="*/ 1300744 h 8525144"/>
              <a:gd name="connsiteX179" fmla="*/ 8577878 w 8718498"/>
              <a:gd name="connsiteY179" fmla="*/ 1406210 h 8525144"/>
              <a:gd name="connsiteX180" fmla="*/ 8595455 w 8718498"/>
              <a:gd name="connsiteY180" fmla="*/ 1423787 h 8525144"/>
              <a:gd name="connsiteX181" fmla="*/ 8542722 w 8718498"/>
              <a:gd name="connsiteY181" fmla="*/ 1546830 h 8525144"/>
              <a:gd name="connsiteX182" fmla="*/ 8560300 w 8718498"/>
              <a:gd name="connsiteY182" fmla="*/ 1599563 h 8525144"/>
              <a:gd name="connsiteX183" fmla="*/ 8437257 w 8718498"/>
              <a:gd name="connsiteY183" fmla="*/ 1828072 h 8525144"/>
              <a:gd name="connsiteX184" fmla="*/ 8384524 w 8718498"/>
              <a:gd name="connsiteY184" fmla="*/ 1845650 h 8525144"/>
              <a:gd name="connsiteX185" fmla="*/ 8261481 w 8718498"/>
              <a:gd name="connsiteY185" fmla="*/ 1792917 h 8525144"/>
              <a:gd name="connsiteX186" fmla="*/ 8226325 w 8718498"/>
              <a:gd name="connsiteY186" fmla="*/ 1828072 h 8525144"/>
              <a:gd name="connsiteX187" fmla="*/ 8243903 w 8718498"/>
              <a:gd name="connsiteY187" fmla="*/ 1845650 h 8525144"/>
              <a:gd name="connsiteX188" fmla="*/ 8138437 w 8718498"/>
              <a:gd name="connsiteY188" fmla="*/ 1880805 h 8525144"/>
              <a:gd name="connsiteX189" fmla="*/ 8191170 w 8718498"/>
              <a:gd name="connsiteY189" fmla="*/ 2056581 h 8525144"/>
              <a:gd name="connsiteX190" fmla="*/ 8191170 w 8718498"/>
              <a:gd name="connsiteY190" fmla="*/ 2162047 h 8525144"/>
              <a:gd name="connsiteX191" fmla="*/ 8156015 w 8718498"/>
              <a:gd name="connsiteY191" fmla="*/ 2267513 h 8525144"/>
              <a:gd name="connsiteX192" fmla="*/ 8068127 w 8718498"/>
              <a:gd name="connsiteY192" fmla="*/ 2302668 h 8525144"/>
              <a:gd name="connsiteX193" fmla="*/ 8085704 w 8718498"/>
              <a:gd name="connsiteY193" fmla="*/ 2355401 h 8525144"/>
              <a:gd name="connsiteX194" fmla="*/ 8032972 w 8718498"/>
              <a:gd name="connsiteY194" fmla="*/ 2302668 h 8525144"/>
              <a:gd name="connsiteX195" fmla="*/ 8032972 w 8718498"/>
              <a:gd name="connsiteY195" fmla="*/ 2267513 h 8525144"/>
              <a:gd name="connsiteX196" fmla="*/ 7980239 w 8718498"/>
              <a:gd name="connsiteY196" fmla="*/ 2249935 h 8525144"/>
              <a:gd name="connsiteX197" fmla="*/ 7962661 w 8718498"/>
              <a:gd name="connsiteY197" fmla="*/ 2337823 h 8525144"/>
              <a:gd name="connsiteX198" fmla="*/ 7927506 w 8718498"/>
              <a:gd name="connsiteY198" fmla="*/ 2372979 h 8525144"/>
              <a:gd name="connsiteX199" fmla="*/ 7909928 w 8718498"/>
              <a:gd name="connsiteY199" fmla="*/ 2355401 h 8525144"/>
              <a:gd name="connsiteX200" fmla="*/ 7857195 w 8718498"/>
              <a:gd name="connsiteY200" fmla="*/ 2443289 h 8525144"/>
              <a:gd name="connsiteX201" fmla="*/ 7716574 w 8718498"/>
              <a:gd name="connsiteY201" fmla="*/ 2443289 h 8525144"/>
              <a:gd name="connsiteX202" fmla="*/ 7769307 w 8718498"/>
              <a:gd name="connsiteY202" fmla="*/ 2531177 h 8525144"/>
              <a:gd name="connsiteX203" fmla="*/ 7734152 w 8718498"/>
              <a:gd name="connsiteY203" fmla="*/ 2566332 h 8525144"/>
              <a:gd name="connsiteX204" fmla="*/ 7611109 w 8718498"/>
              <a:gd name="connsiteY204" fmla="*/ 2548755 h 8525144"/>
              <a:gd name="connsiteX205" fmla="*/ 7575954 w 8718498"/>
              <a:gd name="connsiteY205" fmla="*/ 2513600 h 8525144"/>
              <a:gd name="connsiteX206" fmla="*/ 7593531 w 8718498"/>
              <a:gd name="connsiteY206" fmla="*/ 2496022 h 8525144"/>
              <a:gd name="connsiteX207" fmla="*/ 7558376 w 8718498"/>
              <a:gd name="connsiteY207" fmla="*/ 2496022 h 8525144"/>
              <a:gd name="connsiteX208" fmla="*/ 7575954 w 8718498"/>
              <a:gd name="connsiteY208" fmla="*/ 2478444 h 8525144"/>
              <a:gd name="connsiteX209" fmla="*/ 7523221 w 8718498"/>
              <a:gd name="connsiteY209" fmla="*/ 2496022 h 8525144"/>
              <a:gd name="connsiteX210" fmla="*/ 7435333 w 8718498"/>
              <a:gd name="connsiteY210" fmla="*/ 2654220 h 8525144"/>
              <a:gd name="connsiteX211" fmla="*/ 7312289 w 8718498"/>
              <a:gd name="connsiteY211" fmla="*/ 2706953 h 8525144"/>
              <a:gd name="connsiteX212" fmla="*/ 7206824 w 8718498"/>
              <a:gd name="connsiteY212" fmla="*/ 2794841 h 8525144"/>
              <a:gd name="connsiteX213" fmla="*/ 755838 w 8718498"/>
              <a:gd name="connsiteY213" fmla="*/ 4236206 h 8525144"/>
              <a:gd name="connsiteX214" fmla="*/ 703105 w 8718498"/>
              <a:gd name="connsiteY214" fmla="*/ 4183473 h 8525144"/>
              <a:gd name="connsiteX215" fmla="*/ 703105 w 8718498"/>
              <a:gd name="connsiteY215" fmla="*/ 4148318 h 8525144"/>
              <a:gd name="connsiteX216" fmla="*/ 755838 w 8718498"/>
              <a:gd name="connsiteY216" fmla="*/ 4095585 h 8525144"/>
              <a:gd name="connsiteX217" fmla="*/ 790993 w 8718498"/>
              <a:gd name="connsiteY217" fmla="*/ 4165896 h 8525144"/>
              <a:gd name="connsiteX218" fmla="*/ 826148 w 8718498"/>
              <a:gd name="connsiteY218" fmla="*/ 4130740 h 8525144"/>
              <a:gd name="connsiteX219" fmla="*/ 826148 w 8718498"/>
              <a:gd name="connsiteY219" fmla="*/ 4060430 h 8525144"/>
              <a:gd name="connsiteX220" fmla="*/ 738260 w 8718498"/>
              <a:gd name="connsiteY220" fmla="*/ 3954964 h 8525144"/>
              <a:gd name="connsiteX221" fmla="*/ 738260 w 8718498"/>
              <a:gd name="connsiteY221" fmla="*/ 3884654 h 8525144"/>
              <a:gd name="connsiteX222" fmla="*/ 790993 w 8718498"/>
              <a:gd name="connsiteY222" fmla="*/ 3831921 h 8525144"/>
              <a:gd name="connsiteX223" fmla="*/ 685527 w 8718498"/>
              <a:gd name="connsiteY223" fmla="*/ 3761610 h 8525144"/>
              <a:gd name="connsiteX224" fmla="*/ 650372 w 8718498"/>
              <a:gd name="connsiteY224" fmla="*/ 3620989 h 8525144"/>
              <a:gd name="connsiteX225" fmla="*/ 562484 w 8718498"/>
              <a:gd name="connsiteY225" fmla="*/ 3638567 h 8525144"/>
              <a:gd name="connsiteX226" fmla="*/ 439440 w 8718498"/>
              <a:gd name="connsiteY226" fmla="*/ 3585834 h 8525144"/>
              <a:gd name="connsiteX227" fmla="*/ 439440 w 8718498"/>
              <a:gd name="connsiteY227" fmla="*/ 3550679 h 8525144"/>
              <a:gd name="connsiteX228" fmla="*/ 386708 w 8718498"/>
              <a:gd name="connsiteY228" fmla="*/ 3568257 h 8525144"/>
              <a:gd name="connsiteX229" fmla="*/ 351552 w 8718498"/>
              <a:gd name="connsiteY229" fmla="*/ 3515524 h 8525144"/>
              <a:gd name="connsiteX230" fmla="*/ 369130 w 8718498"/>
              <a:gd name="connsiteY230" fmla="*/ 3462791 h 8525144"/>
              <a:gd name="connsiteX231" fmla="*/ 316397 w 8718498"/>
              <a:gd name="connsiteY231" fmla="*/ 3410058 h 8525144"/>
              <a:gd name="connsiteX232" fmla="*/ 281242 w 8718498"/>
              <a:gd name="connsiteY232" fmla="*/ 3410058 h 8525144"/>
              <a:gd name="connsiteX233" fmla="*/ 281242 w 8718498"/>
              <a:gd name="connsiteY233" fmla="*/ 3374903 h 8525144"/>
              <a:gd name="connsiteX234" fmla="*/ 140621 w 8718498"/>
              <a:gd name="connsiteY234" fmla="*/ 3339748 h 8525144"/>
              <a:gd name="connsiteX235" fmla="*/ 175776 w 8718498"/>
              <a:gd name="connsiteY235" fmla="*/ 3304592 h 8525144"/>
              <a:gd name="connsiteX236" fmla="*/ 210931 w 8718498"/>
              <a:gd name="connsiteY236" fmla="*/ 3322170 h 8525144"/>
              <a:gd name="connsiteX237" fmla="*/ 4728379 w 8718498"/>
              <a:gd name="connsiteY237" fmla="*/ 5818192 h 8525144"/>
              <a:gd name="connsiteX238" fmla="*/ 4693224 w 8718498"/>
              <a:gd name="connsiteY238" fmla="*/ 5818192 h 8525144"/>
              <a:gd name="connsiteX239" fmla="*/ 4710802 w 8718498"/>
              <a:gd name="connsiteY239" fmla="*/ 5765459 h 8525144"/>
              <a:gd name="connsiteX240" fmla="*/ 4675647 w 8718498"/>
              <a:gd name="connsiteY240" fmla="*/ 5765459 h 8525144"/>
              <a:gd name="connsiteX241" fmla="*/ 4710802 w 8718498"/>
              <a:gd name="connsiteY241" fmla="*/ 5695149 h 8525144"/>
              <a:gd name="connsiteX242" fmla="*/ 4675647 w 8718498"/>
              <a:gd name="connsiteY242" fmla="*/ 5659993 h 8525144"/>
              <a:gd name="connsiteX243" fmla="*/ 4587759 w 8718498"/>
              <a:gd name="connsiteY243" fmla="*/ 5677571 h 8525144"/>
              <a:gd name="connsiteX244" fmla="*/ 4517448 w 8718498"/>
              <a:gd name="connsiteY244" fmla="*/ 5607260 h 8525144"/>
              <a:gd name="connsiteX245" fmla="*/ 4482293 w 8718498"/>
              <a:gd name="connsiteY245" fmla="*/ 5607260 h 8525144"/>
              <a:gd name="connsiteX246" fmla="*/ 4447138 w 8718498"/>
              <a:gd name="connsiteY246" fmla="*/ 5677571 h 8525144"/>
              <a:gd name="connsiteX247" fmla="*/ 4359249 w 8718498"/>
              <a:gd name="connsiteY247" fmla="*/ 5677571 h 8525144"/>
              <a:gd name="connsiteX248" fmla="*/ 4306517 w 8718498"/>
              <a:gd name="connsiteY248" fmla="*/ 5730304 h 8525144"/>
              <a:gd name="connsiteX249" fmla="*/ 4271361 w 8718498"/>
              <a:gd name="connsiteY249" fmla="*/ 5695149 h 8525144"/>
              <a:gd name="connsiteX250" fmla="*/ 4236206 w 8718498"/>
              <a:gd name="connsiteY250" fmla="*/ 5695149 h 8525144"/>
              <a:gd name="connsiteX251" fmla="*/ 4183473 w 8718498"/>
              <a:gd name="connsiteY251" fmla="*/ 5747881 h 8525144"/>
              <a:gd name="connsiteX252" fmla="*/ 4130740 w 8718498"/>
              <a:gd name="connsiteY252" fmla="*/ 5695149 h 8525144"/>
              <a:gd name="connsiteX253" fmla="*/ 4095585 w 8718498"/>
              <a:gd name="connsiteY253" fmla="*/ 5695149 h 8525144"/>
              <a:gd name="connsiteX254" fmla="*/ 4078007 w 8718498"/>
              <a:gd name="connsiteY254" fmla="*/ 5747881 h 8525144"/>
              <a:gd name="connsiteX255" fmla="*/ 3990119 w 8718498"/>
              <a:gd name="connsiteY255" fmla="*/ 5730304 h 8525144"/>
              <a:gd name="connsiteX256" fmla="*/ 3990119 w 8718498"/>
              <a:gd name="connsiteY256" fmla="*/ 5941235 h 8525144"/>
              <a:gd name="connsiteX257" fmla="*/ 3919809 w 8718498"/>
              <a:gd name="connsiteY257" fmla="*/ 5923658 h 8525144"/>
              <a:gd name="connsiteX258" fmla="*/ 3919809 w 8718498"/>
              <a:gd name="connsiteY258" fmla="*/ 5853347 h 8525144"/>
              <a:gd name="connsiteX259" fmla="*/ 3779188 w 8718498"/>
              <a:gd name="connsiteY259" fmla="*/ 5888502 h 8525144"/>
              <a:gd name="connsiteX260" fmla="*/ 3779188 w 8718498"/>
              <a:gd name="connsiteY260" fmla="*/ 5853347 h 8525144"/>
              <a:gd name="connsiteX261" fmla="*/ 3744033 w 8718498"/>
              <a:gd name="connsiteY261" fmla="*/ 5853347 h 8525144"/>
              <a:gd name="connsiteX262" fmla="*/ 3726455 w 8718498"/>
              <a:gd name="connsiteY262" fmla="*/ 5800614 h 8525144"/>
              <a:gd name="connsiteX263" fmla="*/ 3656145 w 8718498"/>
              <a:gd name="connsiteY263" fmla="*/ 5800614 h 8525144"/>
              <a:gd name="connsiteX264" fmla="*/ 3656145 w 8718498"/>
              <a:gd name="connsiteY264" fmla="*/ 5695149 h 8525144"/>
              <a:gd name="connsiteX265" fmla="*/ 3691300 w 8718498"/>
              <a:gd name="connsiteY265" fmla="*/ 5659993 h 8525144"/>
              <a:gd name="connsiteX266" fmla="*/ 3603412 w 8718498"/>
              <a:gd name="connsiteY266" fmla="*/ 5624838 h 8525144"/>
              <a:gd name="connsiteX267" fmla="*/ 3603412 w 8718498"/>
              <a:gd name="connsiteY267" fmla="*/ 5554528 h 8525144"/>
              <a:gd name="connsiteX268" fmla="*/ 3568257 w 8718498"/>
              <a:gd name="connsiteY268" fmla="*/ 5519372 h 8525144"/>
              <a:gd name="connsiteX269" fmla="*/ 3603412 w 8718498"/>
              <a:gd name="connsiteY269" fmla="*/ 5484217 h 8525144"/>
              <a:gd name="connsiteX270" fmla="*/ 3497946 w 8718498"/>
              <a:gd name="connsiteY270" fmla="*/ 5484217 h 8525144"/>
              <a:gd name="connsiteX271" fmla="*/ 3427636 w 8718498"/>
              <a:gd name="connsiteY271" fmla="*/ 5519372 h 8525144"/>
              <a:gd name="connsiteX272" fmla="*/ 3410058 w 8718498"/>
              <a:gd name="connsiteY272" fmla="*/ 5501795 h 8525144"/>
              <a:gd name="connsiteX273" fmla="*/ 3445213 w 8718498"/>
              <a:gd name="connsiteY273" fmla="*/ 5466640 h 8525144"/>
              <a:gd name="connsiteX274" fmla="*/ 3410058 w 8718498"/>
              <a:gd name="connsiteY274" fmla="*/ 5431484 h 8525144"/>
              <a:gd name="connsiteX275" fmla="*/ 3445213 w 8718498"/>
              <a:gd name="connsiteY275" fmla="*/ 5361174 h 8525144"/>
              <a:gd name="connsiteX276" fmla="*/ 3427636 w 8718498"/>
              <a:gd name="connsiteY276" fmla="*/ 5343596 h 8525144"/>
              <a:gd name="connsiteX277" fmla="*/ 3568257 w 8718498"/>
              <a:gd name="connsiteY277" fmla="*/ 5202975 h 8525144"/>
              <a:gd name="connsiteX278" fmla="*/ 3550679 w 8718498"/>
              <a:gd name="connsiteY278" fmla="*/ 5185398 h 8525144"/>
              <a:gd name="connsiteX279" fmla="*/ 3585834 w 8718498"/>
              <a:gd name="connsiteY279" fmla="*/ 5115087 h 8525144"/>
              <a:gd name="connsiteX280" fmla="*/ 3585834 w 8718498"/>
              <a:gd name="connsiteY280" fmla="*/ 4974466 h 8525144"/>
              <a:gd name="connsiteX281" fmla="*/ 3533101 w 8718498"/>
              <a:gd name="connsiteY281" fmla="*/ 4921733 h 8525144"/>
              <a:gd name="connsiteX282" fmla="*/ 3533101 w 8718498"/>
              <a:gd name="connsiteY282" fmla="*/ 4956889 h 8525144"/>
              <a:gd name="connsiteX283" fmla="*/ 3497946 w 8718498"/>
              <a:gd name="connsiteY283" fmla="*/ 4921733 h 8525144"/>
              <a:gd name="connsiteX284" fmla="*/ 3497946 w 8718498"/>
              <a:gd name="connsiteY284" fmla="*/ 4851423 h 8525144"/>
              <a:gd name="connsiteX285" fmla="*/ 3427636 w 8718498"/>
              <a:gd name="connsiteY285" fmla="*/ 4816268 h 8525144"/>
              <a:gd name="connsiteX286" fmla="*/ 3427636 w 8718498"/>
              <a:gd name="connsiteY286" fmla="*/ 4781112 h 8525144"/>
              <a:gd name="connsiteX287" fmla="*/ 3392480 w 8718498"/>
              <a:gd name="connsiteY287" fmla="*/ 4816268 h 8525144"/>
              <a:gd name="connsiteX288" fmla="*/ 3410058 w 8718498"/>
              <a:gd name="connsiteY288" fmla="*/ 4833845 h 8525144"/>
              <a:gd name="connsiteX289" fmla="*/ 3374903 w 8718498"/>
              <a:gd name="connsiteY289" fmla="*/ 4833845 h 8525144"/>
              <a:gd name="connsiteX290" fmla="*/ 3392480 w 8718498"/>
              <a:gd name="connsiteY290" fmla="*/ 4886578 h 8525144"/>
              <a:gd name="connsiteX291" fmla="*/ 3339748 w 8718498"/>
              <a:gd name="connsiteY291" fmla="*/ 4921733 h 8525144"/>
              <a:gd name="connsiteX292" fmla="*/ 3216704 w 8718498"/>
              <a:gd name="connsiteY292" fmla="*/ 4833845 h 8525144"/>
              <a:gd name="connsiteX293" fmla="*/ 3146394 w 8718498"/>
              <a:gd name="connsiteY293" fmla="*/ 4833845 h 8525144"/>
              <a:gd name="connsiteX294" fmla="*/ 3093661 w 8718498"/>
              <a:gd name="connsiteY294" fmla="*/ 4851423 h 8525144"/>
              <a:gd name="connsiteX295" fmla="*/ 3093661 w 8718498"/>
              <a:gd name="connsiteY295" fmla="*/ 4886578 h 8525144"/>
              <a:gd name="connsiteX296" fmla="*/ 3040928 w 8718498"/>
              <a:gd name="connsiteY296" fmla="*/ 4921733 h 8525144"/>
              <a:gd name="connsiteX297" fmla="*/ 2953040 w 8718498"/>
              <a:gd name="connsiteY297" fmla="*/ 4939311 h 8525144"/>
              <a:gd name="connsiteX298" fmla="*/ 2847574 w 8718498"/>
              <a:gd name="connsiteY298" fmla="*/ 5044777 h 8525144"/>
              <a:gd name="connsiteX299" fmla="*/ 2777264 w 8718498"/>
              <a:gd name="connsiteY299" fmla="*/ 5062354 h 8525144"/>
              <a:gd name="connsiteX300" fmla="*/ 2636643 w 8718498"/>
              <a:gd name="connsiteY300" fmla="*/ 5062354 h 8525144"/>
              <a:gd name="connsiteX301" fmla="*/ 2636643 w 8718498"/>
              <a:gd name="connsiteY301" fmla="*/ 4956889 h 8525144"/>
              <a:gd name="connsiteX302" fmla="*/ 2566332 w 8718498"/>
              <a:gd name="connsiteY302" fmla="*/ 4956889 h 8525144"/>
              <a:gd name="connsiteX303" fmla="*/ 2548755 w 8718498"/>
              <a:gd name="connsiteY303" fmla="*/ 4869000 h 8525144"/>
              <a:gd name="connsiteX304" fmla="*/ 2460867 w 8718498"/>
              <a:gd name="connsiteY304" fmla="*/ 4886578 h 8525144"/>
              <a:gd name="connsiteX305" fmla="*/ 2302668 w 8718498"/>
              <a:gd name="connsiteY305" fmla="*/ 4833845 h 8525144"/>
              <a:gd name="connsiteX306" fmla="*/ 2232358 w 8718498"/>
              <a:gd name="connsiteY306" fmla="*/ 4904156 h 8525144"/>
              <a:gd name="connsiteX307" fmla="*/ 2197202 w 8718498"/>
              <a:gd name="connsiteY307" fmla="*/ 4992044 h 8525144"/>
              <a:gd name="connsiteX308" fmla="*/ 2162047 w 8718498"/>
              <a:gd name="connsiteY308" fmla="*/ 4956889 h 8525144"/>
              <a:gd name="connsiteX309" fmla="*/ 2179625 w 8718498"/>
              <a:gd name="connsiteY309" fmla="*/ 4869000 h 8525144"/>
              <a:gd name="connsiteX310" fmla="*/ 2144470 w 8718498"/>
              <a:gd name="connsiteY310" fmla="*/ 4851423 h 8525144"/>
              <a:gd name="connsiteX311" fmla="*/ 2109314 w 8718498"/>
              <a:gd name="connsiteY311" fmla="*/ 4886578 h 8525144"/>
              <a:gd name="connsiteX312" fmla="*/ 2021426 w 8718498"/>
              <a:gd name="connsiteY312" fmla="*/ 4904156 h 8525144"/>
              <a:gd name="connsiteX313" fmla="*/ 1951116 w 8718498"/>
              <a:gd name="connsiteY313" fmla="*/ 4904156 h 8525144"/>
              <a:gd name="connsiteX314" fmla="*/ 1863228 w 8718498"/>
              <a:gd name="connsiteY314" fmla="*/ 4851423 h 8525144"/>
              <a:gd name="connsiteX315" fmla="*/ 1828072 w 8718498"/>
              <a:gd name="connsiteY315" fmla="*/ 4886578 h 8525144"/>
              <a:gd name="connsiteX316" fmla="*/ 1792917 w 8718498"/>
              <a:gd name="connsiteY316" fmla="*/ 4851423 h 8525144"/>
              <a:gd name="connsiteX317" fmla="*/ 1792917 w 8718498"/>
              <a:gd name="connsiteY317" fmla="*/ 4886578 h 8525144"/>
              <a:gd name="connsiteX318" fmla="*/ 1722607 w 8718498"/>
              <a:gd name="connsiteY318" fmla="*/ 4816268 h 8525144"/>
              <a:gd name="connsiteX319" fmla="*/ 1669874 w 8718498"/>
              <a:gd name="connsiteY319" fmla="*/ 4833845 h 8525144"/>
              <a:gd name="connsiteX320" fmla="*/ 1652296 w 8718498"/>
              <a:gd name="connsiteY320" fmla="*/ 4763535 h 8525144"/>
              <a:gd name="connsiteX321" fmla="*/ 1599563 w 8718498"/>
              <a:gd name="connsiteY321" fmla="*/ 4781112 h 8525144"/>
              <a:gd name="connsiteX322" fmla="*/ 1511675 w 8718498"/>
              <a:gd name="connsiteY322" fmla="*/ 4693224 h 8525144"/>
              <a:gd name="connsiteX323" fmla="*/ 1511675 w 8718498"/>
              <a:gd name="connsiteY323" fmla="*/ 4658069 h 8525144"/>
              <a:gd name="connsiteX324" fmla="*/ 1441365 w 8718498"/>
              <a:gd name="connsiteY324" fmla="*/ 4693224 h 8525144"/>
              <a:gd name="connsiteX325" fmla="*/ 1353477 w 8718498"/>
              <a:gd name="connsiteY325" fmla="*/ 4605336 h 8525144"/>
              <a:gd name="connsiteX326" fmla="*/ 1318321 w 8718498"/>
              <a:gd name="connsiteY326" fmla="*/ 4605336 h 8525144"/>
              <a:gd name="connsiteX327" fmla="*/ 1318321 w 8718498"/>
              <a:gd name="connsiteY327" fmla="*/ 4570181 h 8525144"/>
              <a:gd name="connsiteX328" fmla="*/ 1300744 w 8718498"/>
              <a:gd name="connsiteY328" fmla="*/ 4587759 h 8525144"/>
              <a:gd name="connsiteX329" fmla="*/ 1283166 w 8718498"/>
              <a:gd name="connsiteY329" fmla="*/ 4552603 h 8525144"/>
              <a:gd name="connsiteX330" fmla="*/ 1248011 w 8718498"/>
              <a:gd name="connsiteY330" fmla="*/ 4552603 h 8525144"/>
              <a:gd name="connsiteX331" fmla="*/ 1230433 w 8718498"/>
              <a:gd name="connsiteY331" fmla="*/ 4499871 h 8525144"/>
              <a:gd name="connsiteX332" fmla="*/ 1142545 w 8718498"/>
              <a:gd name="connsiteY332" fmla="*/ 4482293 h 8525144"/>
              <a:gd name="connsiteX333" fmla="*/ 1107390 w 8718498"/>
              <a:gd name="connsiteY333" fmla="*/ 4552603 h 8525144"/>
              <a:gd name="connsiteX334" fmla="*/ 861303 w 8718498"/>
              <a:gd name="connsiteY334" fmla="*/ 4376827 h 8525144"/>
              <a:gd name="connsiteX335" fmla="*/ 808570 w 8718498"/>
              <a:gd name="connsiteY335" fmla="*/ 4394405 h 8525144"/>
              <a:gd name="connsiteX336" fmla="*/ 755838 w 8718498"/>
              <a:gd name="connsiteY336" fmla="*/ 4341672 h 8525144"/>
              <a:gd name="connsiteX337" fmla="*/ 755838 w 8718498"/>
              <a:gd name="connsiteY337" fmla="*/ 4236206 h 8525144"/>
              <a:gd name="connsiteX338" fmla="*/ 4886578 w 8718498"/>
              <a:gd name="connsiteY338" fmla="*/ 5888502 h 8525144"/>
              <a:gd name="connsiteX339" fmla="*/ 4798690 w 8718498"/>
              <a:gd name="connsiteY339" fmla="*/ 5870925 h 8525144"/>
              <a:gd name="connsiteX340" fmla="*/ 4728379 w 8718498"/>
              <a:gd name="connsiteY340" fmla="*/ 5818192 h 8525144"/>
              <a:gd name="connsiteX341" fmla="*/ 4939311 w 8718498"/>
              <a:gd name="connsiteY341" fmla="*/ 8156015 h 8525144"/>
              <a:gd name="connsiteX342" fmla="*/ 4921733 w 8718498"/>
              <a:gd name="connsiteY342" fmla="*/ 7997817 h 8525144"/>
              <a:gd name="connsiteX343" fmla="*/ 5079932 w 8718498"/>
              <a:gd name="connsiteY343" fmla="*/ 6679495 h 8525144"/>
              <a:gd name="connsiteX344" fmla="*/ 5132665 w 8718498"/>
              <a:gd name="connsiteY344" fmla="*/ 6749806 h 8525144"/>
              <a:gd name="connsiteX345" fmla="*/ 5150242 w 8718498"/>
              <a:gd name="connsiteY345" fmla="*/ 6837694 h 8525144"/>
              <a:gd name="connsiteX346" fmla="*/ 5220553 w 8718498"/>
              <a:gd name="connsiteY346" fmla="*/ 7259557 h 8525144"/>
              <a:gd name="connsiteX347" fmla="*/ 5185398 w 8718498"/>
              <a:gd name="connsiteY347" fmla="*/ 7400178 h 8525144"/>
              <a:gd name="connsiteX348" fmla="*/ 5431484 w 8718498"/>
              <a:gd name="connsiteY348" fmla="*/ 8525145 h 8525144"/>
              <a:gd name="connsiteX349" fmla="*/ 5572105 w 8718498"/>
              <a:gd name="connsiteY349" fmla="*/ 8472412 h 8525144"/>
              <a:gd name="connsiteX350" fmla="*/ 5958813 w 8718498"/>
              <a:gd name="connsiteY350" fmla="*/ 7980239 h 8525144"/>
              <a:gd name="connsiteX351" fmla="*/ 6046701 w 8718498"/>
              <a:gd name="connsiteY351" fmla="*/ 7874773 h 8525144"/>
              <a:gd name="connsiteX352" fmla="*/ 6380676 w 8718498"/>
              <a:gd name="connsiteY352" fmla="*/ 7452910 h 8525144"/>
              <a:gd name="connsiteX353" fmla="*/ 6433408 w 8718498"/>
              <a:gd name="connsiteY353" fmla="*/ 7294712 h 8525144"/>
              <a:gd name="connsiteX354" fmla="*/ 6450986 w 8718498"/>
              <a:gd name="connsiteY354" fmla="*/ 6714650 h 8525144"/>
              <a:gd name="connsiteX355" fmla="*/ 6450986 w 8718498"/>
              <a:gd name="connsiteY355" fmla="*/ 6872849 h 8525144"/>
              <a:gd name="connsiteX356" fmla="*/ 6591607 w 8718498"/>
              <a:gd name="connsiteY356" fmla="*/ 6275210 h 8525144"/>
              <a:gd name="connsiteX357" fmla="*/ 6503719 w 8718498"/>
              <a:gd name="connsiteY357" fmla="*/ 6415831 h 8525144"/>
              <a:gd name="connsiteX358" fmla="*/ 6855271 w 8718498"/>
              <a:gd name="connsiteY358" fmla="*/ 5853347 h 8525144"/>
              <a:gd name="connsiteX359" fmla="*/ 6749806 w 8718498"/>
              <a:gd name="connsiteY359" fmla="*/ 5993968 h 8525144"/>
              <a:gd name="connsiteX360" fmla="*/ 6943159 w 8718498"/>
              <a:gd name="connsiteY360" fmla="*/ 5589683 h 8525144"/>
              <a:gd name="connsiteX361" fmla="*/ 6978315 w 8718498"/>
              <a:gd name="connsiteY361" fmla="*/ 5413907 h 85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Lst>
            <a:rect l="l" t="t" r="r" b="b"/>
            <a:pathLst>
              <a:path w="8718498" h="8525144">
                <a:moveTo>
                  <a:pt x="52733" y="3058506"/>
                </a:moveTo>
                <a:lnTo>
                  <a:pt x="52733" y="2988195"/>
                </a:lnTo>
                <a:lnTo>
                  <a:pt x="35155" y="3005773"/>
                </a:lnTo>
                <a:lnTo>
                  <a:pt x="0" y="2935462"/>
                </a:lnTo>
                <a:lnTo>
                  <a:pt x="70310" y="2900307"/>
                </a:lnTo>
                <a:lnTo>
                  <a:pt x="52733" y="2847574"/>
                </a:lnTo>
                <a:lnTo>
                  <a:pt x="105466" y="2794841"/>
                </a:lnTo>
                <a:lnTo>
                  <a:pt x="123043" y="2812419"/>
                </a:lnTo>
                <a:lnTo>
                  <a:pt x="175776" y="2759686"/>
                </a:lnTo>
                <a:lnTo>
                  <a:pt x="210931" y="2759686"/>
                </a:lnTo>
                <a:lnTo>
                  <a:pt x="210931" y="2724531"/>
                </a:lnTo>
                <a:lnTo>
                  <a:pt x="263664" y="2742109"/>
                </a:lnTo>
                <a:lnTo>
                  <a:pt x="298820" y="2706953"/>
                </a:lnTo>
                <a:lnTo>
                  <a:pt x="316397" y="2759686"/>
                </a:lnTo>
                <a:lnTo>
                  <a:pt x="421863" y="2759686"/>
                </a:lnTo>
                <a:lnTo>
                  <a:pt x="509751" y="2619065"/>
                </a:lnTo>
                <a:lnTo>
                  <a:pt x="597639" y="2636643"/>
                </a:lnTo>
                <a:lnTo>
                  <a:pt x="650372" y="2583910"/>
                </a:lnTo>
                <a:lnTo>
                  <a:pt x="667950" y="2601488"/>
                </a:lnTo>
                <a:lnTo>
                  <a:pt x="667950" y="2566332"/>
                </a:lnTo>
                <a:lnTo>
                  <a:pt x="773415" y="2531177"/>
                </a:lnTo>
                <a:lnTo>
                  <a:pt x="826148" y="2478444"/>
                </a:lnTo>
                <a:lnTo>
                  <a:pt x="949191" y="2443289"/>
                </a:lnTo>
                <a:lnTo>
                  <a:pt x="949191" y="2320246"/>
                </a:lnTo>
                <a:lnTo>
                  <a:pt x="1001924" y="2267513"/>
                </a:lnTo>
                <a:lnTo>
                  <a:pt x="984347" y="2249935"/>
                </a:lnTo>
                <a:lnTo>
                  <a:pt x="1037079" y="2232358"/>
                </a:lnTo>
                <a:lnTo>
                  <a:pt x="1037079" y="2162047"/>
                </a:lnTo>
                <a:lnTo>
                  <a:pt x="984347" y="2039004"/>
                </a:lnTo>
                <a:lnTo>
                  <a:pt x="984347" y="1933538"/>
                </a:lnTo>
                <a:lnTo>
                  <a:pt x="914036" y="1898383"/>
                </a:lnTo>
                <a:lnTo>
                  <a:pt x="914036" y="1863228"/>
                </a:lnTo>
                <a:lnTo>
                  <a:pt x="1142545" y="1792917"/>
                </a:lnTo>
                <a:lnTo>
                  <a:pt x="1283166" y="1828072"/>
                </a:lnTo>
                <a:lnTo>
                  <a:pt x="1300744" y="1810495"/>
                </a:lnTo>
                <a:lnTo>
                  <a:pt x="1248011" y="1757762"/>
                </a:lnTo>
                <a:lnTo>
                  <a:pt x="1248011" y="1722607"/>
                </a:lnTo>
                <a:lnTo>
                  <a:pt x="1353477" y="1406210"/>
                </a:lnTo>
                <a:lnTo>
                  <a:pt x="1476520" y="1458942"/>
                </a:lnTo>
                <a:lnTo>
                  <a:pt x="1634719" y="1476520"/>
                </a:lnTo>
                <a:lnTo>
                  <a:pt x="1705029" y="1441365"/>
                </a:lnTo>
                <a:lnTo>
                  <a:pt x="1740184" y="1406210"/>
                </a:lnTo>
                <a:lnTo>
                  <a:pt x="1705029" y="1212856"/>
                </a:lnTo>
                <a:lnTo>
                  <a:pt x="1775339" y="1142545"/>
                </a:lnTo>
                <a:lnTo>
                  <a:pt x="1810495" y="1160123"/>
                </a:lnTo>
                <a:lnTo>
                  <a:pt x="1863228" y="1124968"/>
                </a:lnTo>
                <a:lnTo>
                  <a:pt x="1898383" y="1054657"/>
                </a:lnTo>
                <a:lnTo>
                  <a:pt x="1880805" y="1037080"/>
                </a:lnTo>
                <a:lnTo>
                  <a:pt x="1915960" y="1001924"/>
                </a:lnTo>
                <a:lnTo>
                  <a:pt x="2021426" y="1001924"/>
                </a:lnTo>
                <a:lnTo>
                  <a:pt x="2056581" y="1124968"/>
                </a:lnTo>
                <a:lnTo>
                  <a:pt x="2144470" y="1160123"/>
                </a:lnTo>
                <a:lnTo>
                  <a:pt x="2179625" y="1230433"/>
                </a:lnTo>
                <a:lnTo>
                  <a:pt x="2285090" y="1230433"/>
                </a:lnTo>
                <a:lnTo>
                  <a:pt x="2302668" y="1283166"/>
                </a:lnTo>
                <a:lnTo>
                  <a:pt x="2355401" y="1265589"/>
                </a:lnTo>
                <a:lnTo>
                  <a:pt x="2355401" y="1300744"/>
                </a:lnTo>
                <a:lnTo>
                  <a:pt x="2408134" y="1335899"/>
                </a:lnTo>
                <a:lnTo>
                  <a:pt x="2443289" y="1458942"/>
                </a:lnTo>
                <a:lnTo>
                  <a:pt x="2478444" y="1458942"/>
                </a:lnTo>
                <a:lnTo>
                  <a:pt x="2496022" y="1511675"/>
                </a:lnTo>
                <a:lnTo>
                  <a:pt x="2496022" y="1564408"/>
                </a:lnTo>
                <a:lnTo>
                  <a:pt x="2460867" y="1599563"/>
                </a:lnTo>
                <a:lnTo>
                  <a:pt x="2478444" y="1652296"/>
                </a:lnTo>
                <a:lnTo>
                  <a:pt x="2443289" y="1705029"/>
                </a:lnTo>
                <a:lnTo>
                  <a:pt x="2460867" y="1828072"/>
                </a:lnTo>
                <a:lnTo>
                  <a:pt x="2478444" y="1810495"/>
                </a:lnTo>
                <a:lnTo>
                  <a:pt x="2531177" y="1845650"/>
                </a:lnTo>
                <a:lnTo>
                  <a:pt x="2548755" y="1828072"/>
                </a:lnTo>
                <a:lnTo>
                  <a:pt x="2654220" y="1863228"/>
                </a:lnTo>
                <a:lnTo>
                  <a:pt x="2829997" y="1863228"/>
                </a:lnTo>
                <a:lnTo>
                  <a:pt x="3023350" y="2003849"/>
                </a:lnTo>
                <a:lnTo>
                  <a:pt x="3111238" y="2003849"/>
                </a:lnTo>
                <a:lnTo>
                  <a:pt x="3093661" y="2056581"/>
                </a:lnTo>
                <a:lnTo>
                  <a:pt x="3128816" y="2056581"/>
                </a:lnTo>
                <a:lnTo>
                  <a:pt x="3146394" y="2144470"/>
                </a:lnTo>
                <a:lnTo>
                  <a:pt x="3251859" y="2302668"/>
                </a:lnTo>
                <a:lnTo>
                  <a:pt x="3357325" y="2285090"/>
                </a:lnTo>
                <a:lnTo>
                  <a:pt x="3691300" y="2337823"/>
                </a:lnTo>
                <a:lnTo>
                  <a:pt x="3972542" y="2337823"/>
                </a:lnTo>
                <a:lnTo>
                  <a:pt x="4095585" y="2425711"/>
                </a:lnTo>
                <a:lnTo>
                  <a:pt x="4113163" y="2408134"/>
                </a:lnTo>
                <a:lnTo>
                  <a:pt x="4201051" y="2460867"/>
                </a:lnTo>
                <a:lnTo>
                  <a:pt x="4376827" y="2478444"/>
                </a:lnTo>
                <a:lnTo>
                  <a:pt x="4394405" y="2513600"/>
                </a:lnTo>
                <a:lnTo>
                  <a:pt x="4464715" y="2531177"/>
                </a:lnTo>
                <a:lnTo>
                  <a:pt x="4517448" y="2478444"/>
                </a:lnTo>
                <a:lnTo>
                  <a:pt x="4816268" y="2355401"/>
                </a:lnTo>
                <a:lnTo>
                  <a:pt x="4992044" y="2372979"/>
                </a:lnTo>
                <a:lnTo>
                  <a:pt x="5185398" y="2320246"/>
                </a:lnTo>
                <a:lnTo>
                  <a:pt x="5326018" y="2179625"/>
                </a:lnTo>
                <a:lnTo>
                  <a:pt x="5396329" y="2162047"/>
                </a:lnTo>
                <a:lnTo>
                  <a:pt x="5449062" y="2109314"/>
                </a:lnTo>
                <a:lnTo>
                  <a:pt x="5378751" y="2003849"/>
                </a:lnTo>
                <a:lnTo>
                  <a:pt x="5396329" y="1915960"/>
                </a:lnTo>
                <a:lnTo>
                  <a:pt x="5449062" y="1845650"/>
                </a:lnTo>
                <a:lnTo>
                  <a:pt x="5677571" y="1915960"/>
                </a:lnTo>
                <a:lnTo>
                  <a:pt x="5747881" y="1880805"/>
                </a:lnTo>
                <a:lnTo>
                  <a:pt x="5835769" y="1775340"/>
                </a:lnTo>
                <a:lnTo>
                  <a:pt x="5958813" y="1775340"/>
                </a:lnTo>
                <a:lnTo>
                  <a:pt x="6064278" y="1687451"/>
                </a:lnTo>
                <a:lnTo>
                  <a:pt x="6046701" y="1669874"/>
                </a:lnTo>
                <a:lnTo>
                  <a:pt x="6134589" y="1581986"/>
                </a:lnTo>
                <a:lnTo>
                  <a:pt x="6204899" y="1581986"/>
                </a:lnTo>
                <a:lnTo>
                  <a:pt x="6222477" y="1529253"/>
                </a:lnTo>
                <a:lnTo>
                  <a:pt x="6292787" y="1546830"/>
                </a:lnTo>
                <a:lnTo>
                  <a:pt x="6327943" y="1511675"/>
                </a:lnTo>
                <a:lnTo>
                  <a:pt x="6415831" y="1494098"/>
                </a:lnTo>
                <a:lnTo>
                  <a:pt x="6450986" y="1529253"/>
                </a:lnTo>
                <a:lnTo>
                  <a:pt x="6574029" y="1511675"/>
                </a:lnTo>
                <a:lnTo>
                  <a:pt x="6556452" y="1423787"/>
                </a:lnTo>
                <a:lnTo>
                  <a:pt x="6380676" y="1248011"/>
                </a:lnTo>
                <a:lnTo>
                  <a:pt x="6292787" y="1230433"/>
                </a:lnTo>
                <a:lnTo>
                  <a:pt x="6222477" y="1300744"/>
                </a:lnTo>
                <a:lnTo>
                  <a:pt x="6064278" y="1265589"/>
                </a:lnTo>
                <a:lnTo>
                  <a:pt x="6011546" y="1318321"/>
                </a:lnTo>
                <a:lnTo>
                  <a:pt x="5958813" y="1265589"/>
                </a:lnTo>
                <a:lnTo>
                  <a:pt x="5958813" y="1230433"/>
                </a:lnTo>
                <a:lnTo>
                  <a:pt x="5993968" y="1195278"/>
                </a:lnTo>
                <a:lnTo>
                  <a:pt x="6117011" y="843726"/>
                </a:lnTo>
                <a:lnTo>
                  <a:pt x="6257632" y="914036"/>
                </a:lnTo>
                <a:lnTo>
                  <a:pt x="6380676" y="826148"/>
                </a:lnTo>
                <a:lnTo>
                  <a:pt x="6486141" y="790993"/>
                </a:lnTo>
                <a:lnTo>
                  <a:pt x="6503719" y="738260"/>
                </a:lnTo>
                <a:lnTo>
                  <a:pt x="6468564" y="738260"/>
                </a:lnTo>
                <a:lnTo>
                  <a:pt x="6468564" y="703105"/>
                </a:lnTo>
                <a:lnTo>
                  <a:pt x="6556452" y="580061"/>
                </a:lnTo>
                <a:lnTo>
                  <a:pt x="6591607" y="439440"/>
                </a:lnTo>
                <a:lnTo>
                  <a:pt x="6644340" y="386708"/>
                </a:lnTo>
                <a:lnTo>
                  <a:pt x="6679495" y="386708"/>
                </a:lnTo>
                <a:lnTo>
                  <a:pt x="6697073" y="333975"/>
                </a:lnTo>
                <a:lnTo>
                  <a:pt x="6679495" y="246087"/>
                </a:lnTo>
                <a:lnTo>
                  <a:pt x="6644340" y="210931"/>
                </a:lnTo>
                <a:lnTo>
                  <a:pt x="6591607" y="228509"/>
                </a:lnTo>
                <a:lnTo>
                  <a:pt x="6591607" y="193354"/>
                </a:lnTo>
                <a:lnTo>
                  <a:pt x="6732228" y="52733"/>
                </a:lnTo>
                <a:lnTo>
                  <a:pt x="6749806" y="70310"/>
                </a:lnTo>
                <a:lnTo>
                  <a:pt x="7031047" y="0"/>
                </a:lnTo>
                <a:lnTo>
                  <a:pt x="7101358" y="0"/>
                </a:lnTo>
                <a:lnTo>
                  <a:pt x="7171668" y="52733"/>
                </a:lnTo>
                <a:lnTo>
                  <a:pt x="7189246" y="35155"/>
                </a:lnTo>
                <a:lnTo>
                  <a:pt x="7224401" y="87888"/>
                </a:lnTo>
                <a:lnTo>
                  <a:pt x="7277134" y="105466"/>
                </a:lnTo>
                <a:lnTo>
                  <a:pt x="7382600" y="105466"/>
                </a:lnTo>
                <a:lnTo>
                  <a:pt x="7382600" y="158199"/>
                </a:lnTo>
                <a:lnTo>
                  <a:pt x="7417755" y="158199"/>
                </a:lnTo>
                <a:lnTo>
                  <a:pt x="7435333" y="228509"/>
                </a:lnTo>
                <a:lnTo>
                  <a:pt x="7488065" y="263664"/>
                </a:lnTo>
                <a:lnTo>
                  <a:pt x="7470488" y="316397"/>
                </a:lnTo>
                <a:lnTo>
                  <a:pt x="7505643" y="333975"/>
                </a:lnTo>
                <a:lnTo>
                  <a:pt x="7488065" y="351552"/>
                </a:lnTo>
                <a:lnTo>
                  <a:pt x="7540798" y="439440"/>
                </a:lnTo>
                <a:lnTo>
                  <a:pt x="7523221" y="457018"/>
                </a:lnTo>
                <a:lnTo>
                  <a:pt x="7558376" y="474596"/>
                </a:lnTo>
                <a:lnTo>
                  <a:pt x="7558376" y="580061"/>
                </a:lnTo>
                <a:lnTo>
                  <a:pt x="7611109" y="632794"/>
                </a:lnTo>
                <a:lnTo>
                  <a:pt x="7628686" y="755838"/>
                </a:lnTo>
                <a:lnTo>
                  <a:pt x="7663842" y="755838"/>
                </a:lnTo>
                <a:lnTo>
                  <a:pt x="7646264" y="843726"/>
                </a:lnTo>
                <a:lnTo>
                  <a:pt x="7698997" y="914036"/>
                </a:lnTo>
                <a:lnTo>
                  <a:pt x="7822040" y="896459"/>
                </a:lnTo>
                <a:lnTo>
                  <a:pt x="7822040" y="931614"/>
                </a:lnTo>
                <a:lnTo>
                  <a:pt x="7927506" y="931614"/>
                </a:lnTo>
                <a:lnTo>
                  <a:pt x="7927506" y="966769"/>
                </a:lnTo>
                <a:lnTo>
                  <a:pt x="7962661" y="966769"/>
                </a:lnTo>
                <a:lnTo>
                  <a:pt x="8032972" y="1054657"/>
                </a:lnTo>
                <a:lnTo>
                  <a:pt x="8103282" y="1054657"/>
                </a:lnTo>
                <a:lnTo>
                  <a:pt x="8068127" y="1107390"/>
                </a:lnTo>
                <a:lnTo>
                  <a:pt x="8120860" y="1177700"/>
                </a:lnTo>
                <a:lnTo>
                  <a:pt x="8085704" y="1212856"/>
                </a:lnTo>
                <a:lnTo>
                  <a:pt x="8156015" y="1318321"/>
                </a:lnTo>
                <a:lnTo>
                  <a:pt x="8349369" y="1300744"/>
                </a:lnTo>
                <a:lnTo>
                  <a:pt x="8437257" y="1212856"/>
                </a:lnTo>
                <a:lnTo>
                  <a:pt x="8472412" y="1230433"/>
                </a:lnTo>
                <a:lnTo>
                  <a:pt x="8595455" y="1160123"/>
                </a:lnTo>
                <a:lnTo>
                  <a:pt x="8718498" y="1160123"/>
                </a:lnTo>
                <a:lnTo>
                  <a:pt x="8665766" y="1177700"/>
                </a:lnTo>
                <a:lnTo>
                  <a:pt x="8648188" y="1265589"/>
                </a:lnTo>
                <a:lnTo>
                  <a:pt x="8683343" y="1300744"/>
                </a:lnTo>
                <a:lnTo>
                  <a:pt x="8577878" y="1406210"/>
                </a:lnTo>
                <a:lnTo>
                  <a:pt x="8595455" y="1423787"/>
                </a:lnTo>
                <a:lnTo>
                  <a:pt x="8542722" y="1546830"/>
                </a:lnTo>
                <a:lnTo>
                  <a:pt x="8560300" y="1599563"/>
                </a:lnTo>
                <a:lnTo>
                  <a:pt x="8437257" y="1828072"/>
                </a:lnTo>
                <a:lnTo>
                  <a:pt x="8384524" y="1845650"/>
                </a:lnTo>
                <a:lnTo>
                  <a:pt x="8261481" y="1792917"/>
                </a:lnTo>
                <a:lnTo>
                  <a:pt x="8226325" y="1828072"/>
                </a:lnTo>
                <a:lnTo>
                  <a:pt x="8243903" y="1845650"/>
                </a:lnTo>
                <a:lnTo>
                  <a:pt x="8138437" y="1880805"/>
                </a:lnTo>
                <a:lnTo>
                  <a:pt x="8191170" y="2056581"/>
                </a:lnTo>
                <a:lnTo>
                  <a:pt x="8191170" y="2162047"/>
                </a:lnTo>
                <a:lnTo>
                  <a:pt x="8156015" y="2267513"/>
                </a:lnTo>
                <a:lnTo>
                  <a:pt x="8068127" y="2302668"/>
                </a:lnTo>
                <a:lnTo>
                  <a:pt x="8085704" y="2355401"/>
                </a:lnTo>
                <a:lnTo>
                  <a:pt x="8032972" y="2302668"/>
                </a:lnTo>
                <a:lnTo>
                  <a:pt x="8032972" y="2267513"/>
                </a:lnTo>
                <a:lnTo>
                  <a:pt x="7980239" y="2249935"/>
                </a:lnTo>
                <a:lnTo>
                  <a:pt x="7962661" y="2337823"/>
                </a:lnTo>
                <a:lnTo>
                  <a:pt x="7927506" y="2372979"/>
                </a:lnTo>
                <a:lnTo>
                  <a:pt x="7909928" y="2355401"/>
                </a:lnTo>
                <a:lnTo>
                  <a:pt x="7857195" y="2443289"/>
                </a:lnTo>
                <a:lnTo>
                  <a:pt x="7716574" y="2443289"/>
                </a:lnTo>
                <a:lnTo>
                  <a:pt x="7769307" y="2531177"/>
                </a:lnTo>
                <a:lnTo>
                  <a:pt x="7734152" y="2566332"/>
                </a:lnTo>
                <a:lnTo>
                  <a:pt x="7611109" y="2548755"/>
                </a:lnTo>
                <a:lnTo>
                  <a:pt x="7575954" y="2513600"/>
                </a:lnTo>
                <a:lnTo>
                  <a:pt x="7593531" y="2496022"/>
                </a:lnTo>
                <a:lnTo>
                  <a:pt x="7558376" y="2496022"/>
                </a:lnTo>
                <a:lnTo>
                  <a:pt x="7575954" y="2478444"/>
                </a:lnTo>
                <a:lnTo>
                  <a:pt x="7523221" y="2496022"/>
                </a:lnTo>
                <a:lnTo>
                  <a:pt x="7435333" y="2654220"/>
                </a:lnTo>
                <a:lnTo>
                  <a:pt x="7312289" y="2706953"/>
                </a:lnTo>
                <a:lnTo>
                  <a:pt x="7206824" y="2794841"/>
                </a:lnTo>
                <a:moveTo>
                  <a:pt x="755838" y="4236206"/>
                </a:moveTo>
                <a:lnTo>
                  <a:pt x="703105" y="4183473"/>
                </a:lnTo>
                <a:lnTo>
                  <a:pt x="703105" y="4148318"/>
                </a:lnTo>
                <a:lnTo>
                  <a:pt x="755838" y="4095585"/>
                </a:lnTo>
                <a:lnTo>
                  <a:pt x="790993" y="4165896"/>
                </a:lnTo>
                <a:lnTo>
                  <a:pt x="826148" y="4130740"/>
                </a:lnTo>
                <a:lnTo>
                  <a:pt x="826148" y="4060430"/>
                </a:lnTo>
                <a:lnTo>
                  <a:pt x="738260" y="3954964"/>
                </a:lnTo>
                <a:lnTo>
                  <a:pt x="738260" y="3884654"/>
                </a:lnTo>
                <a:lnTo>
                  <a:pt x="790993" y="3831921"/>
                </a:lnTo>
                <a:lnTo>
                  <a:pt x="685527" y="3761610"/>
                </a:lnTo>
                <a:lnTo>
                  <a:pt x="650372" y="3620989"/>
                </a:lnTo>
                <a:lnTo>
                  <a:pt x="562484" y="3638567"/>
                </a:lnTo>
                <a:lnTo>
                  <a:pt x="439440" y="3585834"/>
                </a:lnTo>
                <a:lnTo>
                  <a:pt x="439440" y="3550679"/>
                </a:lnTo>
                <a:lnTo>
                  <a:pt x="386708" y="3568257"/>
                </a:lnTo>
                <a:lnTo>
                  <a:pt x="351552" y="3515524"/>
                </a:lnTo>
                <a:lnTo>
                  <a:pt x="369130" y="3462791"/>
                </a:lnTo>
                <a:lnTo>
                  <a:pt x="316397" y="3410058"/>
                </a:lnTo>
                <a:lnTo>
                  <a:pt x="281242" y="3410058"/>
                </a:lnTo>
                <a:lnTo>
                  <a:pt x="281242" y="3374903"/>
                </a:lnTo>
                <a:lnTo>
                  <a:pt x="140621" y="3339748"/>
                </a:lnTo>
                <a:lnTo>
                  <a:pt x="175776" y="3304592"/>
                </a:lnTo>
                <a:lnTo>
                  <a:pt x="210931" y="3322170"/>
                </a:lnTo>
                <a:moveTo>
                  <a:pt x="4728379" y="5818192"/>
                </a:moveTo>
                <a:lnTo>
                  <a:pt x="4693224" y="5818192"/>
                </a:lnTo>
                <a:lnTo>
                  <a:pt x="4710802" y="5765459"/>
                </a:lnTo>
                <a:lnTo>
                  <a:pt x="4675647" y="5765459"/>
                </a:lnTo>
                <a:lnTo>
                  <a:pt x="4710802" y="5695149"/>
                </a:lnTo>
                <a:lnTo>
                  <a:pt x="4675647" y="5659993"/>
                </a:lnTo>
                <a:lnTo>
                  <a:pt x="4587759" y="5677571"/>
                </a:lnTo>
                <a:lnTo>
                  <a:pt x="4517448" y="5607260"/>
                </a:lnTo>
                <a:lnTo>
                  <a:pt x="4482293" y="5607260"/>
                </a:lnTo>
                <a:lnTo>
                  <a:pt x="4447138" y="5677571"/>
                </a:lnTo>
                <a:lnTo>
                  <a:pt x="4359249" y="5677571"/>
                </a:lnTo>
                <a:lnTo>
                  <a:pt x="4306517" y="5730304"/>
                </a:lnTo>
                <a:lnTo>
                  <a:pt x="4271361" y="5695149"/>
                </a:lnTo>
                <a:lnTo>
                  <a:pt x="4236206" y="5695149"/>
                </a:lnTo>
                <a:lnTo>
                  <a:pt x="4183473" y="5747881"/>
                </a:lnTo>
                <a:lnTo>
                  <a:pt x="4130740" y="5695149"/>
                </a:lnTo>
                <a:lnTo>
                  <a:pt x="4095585" y="5695149"/>
                </a:lnTo>
                <a:lnTo>
                  <a:pt x="4078007" y="5747881"/>
                </a:lnTo>
                <a:lnTo>
                  <a:pt x="3990119" y="5730304"/>
                </a:lnTo>
                <a:lnTo>
                  <a:pt x="3990119" y="5941235"/>
                </a:lnTo>
                <a:lnTo>
                  <a:pt x="3919809" y="5923658"/>
                </a:lnTo>
                <a:lnTo>
                  <a:pt x="3919809" y="5853347"/>
                </a:lnTo>
                <a:lnTo>
                  <a:pt x="3779188" y="5888502"/>
                </a:lnTo>
                <a:lnTo>
                  <a:pt x="3779188" y="5853347"/>
                </a:lnTo>
                <a:lnTo>
                  <a:pt x="3744033" y="5853347"/>
                </a:lnTo>
                <a:lnTo>
                  <a:pt x="3726455" y="5800614"/>
                </a:lnTo>
                <a:lnTo>
                  <a:pt x="3656145" y="5800614"/>
                </a:lnTo>
                <a:lnTo>
                  <a:pt x="3656145" y="5695149"/>
                </a:lnTo>
                <a:lnTo>
                  <a:pt x="3691300" y="5659993"/>
                </a:lnTo>
                <a:lnTo>
                  <a:pt x="3603412" y="5624838"/>
                </a:lnTo>
                <a:lnTo>
                  <a:pt x="3603412" y="5554528"/>
                </a:lnTo>
                <a:lnTo>
                  <a:pt x="3568257" y="5519372"/>
                </a:lnTo>
                <a:lnTo>
                  <a:pt x="3603412" y="5484217"/>
                </a:lnTo>
                <a:lnTo>
                  <a:pt x="3497946" y="5484217"/>
                </a:lnTo>
                <a:lnTo>
                  <a:pt x="3427636" y="5519372"/>
                </a:lnTo>
                <a:lnTo>
                  <a:pt x="3410058" y="5501795"/>
                </a:lnTo>
                <a:lnTo>
                  <a:pt x="3445213" y="5466640"/>
                </a:lnTo>
                <a:lnTo>
                  <a:pt x="3410058" y="5431484"/>
                </a:lnTo>
                <a:lnTo>
                  <a:pt x="3445213" y="5361174"/>
                </a:lnTo>
                <a:lnTo>
                  <a:pt x="3427636" y="5343596"/>
                </a:lnTo>
                <a:lnTo>
                  <a:pt x="3568257" y="5202975"/>
                </a:lnTo>
                <a:lnTo>
                  <a:pt x="3550679" y="5185398"/>
                </a:lnTo>
                <a:lnTo>
                  <a:pt x="3585834" y="5115087"/>
                </a:lnTo>
                <a:lnTo>
                  <a:pt x="3585834" y="4974466"/>
                </a:lnTo>
                <a:lnTo>
                  <a:pt x="3533101" y="4921733"/>
                </a:lnTo>
                <a:lnTo>
                  <a:pt x="3533101" y="4956889"/>
                </a:lnTo>
                <a:lnTo>
                  <a:pt x="3497946" y="4921733"/>
                </a:lnTo>
                <a:lnTo>
                  <a:pt x="3497946" y="4851423"/>
                </a:lnTo>
                <a:lnTo>
                  <a:pt x="3427636" y="4816268"/>
                </a:lnTo>
                <a:lnTo>
                  <a:pt x="3427636" y="4781112"/>
                </a:lnTo>
                <a:lnTo>
                  <a:pt x="3392480" y="4816268"/>
                </a:lnTo>
                <a:lnTo>
                  <a:pt x="3410058" y="4833845"/>
                </a:lnTo>
                <a:lnTo>
                  <a:pt x="3374903" y="4833845"/>
                </a:lnTo>
                <a:lnTo>
                  <a:pt x="3392480" y="4886578"/>
                </a:lnTo>
                <a:lnTo>
                  <a:pt x="3339748" y="4921733"/>
                </a:lnTo>
                <a:lnTo>
                  <a:pt x="3216704" y="4833845"/>
                </a:lnTo>
                <a:lnTo>
                  <a:pt x="3146394" y="4833845"/>
                </a:lnTo>
                <a:lnTo>
                  <a:pt x="3093661" y="4851423"/>
                </a:lnTo>
                <a:lnTo>
                  <a:pt x="3093661" y="4886578"/>
                </a:lnTo>
                <a:lnTo>
                  <a:pt x="3040928" y="4921733"/>
                </a:lnTo>
                <a:lnTo>
                  <a:pt x="2953040" y="4939311"/>
                </a:lnTo>
                <a:lnTo>
                  <a:pt x="2847574" y="5044777"/>
                </a:lnTo>
                <a:lnTo>
                  <a:pt x="2777264" y="5062354"/>
                </a:lnTo>
                <a:lnTo>
                  <a:pt x="2636643" y="5062354"/>
                </a:lnTo>
                <a:lnTo>
                  <a:pt x="2636643" y="4956889"/>
                </a:lnTo>
                <a:lnTo>
                  <a:pt x="2566332" y="4956889"/>
                </a:lnTo>
                <a:lnTo>
                  <a:pt x="2548755" y="4869000"/>
                </a:lnTo>
                <a:lnTo>
                  <a:pt x="2460867" y="4886578"/>
                </a:lnTo>
                <a:lnTo>
                  <a:pt x="2302668" y="4833845"/>
                </a:lnTo>
                <a:lnTo>
                  <a:pt x="2232358" y="4904156"/>
                </a:lnTo>
                <a:lnTo>
                  <a:pt x="2197202" y="4992044"/>
                </a:lnTo>
                <a:lnTo>
                  <a:pt x="2162047" y="4956889"/>
                </a:lnTo>
                <a:lnTo>
                  <a:pt x="2179625" y="4869000"/>
                </a:lnTo>
                <a:lnTo>
                  <a:pt x="2144470" y="4851423"/>
                </a:lnTo>
                <a:lnTo>
                  <a:pt x="2109314" y="4886578"/>
                </a:lnTo>
                <a:lnTo>
                  <a:pt x="2021426" y="4904156"/>
                </a:lnTo>
                <a:lnTo>
                  <a:pt x="1951116" y="4904156"/>
                </a:lnTo>
                <a:lnTo>
                  <a:pt x="1863228" y="4851423"/>
                </a:lnTo>
                <a:lnTo>
                  <a:pt x="1828072" y="4886578"/>
                </a:lnTo>
                <a:lnTo>
                  <a:pt x="1792917" y="4851423"/>
                </a:lnTo>
                <a:lnTo>
                  <a:pt x="1792917" y="4886578"/>
                </a:lnTo>
                <a:lnTo>
                  <a:pt x="1722607" y="4816268"/>
                </a:lnTo>
                <a:lnTo>
                  <a:pt x="1669874" y="4833845"/>
                </a:lnTo>
                <a:lnTo>
                  <a:pt x="1652296" y="4763535"/>
                </a:lnTo>
                <a:lnTo>
                  <a:pt x="1599563" y="4781112"/>
                </a:lnTo>
                <a:lnTo>
                  <a:pt x="1511675" y="4693224"/>
                </a:lnTo>
                <a:lnTo>
                  <a:pt x="1511675" y="4658069"/>
                </a:lnTo>
                <a:lnTo>
                  <a:pt x="1441365" y="4693224"/>
                </a:lnTo>
                <a:lnTo>
                  <a:pt x="1353477" y="4605336"/>
                </a:lnTo>
                <a:lnTo>
                  <a:pt x="1318321" y="4605336"/>
                </a:lnTo>
                <a:lnTo>
                  <a:pt x="1318321" y="4570181"/>
                </a:lnTo>
                <a:lnTo>
                  <a:pt x="1300744" y="4587759"/>
                </a:lnTo>
                <a:lnTo>
                  <a:pt x="1283166" y="4552603"/>
                </a:lnTo>
                <a:lnTo>
                  <a:pt x="1248011" y="4552603"/>
                </a:lnTo>
                <a:lnTo>
                  <a:pt x="1230433" y="4499871"/>
                </a:lnTo>
                <a:lnTo>
                  <a:pt x="1142545" y="4482293"/>
                </a:lnTo>
                <a:lnTo>
                  <a:pt x="1107390" y="4552603"/>
                </a:lnTo>
                <a:lnTo>
                  <a:pt x="861303" y="4376827"/>
                </a:lnTo>
                <a:lnTo>
                  <a:pt x="808570" y="4394405"/>
                </a:lnTo>
                <a:lnTo>
                  <a:pt x="755838" y="4341672"/>
                </a:lnTo>
                <a:lnTo>
                  <a:pt x="755838" y="4236206"/>
                </a:lnTo>
                <a:moveTo>
                  <a:pt x="4886578" y="5888502"/>
                </a:moveTo>
                <a:lnTo>
                  <a:pt x="4798690" y="5870925"/>
                </a:lnTo>
                <a:lnTo>
                  <a:pt x="4728379" y="5818192"/>
                </a:lnTo>
                <a:moveTo>
                  <a:pt x="4939311" y="8156015"/>
                </a:moveTo>
                <a:lnTo>
                  <a:pt x="4921733" y="7997817"/>
                </a:lnTo>
                <a:moveTo>
                  <a:pt x="5079932" y="6679495"/>
                </a:moveTo>
                <a:lnTo>
                  <a:pt x="5132665" y="6749806"/>
                </a:lnTo>
                <a:lnTo>
                  <a:pt x="5150242" y="6837694"/>
                </a:lnTo>
                <a:moveTo>
                  <a:pt x="5220553" y="7259557"/>
                </a:moveTo>
                <a:lnTo>
                  <a:pt x="5185398" y="7400178"/>
                </a:lnTo>
                <a:moveTo>
                  <a:pt x="5431484" y="8525145"/>
                </a:moveTo>
                <a:lnTo>
                  <a:pt x="5572105" y="8472412"/>
                </a:lnTo>
                <a:moveTo>
                  <a:pt x="5958813" y="7980239"/>
                </a:moveTo>
                <a:lnTo>
                  <a:pt x="6046701" y="7874773"/>
                </a:lnTo>
                <a:moveTo>
                  <a:pt x="6380676" y="7452910"/>
                </a:moveTo>
                <a:lnTo>
                  <a:pt x="6433408" y="7294712"/>
                </a:lnTo>
                <a:moveTo>
                  <a:pt x="6450986" y="6714650"/>
                </a:moveTo>
                <a:lnTo>
                  <a:pt x="6450986" y="6872849"/>
                </a:lnTo>
                <a:moveTo>
                  <a:pt x="6591607" y="6275210"/>
                </a:moveTo>
                <a:lnTo>
                  <a:pt x="6503719" y="6415831"/>
                </a:lnTo>
                <a:moveTo>
                  <a:pt x="6855271" y="5853347"/>
                </a:moveTo>
                <a:lnTo>
                  <a:pt x="6749806" y="5993968"/>
                </a:lnTo>
                <a:moveTo>
                  <a:pt x="6943159" y="5589683"/>
                </a:moveTo>
                <a:lnTo>
                  <a:pt x="6978315" y="5413907"/>
                </a:lnTo>
              </a:path>
            </a:pathLst>
          </a:custGeom>
          <a:noFill/>
          <a:ln w="3175" cap="rnd">
            <a:solidFill>
              <a:srgbClr val="FFFF00"/>
            </a:solidFill>
            <a:prstDash val="solid"/>
            <a:round/>
          </a:ln>
        </p:spPr>
        <p:txBody>
          <a:bodyPr rtlCol="0" anchor="ctr"/>
          <a:lstStyle/>
          <a:p>
            <a:endParaRPr lang="en-US"/>
          </a:p>
        </p:txBody>
      </p:sp>
      <p:sp>
        <p:nvSpPr>
          <p:cNvPr id="20" name="任意多边形: 形状 19">
            <a:extLst>
              <a:ext uri="{FF2B5EF4-FFF2-40B4-BE49-F238E27FC236}">
                <a16:creationId xmlns:a16="http://schemas.microsoft.com/office/drawing/2014/main" id="{1FD182B2-9079-3601-0AD7-AFF91FE048DF}"/>
              </a:ext>
            </a:extLst>
          </p:cNvPr>
          <p:cNvSpPr/>
          <p:nvPr/>
        </p:nvSpPr>
        <p:spPr>
          <a:xfrm>
            <a:off x="585745" y="2979296"/>
            <a:ext cx="155269" cy="211731"/>
          </a:xfrm>
          <a:custGeom>
            <a:avLst/>
            <a:gdLst>
              <a:gd name="connsiteX0" fmla="*/ 158199 w 193353"/>
              <a:gd name="connsiteY0" fmla="*/ 263664 h 263664"/>
              <a:gd name="connsiteX1" fmla="*/ 193354 w 193353"/>
              <a:gd name="connsiteY1" fmla="*/ 228509 h 263664"/>
              <a:gd name="connsiteX2" fmla="*/ 158199 w 193353"/>
              <a:gd name="connsiteY2" fmla="*/ 193354 h 263664"/>
              <a:gd name="connsiteX3" fmla="*/ 158199 w 193353"/>
              <a:gd name="connsiteY3" fmla="*/ 52733 h 263664"/>
              <a:gd name="connsiteX4" fmla="*/ 123043 w 193353"/>
              <a:gd name="connsiteY4" fmla="*/ 17578 h 263664"/>
              <a:gd name="connsiteX5" fmla="*/ 70310 w 193353"/>
              <a:gd name="connsiteY5" fmla="*/ 0 h 263664"/>
              <a:gd name="connsiteX6" fmla="*/ 35155 w 193353"/>
              <a:gd name="connsiteY6" fmla="*/ 35155 h 263664"/>
              <a:gd name="connsiteX7" fmla="*/ 0 w 193353"/>
              <a:gd name="connsiteY7" fmla="*/ 0 h 26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53" h="263664">
                <a:moveTo>
                  <a:pt x="158199" y="263664"/>
                </a:moveTo>
                <a:lnTo>
                  <a:pt x="193354" y="228509"/>
                </a:lnTo>
                <a:lnTo>
                  <a:pt x="158199" y="193354"/>
                </a:lnTo>
                <a:lnTo>
                  <a:pt x="158199" y="52733"/>
                </a:lnTo>
                <a:lnTo>
                  <a:pt x="123043" y="17578"/>
                </a:lnTo>
                <a:lnTo>
                  <a:pt x="70310" y="0"/>
                </a:lnTo>
                <a:lnTo>
                  <a:pt x="35155" y="35155"/>
                </a:lnTo>
                <a:lnTo>
                  <a:pt x="0" y="0"/>
                </a:lnTo>
              </a:path>
            </a:pathLst>
          </a:custGeom>
          <a:noFill/>
          <a:ln w="3175" cap="flat">
            <a:solidFill>
              <a:srgbClr val="FFFF00"/>
            </a:solidFill>
            <a:custDash>
              <a:ds d="300000" sp="300000"/>
            </a:custDash>
            <a:round/>
          </a:ln>
        </p:spPr>
        <p:txBody>
          <a:bodyPr rtlCol="0" anchor="ctr"/>
          <a:lstStyle/>
          <a:p>
            <a:endParaRPr lang="en-US"/>
          </a:p>
        </p:txBody>
      </p:sp>
      <p:sp>
        <p:nvSpPr>
          <p:cNvPr id="21" name="任意多边形: 形状 20">
            <a:extLst>
              <a:ext uri="{FF2B5EF4-FFF2-40B4-BE49-F238E27FC236}">
                <a16:creationId xmlns:a16="http://schemas.microsoft.com/office/drawing/2014/main" id="{A9E5DC77-F07F-AFD1-58F5-8BF8CE288255}"/>
              </a:ext>
            </a:extLst>
          </p:cNvPr>
          <p:cNvSpPr/>
          <p:nvPr/>
        </p:nvSpPr>
        <p:spPr>
          <a:xfrm>
            <a:off x="5102689" y="5124844"/>
            <a:ext cx="98808" cy="42346"/>
          </a:xfrm>
          <a:custGeom>
            <a:avLst/>
            <a:gdLst>
              <a:gd name="connsiteX0" fmla="*/ 0 w 123043"/>
              <a:gd name="connsiteY0" fmla="*/ 52733 h 52732"/>
              <a:gd name="connsiteX1" fmla="*/ 0 w 123043"/>
              <a:gd name="connsiteY1" fmla="*/ 52733 h 52732"/>
              <a:gd name="connsiteX2" fmla="*/ 87888 w 123043"/>
              <a:gd name="connsiteY2" fmla="*/ 0 h 52732"/>
              <a:gd name="connsiteX3" fmla="*/ 52733 w 123043"/>
              <a:gd name="connsiteY3" fmla="*/ 0 h 52732"/>
              <a:gd name="connsiteX4" fmla="*/ 35155 w 123043"/>
              <a:gd name="connsiteY4" fmla="*/ 52733 h 52732"/>
              <a:gd name="connsiteX5" fmla="*/ 123043 w 123043"/>
              <a:gd name="connsiteY5" fmla="*/ 52733 h 52732"/>
              <a:gd name="connsiteX6" fmla="*/ 123043 w 123043"/>
              <a:gd name="connsiteY6" fmla="*/ 17578 h 52732"/>
              <a:gd name="connsiteX7" fmla="*/ 87888 w 123043"/>
              <a:gd name="connsiteY7" fmla="*/ 0 h 5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43" h="52732">
                <a:moveTo>
                  <a:pt x="0" y="52733"/>
                </a:moveTo>
                <a:lnTo>
                  <a:pt x="0" y="52733"/>
                </a:lnTo>
                <a:moveTo>
                  <a:pt x="87888" y="0"/>
                </a:moveTo>
                <a:lnTo>
                  <a:pt x="52733" y="0"/>
                </a:lnTo>
                <a:lnTo>
                  <a:pt x="35155" y="52733"/>
                </a:lnTo>
                <a:lnTo>
                  <a:pt x="123043" y="52733"/>
                </a:lnTo>
                <a:lnTo>
                  <a:pt x="123043" y="17578"/>
                </a:lnTo>
                <a:lnTo>
                  <a:pt x="87888" y="0"/>
                </a:lnTo>
              </a:path>
            </a:pathLst>
          </a:custGeom>
          <a:noFill/>
          <a:ln w="3175" cap="rnd">
            <a:solidFill>
              <a:srgbClr val="FFFF00"/>
            </a:solidFill>
            <a:custDash>
              <a:ds d="600000" sp="300000"/>
              <a:ds d="300000" sp="300000"/>
            </a:custDash>
            <a:round/>
          </a:ln>
        </p:spPr>
        <p:txBody>
          <a:bodyPr rtlCol="0" anchor="ctr"/>
          <a:lstStyle/>
          <a:p>
            <a:endParaRPr lang="en-US"/>
          </a:p>
        </p:txBody>
      </p:sp>
      <p:sp>
        <p:nvSpPr>
          <p:cNvPr id="22" name="任意多边形: 形状 21">
            <a:extLst>
              <a:ext uri="{FF2B5EF4-FFF2-40B4-BE49-F238E27FC236}">
                <a16:creationId xmlns:a16="http://schemas.microsoft.com/office/drawing/2014/main" id="{C4F381BF-D773-A52C-290F-F46001006FDC}"/>
              </a:ext>
            </a:extLst>
          </p:cNvPr>
          <p:cNvSpPr/>
          <p:nvPr/>
        </p:nvSpPr>
        <p:spPr>
          <a:xfrm>
            <a:off x="4467493" y="2654641"/>
            <a:ext cx="1877354" cy="4658097"/>
          </a:xfrm>
          <a:custGeom>
            <a:avLst/>
            <a:gdLst>
              <a:gd name="connsiteX0" fmla="*/ 861303 w 2337823"/>
              <a:gd name="connsiteY0" fmla="*/ 3111239 h 5800614"/>
              <a:gd name="connsiteX1" fmla="*/ 861303 w 2337823"/>
              <a:gd name="connsiteY1" fmla="*/ 3076083 h 5800614"/>
              <a:gd name="connsiteX2" fmla="*/ 826148 w 2337823"/>
              <a:gd name="connsiteY2" fmla="*/ 3093661 h 5800614"/>
              <a:gd name="connsiteX3" fmla="*/ 808570 w 2337823"/>
              <a:gd name="connsiteY3" fmla="*/ 3040928 h 5800614"/>
              <a:gd name="connsiteX4" fmla="*/ 790993 w 2337823"/>
              <a:gd name="connsiteY4" fmla="*/ 3128816 h 5800614"/>
              <a:gd name="connsiteX5" fmla="*/ 755838 w 2337823"/>
              <a:gd name="connsiteY5" fmla="*/ 3163971 h 5800614"/>
              <a:gd name="connsiteX6" fmla="*/ 738260 w 2337823"/>
              <a:gd name="connsiteY6" fmla="*/ 3146394 h 5800614"/>
              <a:gd name="connsiteX7" fmla="*/ 738260 w 2337823"/>
              <a:gd name="connsiteY7" fmla="*/ 3181549 h 5800614"/>
              <a:gd name="connsiteX8" fmla="*/ 685527 w 2337823"/>
              <a:gd name="connsiteY8" fmla="*/ 3163971 h 5800614"/>
              <a:gd name="connsiteX9" fmla="*/ 650372 w 2337823"/>
              <a:gd name="connsiteY9" fmla="*/ 3199127 h 5800614"/>
              <a:gd name="connsiteX10" fmla="*/ 597639 w 2337823"/>
              <a:gd name="connsiteY10" fmla="*/ 3181549 h 5800614"/>
              <a:gd name="connsiteX11" fmla="*/ 562484 w 2337823"/>
              <a:gd name="connsiteY11" fmla="*/ 3216704 h 5800614"/>
              <a:gd name="connsiteX12" fmla="*/ 386708 w 2337823"/>
              <a:gd name="connsiteY12" fmla="*/ 3251859 h 5800614"/>
              <a:gd name="connsiteX13" fmla="*/ 316397 w 2337823"/>
              <a:gd name="connsiteY13" fmla="*/ 3304592 h 5800614"/>
              <a:gd name="connsiteX14" fmla="*/ 316397 w 2337823"/>
              <a:gd name="connsiteY14" fmla="*/ 3339748 h 5800614"/>
              <a:gd name="connsiteX15" fmla="*/ 369130 w 2337823"/>
              <a:gd name="connsiteY15" fmla="*/ 3392480 h 5800614"/>
              <a:gd name="connsiteX16" fmla="*/ 333975 w 2337823"/>
              <a:gd name="connsiteY16" fmla="*/ 3427636 h 5800614"/>
              <a:gd name="connsiteX17" fmla="*/ 263664 w 2337823"/>
              <a:gd name="connsiteY17" fmla="*/ 3427636 h 5800614"/>
              <a:gd name="connsiteX18" fmla="*/ 228509 w 2337823"/>
              <a:gd name="connsiteY18" fmla="*/ 3322170 h 5800614"/>
              <a:gd name="connsiteX19" fmla="*/ 263664 w 2337823"/>
              <a:gd name="connsiteY19" fmla="*/ 3251859 h 5800614"/>
              <a:gd name="connsiteX20" fmla="*/ 228509 w 2337823"/>
              <a:gd name="connsiteY20" fmla="*/ 3216704 h 5800614"/>
              <a:gd name="connsiteX21" fmla="*/ 193354 w 2337823"/>
              <a:gd name="connsiteY21" fmla="*/ 3251859 h 5800614"/>
              <a:gd name="connsiteX22" fmla="*/ 158199 w 2337823"/>
              <a:gd name="connsiteY22" fmla="*/ 3251859 h 5800614"/>
              <a:gd name="connsiteX23" fmla="*/ 158199 w 2337823"/>
              <a:gd name="connsiteY23" fmla="*/ 3216704 h 5800614"/>
              <a:gd name="connsiteX24" fmla="*/ 0 w 2337823"/>
              <a:gd name="connsiteY24" fmla="*/ 3234282 h 5800614"/>
              <a:gd name="connsiteX25" fmla="*/ 333975 w 2337823"/>
              <a:gd name="connsiteY25" fmla="*/ 3287015 h 5800614"/>
              <a:gd name="connsiteX26" fmla="*/ 333975 w 2337823"/>
              <a:gd name="connsiteY26" fmla="*/ 3287015 h 5800614"/>
              <a:gd name="connsiteX27" fmla="*/ 333975 w 2337823"/>
              <a:gd name="connsiteY27" fmla="*/ 3287015 h 5800614"/>
              <a:gd name="connsiteX28" fmla="*/ 333975 w 2337823"/>
              <a:gd name="connsiteY28" fmla="*/ 3322170 h 5800614"/>
              <a:gd name="connsiteX29" fmla="*/ 333975 w 2337823"/>
              <a:gd name="connsiteY29" fmla="*/ 3287015 h 5800614"/>
              <a:gd name="connsiteX30" fmla="*/ 790993 w 2337823"/>
              <a:gd name="connsiteY30" fmla="*/ 3128816 h 5800614"/>
              <a:gd name="connsiteX31" fmla="*/ 790993 w 2337823"/>
              <a:gd name="connsiteY31" fmla="*/ 3128816 h 5800614"/>
              <a:gd name="connsiteX32" fmla="*/ 861303 w 2337823"/>
              <a:gd name="connsiteY32" fmla="*/ 3111239 h 5800614"/>
              <a:gd name="connsiteX33" fmla="*/ 861303 w 2337823"/>
              <a:gd name="connsiteY33" fmla="*/ 3111239 h 5800614"/>
              <a:gd name="connsiteX34" fmla="*/ 861303 w 2337823"/>
              <a:gd name="connsiteY34" fmla="*/ 3111239 h 5800614"/>
              <a:gd name="connsiteX35" fmla="*/ 861303 w 2337823"/>
              <a:gd name="connsiteY35" fmla="*/ 3111239 h 5800614"/>
              <a:gd name="connsiteX36" fmla="*/ 861303 w 2337823"/>
              <a:gd name="connsiteY36" fmla="*/ 3111239 h 5800614"/>
              <a:gd name="connsiteX37" fmla="*/ 861303 w 2337823"/>
              <a:gd name="connsiteY37" fmla="*/ 3111239 h 5800614"/>
              <a:gd name="connsiteX38" fmla="*/ 1687451 w 2337823"/>
              <a:gd name="connsiteY38" fmla="*/ 2425711 h 5800614"/>
              <a:gd name="connsiteX39" fmla="*/ 1634719 w 2337823"/>
              <a:gd name="connsiteY39" fmla="*/ 2443289 h 5800614"/>
              <a:gd name="connsiteX40" fmla="*/ 1669874 w 2337823"/>
              <a:gd name="connsiteY40" fmla="*/ 2443289 h 5800614"/>
              <a:gd name="connsiteX41" fmla="*/ 1687451 w 2337823"/>
              <a:gd name="connsiteY41" fmla="*/ 2496022 h 5800614"/>
              <a:gd name="connsiteX42" fmla="*/ 1634719 w 2337823"/>
              <a:gd name="connsiteY42" fmla="*/ 2513600 h 5800614"/>
              <a:gd name="connsiteX43" fmla="*/ 1652296 w 2337823"/>
              <a:gd name="connsiteY43" fmla="*/ 2566332 h 5800614"/>
              <a:gd name="connsiteX44" fmla="*/ 1617141 w 2337823"/>
              <a:gd name="connsiteY44" fmla="*/ 2601488 h 5800614"/>
              <a:gd name="connsiteX45" fmla="*/ 1687451 w 2337823"/>
              <a:gd name="connsiteY45" fmla="*/ 2601488 h 5800614"/>
              <a:gd name="connsiteX46" fmla="*/ 1652296 w 2337823"/>
              <a:gd name="connsiteY46" fmla="*/ 2636643 h 5800614"/>
              <a:gd name="connsiteX47" fmla="*/ 1599563 w 2337823"/>
              <a:gd name="connsiteY47" fmla="*/ 2619065 h 5800614"/>
              <a:gd name="connsiteX48" fmla="*/ 1599563 w 2337823"/>
              <a:gd name="connsiteY48" fmla="*/ 2654220 h 5800614"/>
              <a:gd name="connsiteX49" fmla="*/ 1564408 w 2337823"/>
              <a:gd name="connsiteY49" fmla="*/ 2654220 h 5800614"/>
              <a:gd name="connsiteX50" fmla="*/ 1581986 w 2337823"/>
              <a:gd name="connsiteY50" fmla="*/ 2671798 h 5800614"/>
              <a:gd name="connsiteX51" fmla="*/ 1564408 w 2337823"/>
              <a:gd name="connsiteY51" fmla="*/ 2689376 h 5800614"/>
              <a:gd name="connsiteX52" fmla="*/ 1564408 w 2337823"/>
              <a:gd name="connsiteY52" fmla="*/ 2654220 h 5800614"/>
              <a:gd name="connsiteX53" fmla="*/ 1529253 w 2337823"/>
              <a:gd name="connsiteY53" fmla="*/ 2724531 h 5800614"/>
              <a:gd name="connsiteX54" fmla="*/ 1511675 w 2337823"/>
              <a:gd name="connsiteY54" fmla="*/ 2706953 h 5800614"/>
              <a:gd name="connsiteX55" fmla="*/ 1529253 w 2337823"/>
              <a:gd name="connsiteY55" fmla="*/ 2724531 h 5800614"/>
              <a:gd name="connsiteX56" fmla="*/ 1494098 w 2337823"/>
              <a:gd name="connsiteY56" fmla="*/ 2777264 h 5800614"/>
              <a:gd name="connsiteX57" fmla="*/ 1441365 w 2337823"/>
              <a:gd name="connsiteY57" fmla="*/ 2759686 h 5800614"/>
              <a:gd name="connsiteX58" fmla="*/ 1441365 w 2337823"/>
              <a:gd name="connsiteY58" fmla="*/ 2794841 h 5800614"/>
              <a:gd name="connsiteX59" fmla="*/ 1335899 w 2337823"/>
              <a:gd name="connsiteY59" fmla="*/ 2917885 h 5800614"/>
              <a:gd name="connsiteX60" fmla="*/ 1265589 w 2337823"/>
              <a:gd name="connsiteY60" fmla="*/ 2917885 h 5800614"/>
              <a:gd name="connsiteX61" fmla="*/ 1195278 w 2337823"/>
              <a:gd name="connsiteY61" fmla="*/ 3023350 h 5800614"/>
              <a:gd name="connsiteX62" fmla="*/ 1089812 w 2337823"/>
              <a:gd name="connsiteY62" fmla="*/ 3023350 h 5800614"/>
              <a:gd name="connsiteX63" fmla="*/ 1054657 w 2337823"/>
              <a:gd name="connsiteY63" fmla="*/ 3058506 h 5800614"/>
              <a:gd name="connsiteX64" fmla="*/ 1019502 w 2337823"/>
              <a:gd name="connsiteY64" fmla="*/ 3023350 h 5800614"/>
              <a:gd name="connsiteX65" fmla="*/ 966769 w 2337823"/>
              <a:gd name="connsiteY65" fmla="*/ 3076083 h 5800614"/>
              <a:gd name="connsiteX66" fmla="*/ 931614 w 2337823"/>
              <a:gd name="connsiteY66" fmla="*/ 3040928 h 5800614"/>
              <a:gd name="connsiteX67" fmla="*/ 931614 w 2337823"/>
              <a:gd name="connsiteY67" fmla="*/ 3076083 h 5800614"/>
              <a:gd name="connsiteX68" fmla="*/ 914036 w 2337823"/>
              <a:gd name="connsiteY68" fmla="*/ 3093661 h 5800614"/>
              <a:gd name="connsiteX69" fmla="*/ 914036 w 2337823"/>
              <a:gd name="connsiteY69" fmla="*/ 3058506 h 5800614"/>
              <a:gd name="connsiteX70" fmla="*/ 878881 w 2337823"/>
              <a:gd name="connsiteY70" fmla="*/ 3093661 h 5800614"/>
              <a:gd name="connsiteX71" fmla="*/ 914036 w 2337823"/>
              <a:gd name="connsiteY71" fmla="*/ 3093661 h 5800614"/>
              <a:gd name="connsiteX72" fmla="*/ 861303 w 2337823"/>
              <a:gd name="connsiteY72" fmla="*/ 3111239 h 5800614"/>
              <a:gd name="connsiteX73" fmla="*/ 1687451 w 2337823"/>
              <a:gd name="connsiteY73" fmla="*/ 2425711 h 5800614"/>
              <a:gd name="connsiteX74" fmla="*/ 1687451 w 2337823"/>
              <a:gd name="connsiteY74" fmla="*/ 2425711 h 5800614"/>
              <a:gd name="connsiteX75" fmla="*/ 1951116 w 2337823"/>
              <a:gd name="connsiteY75" fmla="*/ 2039004 h 5800614"/>
              <a:gd name="connsiteX76" fmla="*/ 1915960 w 2337823"/>
              <a:gd name="connsiteY76" fmla="*/ 2109314 h 5800614"/>
              <a:gd name="connsiteX77" fmla="*/ 1933538 w 2337823"/>
              <a:gd name="connsiteY77" fmla="*/ 2162047 h 5800614"/>
              <a:gd name="connsiteX78" fmla="*/ 1880805 w 2337823"/>
              <a:gd name="connsiteY78" fmla="*/ 2214780 h 5800614"/>
              <a:gd name="connsiteX79" fmla="*/ 1863228 w 2337823"/>
              <a:gd name="connsiteY79" fmla="*/ 2197202 h 5800614"/>
              <a:gd name="connsiteX80" fmla="*/ 1845650 w 2337823"/>
              <a:gd name="connsiteY80" fmla="*/ 2249935 h 5800614"/>
              <a:gd name="connsiteX81" fmla="*/ 1828072 w 2337823"/>
              <a:gd name="connsiteY81" fmla="*/ 2232358 h 5800614"/>
              <a:gd name="connsiteX82" fmla="*/ 1687451 w 2337823"/>
              <a:gd name="connsiteY82" fmla="*/ 2460867 h 5800614"/>
              <a:gd name="connsiteX83" fmla="*/ 1669874 w 2337823"/>
              <a:gd name="connsiteY83" fmla="*/ 2443289 h 5800614"/>
              <a:gd name="connsiteX84" fmla="*/ 1705029 w 2337823"/>
              <a:gd name="connsiteY84" fmla="*/ 2408134 h 5800614"/>
              <a:gd name="connsiteX85" fmla="*/ 1687451 w 2337823"/>
              <a:gd name="connsiteY85" fmla="*/ 2425711 h 5800614"/>
              <a:gd name="connsiteX86" fmla="*/ 1915960 w 2337823"/>
              <a:gd name="connsiteY86" fmla="*/ 738260 h 5800614"/>
              <a:gd name="connsiteX87" fmla="*/ 1880805 w 2337823"/>
              <a:gd name="connsiteY87" fmla="*/ 773415 h 5800614"/>
              <a:gd name="connsiteX88" fmla="*/ 1810495 w 2337823"/>
              <a:gd name="connsiteY88" fmla="*/ 773415 h 5800614"/>
              <a:gd name="connsiteX89" fmla="*/ 1828072 w 2337823"/>
              <a:gd name="connsiteY89" fmla="*/ 826148 h 5800614"/>
              <a:gd name="connsiteX90" fmla="*/ 1810495 w 2337823"/>
              <a:gd name="connsiteY90" fmla="*/ 808570 h 5800614"/>
              <a:gd name="connsiteX91" fmla="*/ 1792917 w 2337823"/>
              <a:gd name="connsiteY91" fmla="*/ 861303 h 5800614"/>
              <a:gd name="connsiteX92" fmla="*/ 1740184 w 2337823"/>
              <a:gd name="connsiteY92" fmla="*/ 878881 h 5800614"/>
              <a:gd name="connsiteX93" fmla="*/ 1740184 w 2337823"/>
              <a:gd name="connsiteY93" fmla="*/ 843726 h 5800614"/>
              <a:gd name="connsiteX94" fmla="*/ 1740184 w 2337823"/>
              <a:gd name="connsiteY94" fmla="*/ 878881 h 5800614"/>
              <a:gd name="connsiteX95" fmla="*/ 1581986 w 2337823"/>
              <a:gd name="connsiteY95" fmla="*/ 1072235 h 5800614"/>
              <a:gd name="connsiteX96" fmla="*/ 1757762 w 2337823"/>
              <a:gd name="connsiteY96" fmla="*/ 1212856 h 5800614"/>
              <a:gd name="connsiteX97" fmla="*/ 1828072 w 2337823"/>
              <a:gd name="connsiteY97" fmla="*/ 1388632 h 5800614"/>
              <a:gd name="connsiteX98" fmla="*/ 1828072 w 2337823"/>
              <a:gd name="connsiteY98" fmla="*/ 1458942 h 5800614"/>
              <a:gd name="connsiteX99" fmla="*/ 1915960 w 2337823"/>
              <a:gd name="connsiteY99" fmla="*/ 1529253 h 5800614"/>
              <a:gd name="connsiteX100" fmla="*/ 1898383 w 2337823"/>
              <a:gd name="connsiteY100" fmla="*/ 1546830 h 5800614"/>
              <a:gd name="connsiteX101" fmla="*/ 1968693 w 2337823"/>
              <a:gd name="connsiteY101" fmla="*/ 1581986 h 5800614"/>
              <a:gd name="connsiteX102" fmla="*/ 1968693 w 2337823"/>
              <a:gd name="connsiteY102" fmla="*/ 1617141 h 5800614"/>
              <a:gd name="connsiteX103" fmla="*/ 1880805 w 2337823"/>
              <a:gd name="connsiteY103" fmla="*/ 1581986 h 5800614"/>
              <a:gd name="connsiteX104" fmla="*/ 1845650 w 2337823"/>
              <a:gd name="connsiteY104" fmla="*/ 1617141 h 5800614"/>
              <a:gd name="connsiteX105" fmla="*/ 1880805 w 2337823"/>
              <a:gd name="connsiteY105" fmla="*/ 1652296 h 5800614"/>
              <a:gd name="connsiteX106" fmla="*/ 1880805 w 2337823"/>
              <a:gd name="connsiteY106" fmla="*/ 1652296 h 5800614"/>
              <a:gd name="connsiteX107" fmla="*/ 1986271 w 2337823"/>
              <a:gd name="connsiteY107" fmla="*/ 1740184 h 5800614"/>
              <a:gd name="connsiteX108" fmla="*/ 1968693 w 2337823"/>
              <a:gd name="connsiteY108" fmla="*/ 1757762 h 5800614"/>
              <a:gd name="connsiteX109" fmla="*/ 2003848 w 2337823"/>
              <a:gd name="connsiteY109" fmla="*/ 1792917 h 5800614"/>
              <a:gd name="connsiteX110" fmla="*/ 1933538 w 2337823"/>
              <a:gd name="connsiteY110" fmla="*/ 1757762 h 5800614"/>
              <a:gd name="connsiteX111" fmla="*/ 1845650 w 2337823"/>
              <a:gd name="connsiteY111" fmla="*/ 1810495 h 5800614"/>
              <a:gd name="connsiteX112" fmla="*/ 1898383 w 2337823"/>
              <a:gd name="connsiteY112" fmla="*/ 1828072 h 5800614"/>
              <a:gd name="connsiteX113" fmla="*/ 1968693 w 2337823"/>
              <a:gd name="connsiteY113" fmla="*/ 1915960 h 5800614"/>
              <a:gd name="connsiteX114" fmla="*/ 2003848 w 2337823"/>
              <a:gd name="connsiteY114" fmla="*/ 1915960 h 5800614"/>
              <a:gd name="connsiteX115" fmla="*/ 1951116 w 2337823"/>
              <a:gd name="connsiteY115" fmla="*/ 1951116 h 5800614"/>
              <a:gd name="connsiteX116" fmla="*/ 1986271 w 2337823"/>
              <a:gd name="connsiteY116" fmla="*/ 1968693 h 5800614"/>
              <a:gd name="connsiteX117" fmla="*/ 1968693 w 2337823"/>
              <a:gd name="connsiteY117" fmla="*/ 2039004 h 5800614"/>
              <a:gd name="connsiteX118" fmla="*/ 1915960 w 2337823"/>
              <a:gd name="connsiteY118" fmla="*/ 738260 h 5800614"/>
              <a:gd name="connsiteX119" fmla="*/ 1915960 w 2337823"/>
              <a:gd name="connsiteY119" fmla="*/ 738260 h 5800614"/>
              <a:gd name="connsiteX120" fmla="*/ 1915960 w 2337823"/>
              <a:gd name="connsiteY120" fmla="*/ 738260 h 5800614"/>
              <a:gd name="connsiteX121" fmla="*/ 1915960 w 2337823"/>
              <a:gd name="connsiteY121" fmla="*/ 738260 h 5800614"/>
              <a:gd name="connsiteX122" fmla="*/ 2021426 w 2337823"/>
              <a:gd name="connsiteY122" fmla="*/ 281242 h 5800614"/>
              <a:gd name="connsiteX123" fmla="*/ 1968693 w 2337823"/>
              <a:gd name="connsiteY123" fmla="*/ 351552 h 5800614"/>
              <a:gd name="connsiteX124" fmla="*/ 1898383 w 2337823"/>
              <a:gd name="connsiteY124" fmla="*/ 386708 h 5800614"/>
              <a:gd name="connsiteX125" fmla="*/ 1845650 w 2337823"/>
              <a:gd name="connsiteY125" fmla="*/ 369130 h 5800614"/>
              <a:gd name="connsiteX126" fmla="*/ 1933538 w 2337823"/>
              <a:gd name="connsiteY126" fmla="*/ 316397 h 5800614"/>
              <a:gd name="connsiteX127" fmla="*/ 1933538 w 2337823"/>
              <a:gd name="connsiteY127" fmla="*/ 281242 h 5800614"/>
              <a:gd name="connsiteX128" fmla="*/ 1915960 w 2337823"/>
              <a:gd name="connsiteY128" fmla="*/ 298820 h 5800614"/>
              <a:gd name="connsiteX129" fmla="*/ 1863228 w 2337823"/>
              <a:gd name="connsiteY129" fmla="*/ 246087 h 5800614"/>
              <a:gd name="connsiteX130" fmla="*/ 1898383 w 2337823"/>
              <a:gd name="connsiteY130" fmla="*/ 246087 h 5800614"/>
              <a:gd name="connsiteX131" fmla="*/ 1898383 w 2337823"/>
              <a:gd name="connsiteY131" fmla="*/ 210931 h 5800614"/>
              <a:gd name="connsiteX132" fmla="*/ 2021426 w 2337823"/>
              <a:gd name="connsiteY132" fmla="*/ 87888 h 5800614"/>
              <a:gd name="connsiteX133" fmla="*/ 2003848 w 2337823"/>
              <a:gd name="connsiteY133" fmla="*/ 35155 h 5800614"/>
              <a:gd name="connsiteX134" fmla="*/ 1986271 w 2337823"/>
              <a:gd name="connsiteY134" fmla="*/ 52733 h 5800614"/>
              <a:gd name="connsiteX135" fmla="*/ 1951116 w 2337823"/>
              <a:gd name="connsiteY135" fmla="*/ 17578 h 5800614"/>
              <a:gd name="connsiteX136" fmla="*/ 1863228 w 2337823"/>
              <a:gd name="connsiteY136" fmla="*/ 0 h 5800614"/>
              <a:gd name="connsiteX137" fmla="*/ 1775339 w 2337823"/>
              <a:gd name="connsiteY137" fmla="*/ 87888 h 5800614"/>
              <a:gd name="connsiteX138" fmla="*/ 1775339 w 2337823"/>
              <a:gd name="connsiteY138" fmla="*/ 123043 h 5800614"/>
              <a:gd name="connsiteX139" fmla="*/ 1652296 w 2337823"/>
              <a:gd name="connsiteY139" fmla="*/ 175776 h 5800614"/>
              <a:gd name="connsiteX140" fmla="*/ 1599563 w 2337823"/>
              <a:gd name="connsiteY140" fmla="*/ 228509 h 5800614"/>
              <a:gd name="connsiteX141" fmla="*/ 1599563 w 2337823"/>
              <a:gd name="connsiteY141" fmla="*/ 263664 h 5800614"/>
              <a:gd name="connsiteX142" fmla="*/ 1494098 w 2337823"/>
              <a:gd name="connsiteY142" fmla="*/ 333975 h 5800614"/>
              <a:gd name="connsiteX143" fmla="*/ 1494098 w 2337823"/>
              <a:gd name="connsiteY143" fmla="*/ 369130 h 5800614"/>
              <a:gd name="connsiteX144" fmla="*/ 1441365 w 2337823"/>
              <a:gd name="connsiteY144" fmla="*/ 351552 h 5800614"/>
              <a:gd name="connsiteX145" fmla="*/ 1441365 w 2337823"/>
              <a:gd name="connsiteY145" fmla="*/ 316397 h 5800614"/>
              <a:gd name="connsiteX146" fmla="*/ 1406209 w 2337823"/>
              <a:gd name="connsiteY146" fmla="*/ 316397 h 5800614"/>
              <a:gd name="connsiteX147" fmla="*/ 1371054 w 2337823"/>
              <a:gd name="connsiteY147" fmla="*/ 386708 h 5800614"/>
              <a:gd name="connsiteX148" fmla="*/ 1371054 w 2337823"/>
              <a:gd name="connsiteY148" fmla="*/ 457018 h 5800614"/>
              <a:gd name="connsiteX149" fmla="*/ 1406209 w 2337823"/>
              <a:gd name="connsiteY149" fmla="*/ 457018 h 5800614"/>
              <a:gd name="connsiteX150" fmla="*/ 1406209 w 2337823"/>
              <a:gd name="connsiteY150" fmla="*/ 492173 h 5800614"/>
              <a:gd name="connsiteX151" fmla="*/ 1529253 w 2337823"/>
              <a:gd name="connsiteY151" fmla="*/ 509751 h 5800614"/>
              <a:gd name="connsiteX152" fmla="*/ 1581986 w 2337823"/>
              <a:gd name="connsiteY152" fmla="*/ 562484 h 5800614"/>
              <a:gd name="connsiteX153" fmla="*/ 1599563 w 2337823"/>
              <a:gd name="connsiteY153" fmla="*/ 544906 h 5800614"/>
              <a:gd name="connsiteX154" fmla="*/ 1599563 w 2337823"/>
              <a:gd name="connsiteY154" fmla="*/ 580061 h 5800614"/>
              <a:gd name="connsiteX155" fmla="*/ 1546830 w 2337823"/>
              <a:gd name="connsiteY155" fmla="*/ 597639 h 5800614"/>
              <a:gd name="connsiteX156" fmla="*/ 1546830 w 2337823"/>
              <a:gd name="connsiteY156" fmla="*/ 632794 h 5800614"/>
              <a:gd name="connsiteX157" fmla="*/ 1599563 w 2337823"/>
              <a:gd name="connsiteY157" fmla="*/ 685527 h 5800614"/>
              <a:gd name="connsiteX158" fmla="*/ 1669874 w 2337823"/>
              <a:gd name="connsiteY158" fmla="*/ 685527 h 5800614"/>
              <a:gd name="connsiteX159" fmla="*/ 1669874 w 2337823"/>
              <a:gd name="connsiteY159" fmla="*/ 650372 h 5800614"/>
              <a:gd name="connsiteX160" fmla="*/ 1740184 w 2337823"/>
              <a:gd name="connsiteY160" fmla="*/ 597639 h 5800614"/>
              <a:gd name="connsiteX161" fmla="*/ 1722607 w 2337823"/>
              <a:gd name="connsiteY161" fmla="*/ 580061 h 5800614"/>
              <a:gd name="connsiteX162" fmla="*/ 1792917 w 2337823"/>
              <a:gd name="connsiteY162" fmla="*/ 562484 h 5800614"/>
              <a:gd name="connsiteX163" fmla="*/ 1898383 w 2337823"/>
              <a:gd name="connsiteY163" fmla="*/ 597639 h 5800614"/>
              <a:gd name="connsiteX164" fmla="*/ 1898383 w 2337823"/>
              <a:gd name="connsiteY164" fmla="*/ 632794 h 5800614"/>
              <a:gd name="connsiteX165" fmla="*/ 2003848 w 2337823"/>
              <a:gd name="connsiteY165" fmla="*/ 615217 h 5800614"/>
              <a:gd name="connsiteX166" fmla="*/ 2074159 w 2337823"/>
              <a:gd name="connsiteY166" fmla="*/ 650372 h 5800614"/>
              <a:gd name="connsiteX167" fmla="*/ 2021426 w 2337823"/>
              <a:gd name="connsiteY167" fmla="*/ 738260 h 5800614"/>
              <a:gd name="connsiteX168" fmla="*/ 1915960 w 2337823"/>
              <a:gd name="connsiteY168" fmla="*/ 738260 h 5800614"/>
              <a:gd name="connsiteX169" fmla="*/ 1915960 w 2337823"/>
              <a:gd name="connsiteY169" fmla="*/ 738260 h 5800614"/>
              <a:gd name="connsiteX170" fmla="*/ 1915960 w 2337823"/>
              <a:gd name="connsiteY170" fmla="*/ 738260 h 5800614"/>
              <a:gd name="connsiteX171" fmla="*/ 1951116 w 2337823"/>
              <a:gd name="connsiteY171" fmla="*/ 2039004 h 5800614"/>
              <a:gd name="connsiteX172" fmla="*/ 1951116 w 2337823"/>
              <a:gd name="connsiteY172" fmla="*/ 2039004 h 5800614"/>
              <a:gd name="connsiteX173" fmla="*/ 1951116 w 2337823"/>
              <a:gd name="connsiteY173" fmla="*/ 2039004 h 5800614"/>
              <a:gd name="connsiteX174" fmla="*/ 1951116 w 2337823"/>
              <a:gd name="connsiteY174" fmla="*/ 2039004 h 5800614"/>
              <a:gd name="connsiteX175" fmla="*/ 1951116 w 2337823"/>
              <a:gd name="connsiteY175" fmla="*/ 2039004 h 5800614"/>
              <a:gd name="connsiteX176" fmla="*/ 1951116 w 2337823"/>
              <a:gd name="connsiteY176" fmla="*/ 2039004 h 5800614"/>
              <a:gd name="connsiteX177" fmla="*/ 1968693 w 2337823"/>
              <a:gd name="connsiteY177" fmla="*/ 2039004 h 5800614"/>
              <a:gd name="connsiteX178" fmla="*/ 1951116 w 2337823"/>
              <a:gd name="connsiteY178" fmla="*/ 2039004 h 5800614"/>
              <a:gd name="connsiteX179" fmla="*/ 1968693 w 2337823"/>
              <a:gd name="connsiteY179" fmla="*/ 2039004 h 5800614"/>
              <a:gd name="connsiteX180" fmla="*/ 1968693 w 2337823"/>
              <a:gd name="connsiteY180" fmla="*/ 2039004 h 5800614"/>
              <a:gd name="connsiteX181" fmla="*/ 2003848 w 2337823"/>
              <a:gd name="connsiteY181" fmla="*/ 1898383 h 5800614"/>
              <a:gd name="connsiteX182" fmla="*/ 2003848 w 2337823"/>
              <a:gd name="connsiteY182" fmla="*/ 1898383 h 5800614"/>
              <a:gd name="connsiteX183" fmla="*/ 2003848 w 2337823"/>
              <a:gd name="connsiteY183" fmla="*/ 1898383 h 5800614"/>
              <a:gd name="connsiteX184" fmla="*/ 2003848 w 2337823"/>
              <a:gd name="connsiteY184" fmla="*/ 1898383 h 5800614"/>
              <a:gd name="connsiteX185" fmla="*/ 2003848 w 2337823"/>
              <a:gd name="connsiteY185" fmla="*/ 1898383 h 5800614"/>
              <a:gd name="connsiteX186" fmla="*/ 2003848 w 2337823"/>
              <a:gd name="connsiteY186" fmla="*/ 1898383 h 5800614"/>
              <a:gd name="connsiteX187" fmla="*/ 2021426 w 2337823"/>
              <a:gd name="connsiteY187" fmla="*/ 1898383 h 5800614"/>
              <a:gd name="connsiteX188" fmla="*/ 2003848 w 2337823"/>
              <a:gd name="connsiteY188" fmla="*/ 1898383 h 5800614"/>
              <a:gd name="connsiteX189" fmla="*/ 2003848 w 2337823"/>
              <a:gd name="connsiteY189" fmla="*/ 1898383 h 5800614"/>
              <a:gd name="connsiteX190" fmla="*/ 1968693 w 2337823"/>
              <a:gd name="connsiteY190" fmla="*/ 1863228 h 5800614"/>
              <a:gd name="connsiteX191" fmla="*/ 2003848 w 2337823"/>
              <a:gd name="connsiteY191" fmla="*/ 1863228 h 5800614"/>
              <a:gd name="connsiteX192" fmla="*/ 2021426 w 2337823"/>
              <a:gd name="connsiteY192" fmla="*/ 1898383 h 5800614"/>
              <a:gd name="connsiteX193" fmla="*/ 2021426 w 2337823"/>
              <a:gd name="connsiteY193" fmla="*/ 1898383 h 5800614"/>
              <a:gd name="connsiteX194" fmla="*/ 2021426 w 2337823"/>
              <a:gd name="connsiteY194" fmla="*/ 1898383 h 5800614"/>
              <a:gd name="connsiteX195" fmla="*/ 2021426 w 2337823"/>
              <a:gd name="connsiteY195" fmla="*/ 1863228 h 5800614"/>
              <a:gd name="connsiteX196" fmla="*/ 2039004 w 2337823"/>
              <a:gd name="connsiteY196" fmla="*/ 1845650 h 5800614"/>
              <a:gd name="connsiteX197" fmla="*/ 2021426 w 2337823"/>
              <a:gd name="connsiteY197" fmla="*/ 1863228 h 5800614"/>
              <a:gd name="connsiteX198" fmla="*/ 2021426 w 2337823"/>
              <a:gd name="connsiteY198" fmla="*/ 1863228 h 5800614"/>
              <a:gd name="connsiteX199" fmla="*/ 2021426 w 2337823"/>
              <a:gd name="connsiteY199" fmla="*/ 1863228 h 5800614"/>
              <a:gd name="connsiteX200" fmla="*/ 2021426 w 2337823"/>
              <a:gd name="connsiteY200" fmla="*/ 281242 h 5800614"/>
              <a:gd name="connsiteX201" fmla="*/ 2021426 w 2337823"/>
              <a:gd name="connsiteY201" fmla="*/ 281242 h 5800614"/>
              <a:gd name="connsiteX202" fmla="*/ 2320246 w 2337823"/>
              <a:gd name="connsiteY202" fmla="*/ 140621 h 5800614"/>
              <a:gd name="connsiteX203" fmla="*/ 2285090 w 2337823"/>
              <a:gd name="connsiteY203" fmla="*/ 210931 h 5800614"/>
              <a:gd name="connsiteX204" fmla="*/ 2179625 w 2337823"/>
              <a:gd name="connsiteY204" fmla="*/ 210931 h 5800614"/>
              <a:gd name="connsiteX205" fmla="*/ 2021426 w 2337823"/>
              <a:gd name="connsiteY205" fmla="*/ 281242 h 5800614"/>
              <a:gd name="connsiteX206" fmla="*/ 2039004 w 2337823"/>
              <a:gd name="connsiteY206" fmla="*/ 1775340 h 5800614"/>
              <a:gd name="connsiteX207" fmla="*/ 2039004 w 2337823"/>
              <a:gd name="connsiteY207" fmla="*/ 1775340 h 5800614"/>
              <a:gd name="connsiteX208" fmla="*/ 2039004 w 2337823"/>
              <a:gd name="connsiteY208" fmla="*/ 1775340 h 5800614"/>
              <a:gd name="connsiteX209" fmla="*/ 2039004 w 2337823"/>
              <a:gd name="connsiteY209" fmla="*/ 1775340 h 5800614"/>
              <a:gd name="connsiteX210" fmla="*/ 2074159 w 2337823"/>
              <a:gd name="connsiteY210" fmla="*/ 1757762 h 5800614"/>
              <a:gd name="connsiteX211" fmla="*/ 2074159 w 2337823"/>
              <a:gd name="connsiteY211" fmla="*/ 1757762 h 5800614"/>
              <a:gd name="connsiteX212" fmla="*/ 123043 w 2337823"/>
              <a:gd name="connsiteY212" fmla="*/ 3216704 h 5800614"/>
              <a:gd name="connsiteX213" fmla="*/ 123043 w 2337823"/>
              <a:gd name="connsiteY213" fmla="*/ 3216704 h 5800614"/>
              <a:gd name="connsiteX214" fmla="*/ 158199 w 2337823"/>
              <a:gd name="connsiteY214" fmla="*/ 3304592 h 5800614"/>
              <a:gd name="connsiteX215" fmla="*/ 158199 w 2337823"/>
              <a:gd name="connsiteY215" fmla="*/ 3304592 h 5800614"/>
              <a:gd name="connsiteX216" fmla="*/ 210931 w 2337823"/>
              <a:gd name="connsiteY216" fmla="*/ 3480369 h 5800614"/>
              <a:gd name="connsiteX217" fmla="*/ 210931 w 2337823"/>
              <a:gd name="connsiteY217" fmla="*/ 3480369 h 5800614"/>
              <a:gd name="connsiteX218" fmla="*/ 210931 w 2337823"/>
              <a:gd name="connsiteY218" fmla="*/ 5308441 h 5800614"/>
              <a:gd name="connsiteX219" fmla="*/ 228509 w 2337823"/>
              <a:gd name="connsiteY219" fmla="*/ 5273286 h 5800614"/>
              <a:gd name="connsiteX220" fmla="*/ 281242 w 2337823"/>
              <a:gd name="connsiteY220" fmla="*/ 5290863 h 5800614"/>
              <a:gd name="connsiteX221" fmla="*/ 263664 w 2337823"/>
              <a:gd name="connsiteY221" fmla="*/ 5273286 h 5800614"/>
              <a:gd name="connsiteX222" fmla="*/ 210931 w 2337823"/>
              <a:gd name="connsiteY222" fmla="*/ 5308441 h 5800614"/>
              <a:gd name="connsiteX223" fmla="*/ 228509 w 2337823"/>
              <a:gd name="connsiteY223" fmla="*/ 3744033 h 5800614"/>
              <a:gd name="connsiteX224" fmla="*/ 87888 w 2337823"/>
              <a:gd name="connsiteY224" fmla="*/ 3673722 h 5800614"/>
              <a:gd name="connsiteX225" fmla="*/ 87888 w 2337823"/>
              <a:gd name="connsiteY225" fmla="*/ 3568257 h 5800614"/>
              <a:gd name="connsiteX226" fmla="*/ 175776 w 2337823"/>
              <a:gd name="connsiteY226" fmla="*/ 3480369 h 5800614"/>
              <a:gd name="connsiteX227" fmla="*/ 386708 w 2337823"/>
              <a:gd name="connsiteY227" fmla="*/ 3427636 h 5800614"/>
              <a:gd name="connsiteX228" fmla="*/ 439440 w 2337823"/>
              <a:gd name="connsiteY228" fmla="*/ 3497946 h 5800614"/>
              <a:gd name="connsiteX229" fmla="*/ 386708 w 2337823"/>
              <a:gd name="connsiteY229" fmla="*/ 3550679 h 5800614"/>
              <a:gd name="connsiteX230" fmla="*/ 351552 w 2337823"/>
              <a:gd name="connsiteY230" fmla="*/ 3656145 h 5800614"/>
              <a:gd name="connsiteX231" fmla="*/ 246087 w 2337823"/>
              <a:gd name="connsiteY231" fmla="*/ 3708878 h 5800614"/>
              <a:gd name="connsiteX232" fmla="*/ 228509 w 2337823"/>
              <a:gd name="connsiteY232" fmla="*/ 3744033 h 5800614"/>
              <a:gd name="connsiteX233" fmla="*/ 281242 w 2337823"/>
              <a:gd name="connsiteY233" fmla="*/ 5238130 h 5800614"/>
              <a:gd name="connsiteX234" fmla="*/ 298820 w 2337823"/>
              <a:gd name="connsiteY234" fmla="*/ 5220553 h 5800614"/>
              <a:gd name="connsiteX235" fmla="*/ 281242 w 2337823"/>
              <a:gd name="connsiteY235" fmla="*/ 5238130 h 5800614"/>
              <a:gd name="connsiteX236" fmla="*/ 333975 w 2337823"/>
              <a:gd name="connsiteY236" fmla="*/ 3357325 h 5800614"/>
              <a:gd name="connsiteX237" fmla="*/ 333975 w 2337823"/>
              <a:gd name="connsiteY237" fmla="*/ 3357325 h 5800614"/>
              <a:gd name="connsiteX238" fmla="*/ 351552 w 2337823"/>
              <a:gd name="connsiteY238" fmla="*/ 3287015 h 5800614"/>
              <a:gd name="connsiteX239" fmla="*/ 351552 w 2337823"/>
              <a:gd name="connsiteY239" fmla="*/ 3287015 h 5800614"/>
              <a:gd name="connsiteX240" fmla="*/ 351552 w 2337823"/>
              <a:gd name="connsiteY240" fmla="*/ 5238130 h 5800614"/>
              <a:gd name="connsiteX241" fmla="*/ 351552 w 2337823"/>
              <a:gd name="connsiteY241" fmla="*/ 5238130 h 5800614"/>
              <a:gd name="connsiteX242" fmla="*/ 351552 w 2337823"/>
              <a:gd name="connsiteY242" fmla="*/ 5202975 h 5800614"/>
              <a:gd name="connsiteX243" fmla="*/ 369130 w 2337823"/>
              <a:gd name="connsiteY243" fmla="*/ 5185398 h 5800614"/>
              <a:gd name="connsiteX244" fmla="*/ 351552 w 2337823"/>
              <a:gd name="connsiteY244" fmla="*/ 5202975 h 5800614"/>
              <a:gd name="connsiteX245" fmla="*/ 369130 w 2337823"/>
              <a:gd name="connsiteY245" fmla="*/ 3304592 h 5800614"/>
              <a:gd name="connsiteX246" fmla="*/ 369130 w 2337823"/>
              <a:gd name="connsiteY246" fmla="*/ 3269437 h 5800614"/>
              <a:gd name="connsiteX247" fmla="*/ 369130 w 2337823"/>
              <a:gd name="connsiteY247" fmla="*/ 3304592 h 5800614"/>
              <a:gd name="connsiteX248" fmla="*/ 369130 w 2337823"/>
              <a:gd name="connsiteY248" fmla="*/ 3410058 h 5800614"/>
              <a:gd name="connsiteX249" fmla="*/ 369130 w 2337823"/>
              <a:gd name="connsiteY249" fmla="*/ 3410058 h 5800614"/>
              <a:gd name="connsiteX250" fmla="*/ 369130 w 2337823"/>
              <a:gd name="connsiteY250" fmla="*/ 5202975 h 5800614"/>
              <a:gd name="connsiteX251" fmla="*/ 369130 w 2337823"/>
              <a:gd name="connsiteY251" fmla="*/ 5202975 h 5800614"/>
              <a:gd name="connsiteX252" fmla="*/ 369130 w 2337823"/>
              <a:gd name="connsiteY252" fmla="*/ 3322170 h 5800614"/>
              <a:gd name="connsiteX253" fmla="*/ 369130 w 2337823"/>
              <a:gd name="connsiteY253" fmla="*/ 3322170 h 5800614"/>
              <a:gd name="connsiteX254" fmla="*/ 457018 w 2337823"/>
              <a:gd name="connsiteY254" fmla="*/ 4078008 h 5800614"/>
              <a:gd name="connsiteX255" fmla="*/ 457018 w 2337823"/>
              <a:gd name="connsiteY255" fmla="*/ 4078008 h 5800614"/>
              <a:gd name="connsiteX256" fmla="*/ 492173 w 2337823"/>
              <a:gd name="connsiteY256" fmla="*/ 3902231 h 5800614"/>
              <a:gd name="connsiteX257" fmla="*/ 509751 w 2337823"/>
              <a:gd name="connsiteY257" fmla="*/ 3884654 h 5800614"/>
              <a:gd name="connsiteX258" fmla="*/ 492173 w 2337823"/>
              <a:gd name="connsiteY258" fmla="*/ 3902231 h 5800614"/>
              <a:gd name="connsiteX259" fmla="*/ 492173 w 2337823"/>
              <a:gd name="connsiteY259" fmla="*/ 5132665 h 5800614"/>
              <a:gd name="connsiteX260" fmla="*/ 492173 w 2337823"/>
              <a:gd name="connsiteY260" fmla="*/ 5132665 h 5800614"/>
              <a:gd name="connsiteX261" fmla="*/ 492173 w 2337823"/>
              <a:gd name="connsiteY261" fmla="*/ 3990119 h 5800614"/>
              <a:gd name="connsiteX262" fmla="*/ 492173 w 2337823"/>
              <a:gd name="connsiteY262" fmla="*/ 3990119 h 5800614"/>
              <a:gd name="connsiteX263" fmla="*/ 492173 w 2337823"/>
              <a:gd name="connsiteY263" fmla="*/ 5027199 h 5800614"/>
              <a:gd name="connsiteX264" fmla="*/ 492173 w 2337823"/>
              <a:gd name="connsiteY264" fmla="*/ 5027199 h 5800614"/>
              <a:gd name="connsiteX265" fmla="*/ 509751 w 2337823"/>
              <a:gd name="connsiteY265" fmla="*/ 5273286 h 5800614"/>
              <a:gd name="connsiteX266" fmla="*/ 509751 w 2337823"/>
              <a:gd name="connsiteY266" fmla="*/ 5273286 h 5800614"/>
              <a:gd name="connsiteX267" fmla="*/ 509751 w 2337823"/>
              <a:gd name="connsiteY267" fmla="*/ 5238130 h 5800614"/>
              <a:gd name="connsiteX268" fmla="*/ 509751 w 2337823"/>
              <a:gd name="connsiteY268" fmla="*/ 5238130 h 5800614"/>
              <a:gd name="connsiteX269" fmla="*/ 509751 w 2337823"/>
              <a:gd name="connsiteY269" fmla="*/ 3990119 h 5800614"/>
              <a:gd name="connsiteX270" fmla="*/ 509751 w 2337823"/>
              <a:gd name="connsiteY270" fmla="*/ 3990119 h 5800614"/>
              <a:gd name="connsiteX271" fmla="*/ 509751 w 2337823"/>
              <a:gd name="connsiteY271" fmla="*/ 3972542 h 5800614"/>
              <a:gd name="connsiteX272" fmla="*/ 509751 w 2337823"/>
              <a:gd name="connsiteY272" fmla="*/ 3972542 h 5800614"/>
              <a:gd name="connsiteX273" fmla="*/ 509751 w 2337823"/>
              <a:gd name="connsiteY273" fmla="*/ 5220553 h 5800614"/>
              <a:gd name="connsiteX274" fmla="*/ 527329 w 2337823"/>
              <a:gd name="connsiteY274" fmla="*/ 5238130 h 5800614"/>
              <a:gd name="connsiteX275" fmla="*/ 509751 w 2337823"/>
              <a:gd name="connsiteY275" fmla="*/ 5220553 h 5800614"/>
              <a:gd name="connsiteX276" fmla="*/ 509751 w 2337823"/>
              <a:gd name="connsiteY276" fmla="*/ 4025275 h 5800614"/>
              <a:gd name="connsiteX277" fmla="*/ 509751 w 2337823"/>
              <a:gd name="connsiteY277" fmla="*/ 4025275 h 5800614"/>
              <a:gd name="connsiteX278" fmla="*/ 509751 w 2337823"/>
              <a:gd name="connsiteY278" fmla="*/ 5115087 h 5800614"/>
              <a:gd name="connsiteX279" fmla="*/ 527329 w 2337823"/>
              <a:gd name="connsiteY279" fmla="*/ 5132665 h 5800614"/>
              <a:gd name="connsiteX280" fmla="*/ 509751 w 2337823"/>
              <a:gd name="connsiteY280" fmla="*/ 5115087 h 5800614"/>
              <a:gd name="connsiteX281" fmla="*/ 509751 w 2337823"/>
              <a:gd name="connsiteY281" fmla="*/ 3972542 h 5800614"/>
              <a:gd name="connsiteX282" fmla="*/ 509751 w 2337823"/>
              <a:gd name="connsiteY282" fmla="*/ 3972542 h 5800614"/>
              <a:gd name="connsiteX283" fmla="*/ 527329 w 2337823"/>
              <a:gd name="connsiteY283" fmla="*/ 5255708 h 5800614"/>
              <a:gd name="connsiteX284" fmla="*/ 527329 w 2337823"/>
              <a:gd name="connsiteY284" fmla="*/ 5255708 h 5800614"/>
              <a:gd name="connsiteX285" fmla="*/ 527329 w 2337823"/>
              <a:gd name="connsiteY285" fmla="*/ 3972542 h 5800614"/>
              <a:gd name="connsiteX286" fmla="*/ 527329 w 2337823"/>
              <a:gd name="connsiteY286" fmla="*/ 3972542 h 5800614"/>
              <a:gd name="connsiteX287" fmla="*/ 527329 w 2337823"/>
              <a:gd name="connsiteY287" fmla="*/ 4025275 h 5800614"/>
              <a:gd name="connsiteX288" fmla="*/ 544906 w 2337823"/>
              <a:gd name="connsiteY288" fmla="*/ 4007697 h 5800614"/>
              <a:gd name="connsiteX289" fmla="*/ 527329 w 2337823"/>
              <a:gd name="connsiteY289" fmla="*/ 4025275 h 5800614"/>
              <a:gd name="connsiteX290" fmla="*/ 527329 w 2337823"/>
              <a:gd name="connsiteY290" fmla="*/ 3990119 h 5800614"/>
              <a:gd name="connsiteX291" fmla="*/ 544906 w 2337823"/>
              <a:gd name="connsiteY291" fmla="*/ 3972542 h 5800614"/>
              <a:gd name="connsiteX292" fmla="*/ 527329 w 2337823"/>
              <a:gd name="connsiteY292" fmla="*/ 3990119 h 5800614"/>
              <a:gd name="connsiteX293" fmla="*/ 527329 w 2337823"/>
              <a:gd name="connsiteY293" fmla="*/ 4042852 h 5800614"/>
              <a:gd name="connsiteX294" fmla="*/ 527329 w 2337823"/>
              <a:gd name="connsiteY294" fmla="*/ 4042852 h 5800614"/>
              <a:gd name="connsiteX295" fmla="*/ 562484 w 2337823"/>
              <a:gd name="connsiteY295" fmla="*/ 5202975 h 5800614"/>
              <a:gd name="connsiteX296" fmla="*/ 562484 w 2337823"/>
              <a:gd name="connsiteY296" fmla="*/ 5202975 h 5800614"/>
              <a:gd name="connsiteX297" fmla="*/ 562484 w 2337823"/>
              <a:gd name="connsiteY297" fmla="*/ 4007697 h 5800614"/>
              <a:gd name="connsiteX298" fmla="*/ 562484 w 2337823"/>
              <a:gd name="connsiteY298" fmla="*/ 4007697 h 5800614"/>
              <a:gd name="connsiteX299" fmla="*/ 562484 w 2337823"/>
              <a:gd name="connsiteY299" fmla="*/ 5800614 h 5800614"/>
              <a:gd name="connsiteX300" fmla="*/ 562484 w 2337823"/>
              <a:gd name="connsiteY300" fmla="*/ 5800614 h 5800614"/>
              <a:gd name="connsiteX301" fmla="*/ 597639 w 2337823"/>
              <a:gd name="connsiteY301" fmla="*/ 5097510 h 5800614"/>
              <a:gd name="connsiteX302" fmla="*/ 597639 w 2337823"/>
              <a:gd name="connsiteY302" fmla="*/ 5097510 h 5800614"/>
              <a:gd name="connsiteX303" fmla="*/ 597639 w 2337823"/>
              <a:gd name="connsiteY303" fmla="*/ 5097510 h 5800614"/>
              <a:gd name="connsiteX304" fmla="*/ 597639 w 2337823"/>
              <a:gd name="connsiteY304" fmla="*/ 5097510 h 5800614"/>
              <a:gd name="connsiteX305" fmla="*/ 597639 w 2337823"/>
              <a:gd name="connsiteY305" fmla="*/ 5800614 h 5800614"/>
              <a:gd name="connsiteX306" fmla="*/ 597639 w 2337823"/>
              <a:gd name="connsiteY306" fmla="*/ 5800614 h 5800614"/>
              <a:gd name="connsiteX307" fmla="*/ 597639 w 2337823"/>
              <a:gd name="connsiteY307" fmla="*/ 3937387 h 5800614"/>
              <a:gd name="connsiteX308" fmla="*/ 597639 w 2337823"/>
              <a:gd name="connsiteY308" fmla="*/ 3937387 h 5800614"/>
              <a:gd name="connsiteX309" fmla="*/ 597639 w 2337823"/>
              <a:gd name="connsiteY309" fmla="*/ 4095585 h 5800614"/>
              <a:gd name="connsiteX310" fmla="*/ 597639 w 2337823"/>
              <a:gd name="connsiteY310" fmla="*/ 4095585 h 5800614"/>
              <a:gd name="connsiteX311" fmla="*/ 597639 w 2337823"/>
              <a:gd name="connsiteY311" fmla="*/ 3902231 h 5800614"/>
              <a:gd name="connsiteX312" fmla="*/ 615217 w 2337823"/>
              <a:gd name="connsiteY312" fmla="*/ 3919809 h 5800614"/>
              <a:gd name="connsiteX313" fmla="*/ 597639 w 2337823"/>
              <a:gd name="connsiteY313" fmla="*/ 3902231 h 5800614"/>
              <a:gd name="connsiteX314" fmla="*/ 597639 w 2337823"/>
              <a:gd name="connsiteY314" fmla="*/ 5079932 h 5800614"/>
              <a:gd name="connsiteX315" fmla="*/ 615217 w 2337823"/>
              <a:gd name="connsiteY315" fmla="*/ 5097510 h 5800614"/>
              <a:gd name="connsiteX316" fmla="*/ 597639 w 2337823"/>
              <a:gd name="connsiteY316" fmla="*/ 5079932 h 5800614"/>
              <a:gd name="connsiteX317" fmla="*/ 597639 w 2337823"/>
              <a:gd name="connsiteY317" fmla="*/ 5783037 h 5800614"/>
              <a:gd name="connsiteX318" fmla="*/ 597639 w 2337823"/>
              <a:gd name="connsiteY318" fmla="*/ 5783037 h 5800614"/>
              <a:gd name="connsiteX319" fmla="*/ 615217 w 2337823"/>
              <a:gd name="connsiteY319" fmla="*/ 5079932 h 5800614"/>
              <a:gd name="connsiteX320" fmla="*/ 615217 w 2337823"/>
              <a:gd name="connsiteY320" fmla="*/ 5079932 h 5800614"/>
              <a:gd name="connsiteX321" fmla="*/ 615217 w 2337823"/>
              <a:gd name="connsiteY321" fmla="*/ 5554528 h 5800614"/>
              <a:gd name="connsiteX322" fmla="*/ 615217 w 2337823"/>
              <a:gd name="connsiteY322" fmla="*/ 5554528 h 5800614"/>
              <a:gd name="connsiteX323" fmla="*/ 615217 w 2337823"/>
              <a:gd name="connsiteY323" fmla="*/ 3919809 h 5800614"/>
              <a:gd name="connsiteX324" fmla="*/ 615217 w 2337823"/>
              <a:gd name="connsiteY324" fmla="*/ 3919809 h 5800614"/>
              <a:gd name="connsiteX325" fmla="*/ 615217 w 2337823"/>
              <a:gd name="connsiteY325" fmla="*/ 3937387 h 5800614"/>
              <a:gd name="connsiteX326" fmla="*/ 615217 w 2337823"/>
              <a:gd name="connsiteY326" fmla="*/ 3937387 h 5800614"/>
              <a:gd name="connsiteX327" fmla="*/ 632794 w 2337823"/>
              <a:gd name="connsiteY327" fmla="*/ 4007697 h 5800614"/>
              <a:gd name="connsiteX328" fmla="*/ 615217 w 2337823"/>
              <a:gd name="connsiteY328" fmla="*/ 4025275 h 5800614"/>
              <a:gd name="connsiteX329" fmla="*/ 632794 w 2337823"/>
              <a:gd name="connsiteY329" fmla="*/ 4007697 h 5800614"/>
              <a:gd name="connsiteX330" fmla="*/ 632794 w 2337823"/>
              <a:gd name="connsiteY330" fmla="*/ 3216704 h 5800614"/>
              <a:gd name="connsiteX331" fmla="*/ 632794 w 2337823"/>
              <a:gd name="connsiteY331" fmla="*/ 3216704 h 5800614"/>
              <a:gd name="connsiteX332" fmla="*/ 632794 w 2337823"/>
              <a:gd name="connsiteY332" fmla="*/ 5536950 h 5800614"/>
              <a:gd name="connsiteX333" fmla="*/ 632794 w 2337823"/>
              <a:gd name="connsiteY333" fmla="*/ 5536950 h 5800614"/>
              <a:gd name="connsiteX334" fmla="*/ 632794 w 2337823"/>
              <a:gd name="connsiteY334" fmla="*/ 4060430 h 5800614"/>
              <a:gd name="connsiteX335" fmla="*/ 650372 w 2337823"/>
              <a:gd name="connsiteY335" fmla="*/ 4042852 h 5800614"/>
              <a:gd name="connsiteX336" fmla="*/ 632794 w 2337823"/>
              <a:gd name="connsiteY336" fmla="*/ 4060430 h 5800614"/>
              <a:gd name="connsiteX337" fmla="*/ 632794 w 2337823"/>
              <a:gd name="connsiteY337" fmla="*/ 3990119 h 5800614"/>
              <a:gd name="connsiteX338" fmla="*/ 650372 w 2337823"/>
              <a:gd name="connsiteY338" fmla="*/ 3972542 h 5800614"/>
              <a:gd name="connsiteX339" fmla="*/ 632794 w 2337823"/>
              <a:gd name="connsiteY339" fmla="*/ 3990119 h 5800614"/>
              <a:gd name="connsiteX340" fmla="*/ 632794 w 2337823"/>
              <a:gd name="connsiteY340" fmla="*/ 4992044 h 5800614"/>
              <a:gd name="connsiteX341" fmla="*/ 632794 w 2337823"/>
              <a:gd name="connsiteY341" fmla="*/ 4992044 h 5800614"/>
              <a:gd name="connsiteX342" fmla="*/ 632794 w 2337823"/>
              <a:gd name="connsiteY342" fmla="*/ 5554528 h 5800614"/>
              <a:gd name="connsiteX343" fmla="*/ 650372 w 2337823"/>
              <a:gd name="connsiteY343" fmla="*/ 5536950 h 5800614"/>
              <a:gd name="connsiteX344" fmla="*/ 632794 w 2337823"/>
              <a:gd name="connsiteY344" fmla="*/ 5554528 h 5800614"/>
              <a:gd name="connsiteX345" fmla="*/ 632794 w 2337823"/>
              <a:gd name="connsiteY345" fmla="*/ 5519372 h 5800614"/>
              <a:gd name="connsiteX346" fmla="*/ 650372 w 2337823"/>
              <a:gd name="connsiteY346" fmla="*/ 5536950 h 5800614"/>
              <a:gd name="connsiteX347" fmla="*/ 632794 w 2337823"/>
              <a:gd name="connsiteY347" fmla="*/ 5519372 h 5800614"/>
              <a:gd name="connsiteX348" fmla="*/ 650372 w 2337823"/>
              <a:gd name="connsiteY348" fmla="*/ 5097510 h 5800614"/>
              <a:gd name="connsiteX349" fmla="*/ 650372 w 2337823"/>
              <a:gd name="connsiteY349" fmla="*/ 5097510 h 5800614"/>
              <a:gd name="connsiteX350" fmla="*/ 650372 w 2337823"/>
              <a:gd name="connsiteY350" fmla="*/ 5501795 h 5800614"/>
              <a:gd name="connsiteX351" fmla="*/ 650372 w 2337823"/>
              <a:gd name="connsiteY351" fmla="*/ 5501795 h 5800614"/>
              <a:gd name="connsiteX352" fmla="*/ 650372 w 2337823"/>
              <a:gd name="connsiteY352" fmla="*/ 5624838 h 5800614"/>
              <a:gd name="connsiteX353" fmla="*/ 650372 w 2337823"/>
              <a:gd name="connsiteY353" fmla="*/ 5624838 h 5800614"/>
              <a:gd name="connsiteX354" fmla="*/ 650372 w 2337823"/>
              <a:gd name="connsiteY354" fmla="*/ 3216704 h 5800614"/>
              <a:gd name="connsiteX355" fmla="*/ 650372 w 2337823"/>
              <a:gd name="connsiteY355" fmla="*/ 3216704 h 5800614"/>
              <a:gd name="connsiteX356" fmla="*/ 650372 w 2337823"/>
              <a:gd name="connsiteY356" fmla="*/ 5554528 h 5800614"/>
              <a:gd name="connsiteX357" fmla="*/ 650372 w 2337823"/>
              <a:gd name="connsiteY357" fmla="*/ 5554528 h 5800614"/>
              <a:gd name="connsiteX358" fmla="*/ 650372 w 2337823"/>
              <a:gd name="connsiteY358" fmla="*/ 5589683 h 5800614"/>
              <a:gd name="connsiteX359" fmla="*/ 650372 w 2337823"/>
              <a:gd name="connsiteY359" fmla="*/ 5589683 h 5800614"/>
              <a:gd name="connsiteX360" fmla="*/ 650372 w 2337823"/>
              <a:gd name="connsiteY360" fmla="*/ 3990119 h 5800614"/>
              <a:gd name="connsiteX361" fmla="*/ 667950 w 2337823"/>
              <a:gd name="connsiteY361" fmla="*/ 4007697 h 5800614"/>
              <a:gd name="connsiteX362" fmla="*/ 650372 w 2337823"/>
              <a:gd name="connsiteY362" fmla="*/ 3990119 h 5800614"/>
              <a:gd name="connsiteX363" fmla="*/ 650372 w 2337823"/>
              <a:gd name="connsiteY363" fmla="*/ 5624838 h 5800614"/>
              <a:gd name="connsiteX364" fmla="*/ 650372 w 2337823"/>
              <a:gd name="connsiteY364" fmla="*/ 5624838 h 5800614"/>
              <a:gd name="connsiteX365" fmla="*/ 667950 w 2337823"/>
              <a:gd name="connsiteY365" fmla="*/ 3199127 h 5800614"/>
              <a:gd name="connsiteX366" fmla="*/ 650372 w 2337823"/>
              <a:gd name="connsiteY366" fmla="*/ 3216704 h 5800614"/>
              <a:gd name="connsiteX367" fmla="*/ 667950 w 2337823"/>
              <a:gd name="connsiteY367" fmla="*/ 3199127 h 5800614"/>
              <a:gd name="connsiteX368" fmla="*/ 667950 w 2337823"/>
              <a:gd name="connsiteY368" fmla="*/ 4007697 h 5800614"/>
              <a:gd name="connsiteX369" fmla="*/ 667950 w 2337823"/>
              <a:gd name="connsiteY369" fmla="*/ 4007697 h 5800614"/>
              <a:gd name="connsiteX370" fmla="*/ 667950 w 2337823"/>
              <a:gd name="connsiteY370" fmla="*/ 3954964 h 5800614"/>
              <a:gd name="connsiteX371" fmla="*/ 667950 w 2337823"/>
              <a:gd name="connsiteY371" fmla="*/ 3954964 h 5800614"/>
              <a:gd name="connsiteX372" fmla="*/ 685527 w 2337823"/>
              <a:gd name="connsiteY372" fmla="*/ 3216704 h 5800614"/>
              <a:gd name="connsiteX373" fmla="*/ 667950 w 2337823"/>
              <a:gd name="connsiteY373" fmla="*/ 3199127 h 5800614"/>
              <a:gd name="connsiteX374" fmla="*/ 685527 w 2337823"/>
              <a:gd name="connsiteY374" fmla="*/ 3216704 h 5800614"/>
              <a:gd name="connsiteX375" fmla="*/ 685527 w 2337823"/>
              <a:gd name="connsiteY375" fmla="*/ 5079932 h 5800614"/>
              <a:gd name="connsiteX376" fmla="*/ 685527 w 2337823"/>
              <a:gd name="connsiteY376" fmla="*/ 5079932 h 5800614"/>
              <a:gd name="connsiteX377" fmla="*/ 685527 w 2337823"/>
              <a:gd name="connsiteY377" fmla="*/ 3216704 h 5800614"/>
              <a:gd name="connsiteX378" fmla="*/ 685527 w 2337823"/>
              <a:gd name="connsiteY378" fmla="*/ 3216704 h 5800614"/>
              <a:gd name="connsiteX379" fmla="*/ 685527 w 2337823"/>
              <a:gd name="connsiteY379" fmla="*/ 3937387 h 5800614"/>
              <a:gd name="connsiteX380" fmla="*/ 685527 w 2337823"/>
              <a:gd name="connsiteY380" fmla="*/ 3937387 h 5800614"/>
              <a:gd name="connsiteX381" fmla="*/ 685527 w 2337823"/>
              <a:gd name="connsiteY381" fmla="*/ 5238130 h 5800614"/>
              <a:gd name="connsiteX382" fmla="*/ 685527 w 2337823"/>
              <a:gd name="connsiteY382" fmla="*/ 5238130 h 5800614"/>
              <a:gd name="connsiteX383" fmla="*/ 685527 w 2337823"/>
              <a:gd name="connsiteY383" fmla="*/ 4992044 h 5800614"/>
              <a:gd name="connsiteX384" fmla="*/ 685527 w 2337823"/>
              <a:gd name="connsiteY384" fmla="*/ 4992044 h 5800614"/>
              <a:gd name="connsiteX385" fmla="*/ 685527 w 2337823"/>
              <a:gd name="connsiteY385" fmla="*/ 4992044 h 5800614"/>
              <a:gd name="connsiteX386" fmla="*/ 685527 w 2337823"/>
              <a:gd name="connsiteY386" fmla="*/ 4992044 h 5800614"/>
              <a:gd name="connsiteX387" fmla="*/ 703105 w 2337823"/>
              <a:gd name="connsiteY387" fmla="*/ 5642416 h 5800614"/>
              <a:gd name="connsiteX388" fmla="*/ 703105 w 2337823"/>
              <a:gd name="connsiteY388" fmla="*/ 5642416 h 5800614"/>
              <a:gd name="connsiteX389" fmla="*/ 703105 w 2337823"/>
              <a:gd name="connsiteY389" fmla="*/ 5150242 h 5800614"/>
              <a:gd name="connsiteX390" fmla="*/ 703105 w 2337823"/>
              <a:gd name="connsiteY390" fmla="*/ 5150242 h 5800614"/>
              <a:gd name="connsiteX391" fmla="*/ 703105 w 2337823"/>
              <a:gd name="connsiteY391" fmla="*/ 3533101 h 5800614"/>
              <a:gd name="connsiteX392" fmla="*/ 703105 w 2337823"/>
              <a:gd name="connsiteY392" fmla="*/ 3533101 h 5800614"/>
              <a:gd name="connsiteX393" fmla="*/ 703105 w 2337823"/>
              <a:gd name="connsiteY393" fmla="*/ 4974466 h 5800614"/>
              <a:gd name="connsiteX394" fmla="*/ 703105 w 2337823"/>
              <a:gd name="connsiteY394" fmla="*/ 4974466 h 5800614"/>
              <a:gd name="connsiteX395" fmla="*/ 703105 w 2337823"/>
              <a:gd name="connsiteY395" fmla="*/ 3181549 h 5800614"/>
              <a:gd name="connsiteX396" fmla="*/ 703105 w 2337823"/>
              <a:gd name="connsiteY396" fmla="*/ 3181549 h 5800614"/>
              <a:gd name="connsiteX397" fmla="*/ 720682 w 2337823"/>
              <a:gd name="connsiteY397" fmla="*/ 3163971 h 5800614"/>
              <a:gd name="connsiteX398" fmla="*/ 720682 w 2337823"/>
              <a:gd name="connsiteY398" fmla="*/ 3163971 h 5800614"/>
              <a:gd name="connsiteX399" fmla="*/ 720682 w 2337823"/>
              <a:gd name="connsiteY399" fmla="*/ 3181549 h 5800614"/>
              <a:gd name="connsiteX400" fmla="*/ 720682 w 2337823"/>
              <a:gd name="connsiteY400" fmla="*/ 3181549 h 5800614"/>
              <a:gd name="connsiteX401" fmla="*/ 738260 w 2337823"/>
              <a:gd name="connsiteY401" fmla="*/ 3163971 h 5800614"/>
              <a:gd name="connsiteX402" fmla="*/ 738260 w 2337823"/>
              <a:gd name="connsiteY402" fmla="*/ 3163971 h 5800614"/>
              <a:gd name="connsiteX403" fmla="*/ 738260 w 2337823"/>
              <a:gd name="connsiteY403" fmla="*/ 5449062 h 5800614"/>
              <a:gd name="connsiteX404" fmla="*/ 738260 w 2337823"/>
              <a:gd name="connsiteY404" fmla="*/ 5449062 h 5800614"/>
              <a:gd name="connsiteX405" fmla="*/ 738260 w 2337823"/>
              <a:gd name="connsiteY405" fmla="*/ 5202975 h 5800614"/>
              <a:gd name="connsiteX406" fmla="*/ 738260 w 2337823"/>
              <a:gd name="connsiteY406" fmla="*/ 5202975 h 5800614"/>
              <a:gd name="connsiteX407" fmla="*/ 738260 w 2337823"/>
              <a:gd name="connsiteY407" fmla="*/ 5202975 h 5800614"/>
              <a:gd name="connsiteX408" fmla="*/ 755838 w 2337823"/>
              <a:gd name="connsiteY408" fmla="*/ 5185398 h 5800614"/>
              <a:gd name="connsiteX409" fmla="*/ 738260 w 2337823"/>
              <a:gd name="connsiteY409" fmla="*/ 5202975 h 5800614"/>
              <a:gd name="connsiteX410" fmla="*/ 790993 w 2337823"/>
              <a:gd name="connsiteY410" fmla="*/ 3128816 h 5800614"/>
              <a:gd name="connsiteX411" fmla="*/ 790993 w 2337823"/>
              <a:gd name="connsiteY411" fmla="*/ 3128816 h 5800614"/>
              <a:gd name="connsiteX412" fmla="*/ 790993 w 2337823"/>
              <a:gd name="connsiteY412" fmla="*/ 4886578 h 5800614"/>
              <a:gd name="connsiteX413" fmla="*/ 790993 w 2337823"/>
              <a:gd name="connsiteY413" fmla="*/ 4886578 h 5800614"/>
              <a:gd name="connsiteX414" fmla="*/ 790993 w 2337823"/>
              <a:gd name="connsiteY414" fmla="*/ 5361174 h 5800614"/>
              <a:gd name="connsiteX415" fmla="*/ 790993 w 2337823"/>
              <a:gd name="connsiteY415" fmla="*/ 5361174 h 5800614"/>
              <a:gd name="connsiteX416" fmla="*/ 790993 w 2337823"/>
              <a:gd name="connsiteY416" fmla="*/ 5079932 h 5800614"/>
              <a:gd name="connsiteX417" fmla="*/ 808570 w 2337823"/>
              <a:gd name="connsiteY417" fmla="*/ 5062354 h 5800614"/>
              <a:gd name="connsiteX418" fmla="*/ 790993 w 2337823"/>
              <a:gd name="connsiteY418" fmla="*/ 5079932 h 5800614"/>
              <a:gd name="connsiteX419" fmla="*/ 808570 w 2337823"/>
              <a:gd name="connsiteY419" fmla="*/ 5044777 h 5800614"/>
              <a:gd name="connsiteX420" fmla="*/ 808570 w 2337823"/>
              <a:gd name="connsiteY420" fmla="*/ 5044777 h 5800614"/>
              <a:gd name="connsiteX421" fmla="*/ 808570 w 2337823"/>
              <a:gd name="connsiteY421" fmla="*/ 3163971 h 5800614"/>
              <a:gd name="connsiteX422" fmla="*/ 808570 w 2337823"/>
              <a:gd name="connsiteY422" fmla="*/ 3163971 h 5800614"/>
              <a:gd name="connsiteX423" fmla="*/ 808570 w 2337823"/>
              <a:gd name="connsiteY423" fmla="*/ 4113163 h 5800614"/>
              <a:gd name="connsiteX424" fmla="*/ 808570 w 2337823"/>
              <a:gd name="connsiteY424" fmla="*/ 4113163 h 5800614"/>
              <a:gd name="connsiteX425" fmla="*/ 808570 w 2337823"/>
              <a:gd name="connsiteY425" fmla="*/ 3163971 h 5800614"/>
              <a:gd name="connsiteX426" fmla="*/ 808570 w 2337823"/>
              <a:gd name="connsiteY426" fmla="*/ 3163971 h 5800614"/>
              <a:gd name="connsiteX427" fmla="*/ 808570 w 2337823"/>
              <a:gd name="connsiteY427" fmla="*/ 3163971 h 5800614"/>
              <a:gd name="connsiteX428" fmla="*/ 808570 w 2337823"/>
              <a:gd name="connsiteY428" fmla="*/ 3163971 h 5800614"/>
              <a:gd name="connsiteX429" fmla="*/ 808570 w 2337823"/>
              <a:gd name="connsiteY429" fmla="*/ 3163971 h 5800614"/>
              <a:gd name="connsiteX430" fmla="*/ 808570 w 2337823"/>
              <a:gd name="connsiteY430" fmla="*/ 3163971 h 5800614"/>
              <a:gd name="connsiteX431" fmla="*/ 808570 w 2337823"/>
              <a:gd name="connsiteY431" fmla="*/ 5273286 h 5800614"/>
              <a:gd name="connsiteX432" fmla="*/ 826148 w 2337823"/>
              <a:gd name="connsiteY432" fmla="*/ 5255708 h 5800614"/>
              <a:gd name="connsiteX433" fmla="*/ 808570 w 2337823"/>
              <a:gd name="connsiteY433" fmla="*/ 5273286 h 5800614"/>
              <a:gd name="connsiteX434" fmla="*/ 826148 w 2337823"/>
              <a:gd name="connsiteY434" fmla="*/ 5308441 h 5800614"/>
              <a:gd name="connsiteX435" fmla="*/ 826148 w 2337823"/>
              <a:gd name="connsiteY435" fmla="*/ 5308441 h 5800614"/>
              <a:gd name="connsiteX436" fmla="*/ 826148 w 2337823"/>
              <a:gd name="connsiteY436" fmla="*/ 3093661 h 5800614"/>
              <a:gd name="connsiteX437" fmla="*/ 826148 w 2337823"/>
              <a:gd name="connsiteY437" fmla="*/ 3093661 h 5800614"/>
              <a:gd name="connsiteX438" fmla="*/ 826148 w 2337823"/>
              <a:gd name="connsiteY438" fmla="*/ 3146394 h 5800614"/>
              <a:gd name="connsiteX439" fmla="*/ 826148 w 2337823"/>
              <a:gd name="connsiteY439" fmla="*/ 3146394 h 5800614"/>
              <a:gd name="connsiteX440" fmla="*/ 826148 w 2337823"/>
              <a:gd name="connsiteY440" fmla="*/ 3585834 h 5800614"/>
              <a:gd name="connsiteX441" fmla="*/ 826148 w 2337823"/>
              <a:gd name="connsiteY441" fmla="*/ 3585834 h 5800614"/>
              <a:gd name="connsiteX442" fmla="*/ 826148 w 2337823"/>
              <a:gd name="connsiteY442" fmla="*/ 3128816 h 5800614"/>
              <a:gd name="connsiteX443" fmla="*/ 861303 w 2337823"/>
              <a:gd name="connsiteY443" fmla="*/ 3128816 h 5800614"/>
              <a:gd name="connsiteX444" fmla="*/ 826148 w 2337823"/>
              <a:gd name="connsiteY444" fmla="*/ 3128816 h 5800614"/>
              <a:gd name="connsiteX445" fmla="*/ 826148 w 2337823"/>
              <a:gd name="connsiteY445" fmla="*/ 4921733 h 5800614"/>
              <a:gd name="connsiteX446" fmla="*/ 826148 w 2337823"/>
              <a:gd name="connsiteY446" fmla="*/ 4921733 h 5800614"/>
              <a:gd name="connsiteX447" fmla="*/ 826148 w 2337823"/>
              <a:gd name="connsiteY447" fmla="*/ 4130740 h 5800614"/>
              <a:gd name="connsiteX448" fmla="*/ 826148 w 2337823"/>
              <a:gd name="connsiteY448" fmla="*/ 4130740 h 5800614"/>
              <a:gd name="connsiteX449" fmla="*/ 826148 w 2337823"/>
              <a:gd name="connsiteY449" fmla="*/ 4095585 h 5800614"/>
              <a:gd name="connsiteX450" fmla="*/ 843726 w 2337823"/>
              <a:gd name="connsiteY450" fmla="*/ 4113163 h 5800614"/>
              <a:gd name="connsiteX451" fmla="*/ 826148 w 2337823"/>
              <a:gd name="connsiteY451" fmla="*/ 4095585 h 5800614"/>
              <a:gd name="connsiteX452" fmla="*/ 826148 w 2337823"/>
              <a:gd name="connsiteY452" fmla="*/ 5220553 h 5800614"/>
              <a:gd name="connsiteX453" fmla="*/ 843726 w 2337823"/>
              <a:gd name="connsiteY453" fmla="*/ 5202975 h 5800614"/>
              <a:gd name="connsiteX454" fmla="*/ 826148 w 2337823"/>
              <a:gd name="connsiteY454" fmla="*/ 5220553 h 5800614"/>
              <a:gd name="connsiteX455" fmla="*/ 826148 w 2337823"/>
              <a:gd name="connsiteY455" fmla="*/ 5273286 h 5800614"/>
              <a:gd name="connsiteX456" fmla="*/ 914036 w 2337823"/>
              <a:gd name="connsiteY456" fmla="*/ 5220553 h 5800614"/>
              <a:gd name="connsiteX457" fmla="*/ 931614 w 2337823"/>
              <a:gd name="connsiteY457" fmla="*/ 5238130 h 5800614"/>
              <a:gd name="connsiteX458" fmla="*/ 896459 w 2337823"/>
              <a:gd name="connsiteY458" fmla="*/ 5273286 h 5800614"/>
              <a:gd name="connsiteX459" fmla="*/ 826148 w 2337823"/>
              <a:gd name="connsiteY459" fmla="*/ 5273286 h 5800614"/>
              <a:gd name="connsiteX460" fmla="*/ 843726 w 2337823"/>
              <a:gd name="connsiteY460" fmla="*/ 5079932 h 5800614"/>
              <a:gd name="connsiteX461" fmla="*/ 826148 w 2337823"/>
              <a:gd name="connsiteY461" fmla="*/ 5097510 h 5800614"/>
              <a:gd name="connsiteX462" fmla="*/ 843726 w 2337823"/>
              <a:gd name="connsiteY462" fmla="*/ 5079932 h 5800614"/>
              <a:gd name="connsiteX463" fmla="*/ 843726 w 2337823"/>
              <a:gd name="connsiteY463" fmla="*/ 4078008 h 5800614"/>
              <a:gd name="connsiteX464" fmla="*/ 843726 w 2337823"/>
              <a:gd name="connsiteY464" fmla="*/ 4078008 h 5800614"/>
              <a:gd name="connsiteX465" fmla="*/ 843726 w 2337823"/>
              <a:gd name="connsiteY465" fmla="*/ 5097510 h 5800614"/>
              <a:gd name="connsiteX466" fmla="*/ 843726 w 2337823"/>
              <a:gd name="connsiteY466" fmla="*/ 5097510 h 5800614"/>
              <a:gd name="connsiteX467" fmla="*/ 843726 w 2337823"/>
              <a:gd name="connsiteY467" fmla="*/ 5079932 h 5800614"/>
              <a:gd name="connsiteX468" fmla="*/ 861303 w 2337823"/>
              <a:gd name="connsiteY468" fmla="*/ 5097510 h 5800614"/>
              <a:gd name="connsiteX469" fmla="*/ 843726 w 2337823"/>
              <a:gd name="connsiteY469" fmla="*/ 5079932 h 5800614"/>
              <a:gd name="connsiteX470" fmla="*/ 843726 w 2337823"/>
              <a:gd name="connsiteY470" fmla="*/ 4148318 h 5800614"/>
              <a:gd name="connsiteX471" fmla="*/ 843726 w 2337823"/>
              <a:gd name="connsiteY471" fmla="*/ 4148318 h 5800614"/>
              <a:gd name="connsiteX472" fmla="*/ 861303 w 2337823"/>
              <a:gd name="connsiteY472" fmla="*/ 4921733 h 5800614"/>
              <a:gd name="connsiteX473" fmla="*/ 861303 w 2337823"/>
              <a:gd name="connsiteY473" fmla="*/ 4921733 h 5800614"/>
              <a:gd name="connsiteX474" fmla="*/ 861303 w 2337823"/>
              <a:gd name="connsiteY474" fmla="*/ 4798690 h 5800614"/>
              <a:gd name="connsiteX475" fmla="*/ 861303 w 2337823"/>
              <a:gd name="connsiteY475" fmla="*/ 4798690 h 5800614"/>
              <a:gd name="connsiteX476" fmla="*/ 861303 w 2337823"/>
              <a:gd name="connsiteY476" fmla="*/ 5202975 h 5800614"/>
              <a:gd name="connsiteX477" fmla="*/ 861303 w 2337823"/>
              <a:gd name="connsiteY477" fmla="*/ 5202975 h 5800614"/>
              <a:gd name="connsiteX478" fmla="*/ 861303 w 2337823"/>
              <a:gd name="connsiteY478" fmla="*/ 4060430 h 5800614"/>
              <a:gd name="connsiteX479" fmla="*/ 861303 w 2337823"/>
              <a:gd name="connsiteY479" fmla="*/ 4060430 h 5800614"/>
              <a:gd name="connsiteX480" fmla="*/ 861303 w 2337823"/>
              <a:gd name="connsiteY480" fmla="*/ 3128816 h 5800614"/>
              <a:gd name="connsiteX481" fmla="*/ 861303 w 2337823"/>
              <a:gd name="connsiteY481" fmla="*/ 3128816 h 5800614"/>
              <a:gd name="connsiteX482" fmla="*/ 878881 w 2337823"/>
              <a:gd name="connsiteY482" fmla="*/ 3163971 h 5800614"/>
              <a:gd name="connsiteX483" fmla="*/ 878881 w 2337823"/>
              <a:gd name="connsiteY483" fmla="*/ 3163971 h 5800614"/>
              <a:gd name="connsiteX484" fmla="*/ 878881 w 2337823"/>
              <a:gd name="connsiteY484" fmla="*/ 5009621 h 5800614"/>
              <a:gd name="connsiteX485" fmla="*/ 878881 w 2337823"/>
              <a:gd name="connsiteY485" fmla="*/ 5009621 h 5800614"/>
              <a:gd name="connsiteX486" fmla="*/ 878881 w 2337823"/>
              <a:gd name="connsiteY486" fmla="*/ 3111239 h 5800614"/>
              <a:gd name="connsiteX487" fmla="*/ 878881 w 2337823"/>
              <a:gd name="connsiteY487" fmla="*/ 3111239 h 5800614"/>
              <a:gd name="connsiteX488" fmla="*/ 878881 w 2337823"/>
              <a:gd name="connsiteY488" fmla="*/ 3163971 h 5800614"/>
              <a:gd name="connsiteX489" fmla="*/ 878881 w 2337823"/>
              <a:gd name="connsiteY489" fmla="*/ 3163971 h 5800614"/>
              <a:gd name="connsiteX490" fmla="*/ 878881 w 2337823"/>
              <a:gd name="connsiteY490" fmla="*/ 5097510 h 5800614"/>
              <a:gd name="connsiteX491" fmla="*/ 878881 w 2337823"/>
              <a:gd name="connsiteY491" fmla="*/ 5097510 h 5800614"/>
              <a:gd name="connsiteX492" fmla="*/ 878881 w 2337823"/>
              <a:gd name="connsiteY492" fmla="*/ 4042852 h 5800614"/>
              <a:gd name="connsiteX493" fmla="*/ 878881 w 2337823"/>
              <a:gd name="connsiteY493" fmla="*/ 4042852 h 5800614"/>
              <a:gd name="connsiteX494" fmla="*/ 878881 w 2337823"/>
              <a:gd name="connsiteY494" fmla="*/ 3146394 h 5800614"/>
              <a:gd name="connsiteX495" fmla="*/ 878881 w 2337823"/>
              <a:gd name="connsiteY495" fmla="*/ 3146394 h 5800614"/>
              <a:gd name="connsiteX496" fmla="*/ 878881 w 2337823"/>
              <a:gd name="connsiteY496" fmla="*/ 4130740 h 5800614"/>
              <a:gd name="connsiteX497" fmla="*/ 878881 w 2337823"/>
              <a:gd name="connsiteY497" fmla="*/ 4130740 h 5800614"/>
              <a:gd name="connsiteX498" fmla="*/ 878881 w 2337823"/>
              <a:gd name="connsiteY498" fmla="*/ 4886578 h 5800614"/>
              <a:gd name="connsiteX499" fmla="*/ 878881 w 2337823"/>
              <a:gd name="connsiteY499" fmla="*/ 4886578 h 5800614"/>
              <a:gd name="connsiteX500" fmla="*/ 878881 w 2337823"/>
              <a:gd name="connsiteY500" fmla="*/ 4956889 h 5800614"/>
              <a:gd name="connsiteX501" fmla="*/ 878881 w 2337823"/>
              <a:gd name="connsiteY501" fmla="*/ 4956889 h 5800614"/>
              <a:gd name="connsiteX502" fmla="*/ 878881 w 2337823"/>
              <a:gd name="connsiteY502" fmla="*/ 3128816 h 5800614"/>
              <a:gd name="connsiteX503" fmla="*/ 878881 w 2337823"/>
              <a:gd name="connsiteY503" fmla="*/ 3128816 h 5800614"/>
              <a:gd name="connsiteX504" fmla="*/ 878881 w 2337823"/>
              <a:gd name="connsiteY504" fmla="*/ 4113163 h 5800614"/>
              <a:gd name="connsiteX505" fmla="*/ 896459 w 2337823"/>
              <a:gd name="connsiteY505" fmla="*/ 4130740 h 5800614"/>
              <a:gd name="connsiteX506" fmla="*/ 878881 w 2337823"/>
              <a:gd name="connsiteY506" fmla="*/ 4113163 h 5800614"/>
              <a:gd name="connsiteX507" fmla="*/ 896459 w 2337823"/>
              <a:gd name="connsiteY507" fmla="*/ 4974466 h 5800614"/>
              <a:gd name="connsiteX508" fmla="*/ 896459 w 2337823"/>
              <a:gd name="connsiteY508" fmla="*/ 4974466 h 5800614"/>
              <a:gd name="connsiteX509" fmla="*/ 896459 w 2337823"/>
              <a:gd name="connsiteY509" fmla="*/ 4728380 h 5800614"/>
              <a:gd name="connsiteX510" fmla="*/ 896459 w 2337823"/>
              <a:gd name="connsiteY510" fmla="*/ 4728380 h 5800614"/>
              <a:gd name="connsiteX511" fmla="*/ 896459 w 2337823"/>
              <a:gd name="connsiteY511" fmla="*/ 3076083 h 5800614"/>
              <a:gd name="connsiteX512" fmla="*/ 896459 w 2337823"/>
              <a:gd name="connsiteY512" fmla="*/ 3076083 h 5800614"/>
              <a:gd name="connsiteX513" fmla="*/ 896459 w 2337823"/>
              <a:gd name="connsiteY513" fmla="*/ 4781112 h 5800614"/>
              <a:gd name="connsiteX514" fmla="*/ 896459 w 2337823"/>
              <a:gd name="connsiteY514" fmla="*/ 4781112 h 5800614"/>
              <a:gd name="connsiteX515" fmla="*/ 896459 w 2337823"/>
              <a:gd name="connsiteY515" fmla="*/ 3111239 h 5800614"/>
              <a:gd name="connsiteX516" fmla="*/ 896459 w 2337823"/>
              <a:gd name="connsiteY516" fmla="*/ 3111239 h 5800614"/>
              <a:gd name="connsiteX517" fmla="*/ 896459 w 2337823"/>
              <a:gd name="connsiteY517" fmla="*/ 4904156 h 5800614"/>
              <a:gd name="connsiteX518" fmla="*/ 896459 w 2337823"/>
              <a:gd name="connsiteY518" fmla="*/ 4904156 h 5800614"/>
              <a:gd name="connsiteX519" fmla="*/ 896459 w 2337823"/>
              <a:gd name="connsiteY519" fmla="*/ 4816268 h 5800614"/>
              <a:gd name="connsiteX520" fmla="*/ 896459 w 2337823"/>
              <a:gd name="connsiteY520" fmla="*/ 4816268 h 5800614"/>
              <a:gd name="connsiteX521" fmla="*/ 896459 w 2337823"/>
              <a:gd name="connsiteY521" fmla="*/ 4710802 h 5800614"/>
              <a:gd name="connsiteX522" fmla="*/ 896459 w 2337823"/>
              <a:gd name="connsiteY522" fmla="*/ 4710802 h 5800614"/>
              <a:gd name="connsiteX523" fmla="*/ 914036 w 2337823"/>
              <a:gd name="connsiteY523" fmla="*/ 4042852 h 5800614"/>
              <a:gd name="connsiteX524" fmla="*/ 914036 w 2337823"/>
              <a:gd name="connsiteY524" fmla="*/ 4042852 h 5800614"/>
              <a:gd name="connsiteX525" fmla="*/ 914036 w 2337823"/>
              <a:gd name="connsiteY525" fmla="*/ 4939311 h 5800614"/>
              <a:gd name="connsiteX526" fmla="*/ 914036 w 2337823"/>
              <a:gd name="connsiteY526" fmla="*/ 4939311 h 5800614"/>
              <a:gd name="connsiteX527" fmla="*/ 914036 w 2337823"/>
              <a:gd name="connsiteY527" fmla="*/ 4113163 h 5800614"/>
              <a:gd name="connsiteX528" fmla="*/ 914036 w 2337823"/>
              <a:gd name="connsiteY528" fmla="*/ 4113163 h 5800614"/>
              <a:gd name="connsiteX529" fmla="*/ 914036 w 2337823"/>
              <a:gd name="connsiteY529" fmla="*/ 4956889 h 5800614"/>
              <a:gd name="connsiteX530" fmla="*/ 914036 w 2337823"/>
              <a:gd name="connsiteY530" fmla="*/ 4956889 h 5800614"/>
              <a:gd name="connsiteX531" fmla="*/ 914036 w 2337823"/>
              <a:gd name="connsiteY531" fmla="*/ 4798690 h 5800614"/>
              <a:gd name="connsiteX532" fmla="*/ 914036 w 2337823"/>
              <a:gd name="connsiteY532" fmla="*/ 4798690 h 5800614"/>
              <a:gd name="connsiteX533" fmla="*/ 914036 w 2337823"/>
              <a:gd name="connsiteY533" fmla="*/ 4816268 h 5800614"/>
              <a:gd name="connsiteX534" fmla="*/ 914036 w 2337823"/>
              <a:gd name="connsiteY534" fmla="*/ 4816268 h 5800614"/>
              <a:gd name="connsiteX535" fmla="*/ 914036 w 2337823"/>
              <a:gd name="connsiteY535" fmla="*/ 4939311 h 5800614"/>
              <a:gd name="connsiteX536" fmla="*/ 914036 w 2337823"/>
              <a:gd name="connsiteY536" fmla="*/ 4939311 h 5800614"/>
              <a:gd name="connsiteX537" fmla="*/ 914036 w 2337823"/>
              <a:gd name="connsiteY537" fmla="*/ 5202975 h 5800614"/>
              <a:gd name="connsiteX538" fmla="*/ 931614 w 2337823"/>
              <a:gd name="connsiteY538" fmla="*/ 5185398 h 5800614"/>
              <a:gd name="connsiteX539" fmla="*/ 914036 w 2337823"/>
              <a:gd name="connsiteY539" fmla="*/ 5202975 h 5800614"/>
              <a:gd name="connsiteX540" fmla="*/ 931614 w 2337823"/>
              <a:gd name="connsiteY540" fmla="*/ 4939311 h 5800614"/>
              <a:gd name="connsiteX541" fmla="*/ 931614 w 2337823"/>
              <a:gd name="connsiteY541" fmla="*/ 4939311 h 5800614"/>
              <a:gd name="connsiteX542" fmla="*/ 931614 w 2337823"/>
              <a:gd name="connsiteY542" fmla="*/ 4939311 h 5800614"/>
              <a:gd name="connsiteX543" fmla="*/ 931614 w 2337823"/>
              <a:gd name="connsiteY543" fmla="*/ 4939311 h 5800614"/>
              <a:gd name="connsiteX544" fmla="*/ 931614 w 2337823"/>
              <a:gd name="connsiteY544" fmla="*/ 4728380 h 5800614"/>
              <a:gd name="connsiteX545" fmla="*/ 931614 w 2337823"/>
              <a:gd name="connsiteY545" fmla="*/ 4728380 h 5800614"/>
              <a:gd name="connsiteX546" fmla="*/ 931614 w 2337823"/>
              <a:gd name="connsiteY546" fmla="*/ 4939311 h 5800614"/>
              <a:gd name="connsiteX547" fmla="*/ 931614 w 2337823"/>
              <a:gd name="connsiteY547" fmla="*/ 4939311 h 5800614"/>
              <a:gd name="connsiteX548" fmla="*/ 931614 w 2337823"/>
              <a:gd name="connsiteY548" fmla="*/ 5097510 h 5800614"/>
              <a:gd name="connsiteX549" fmla="*/ 949191 w 2337823"/>
              <a:gd name="connsiteY549" fmla="*/ 5079932 h 5800614"/>
              <a:gd name="connsiteX550" fmla="*/ 931614 w 2337823"/>
              <a:gd name="connsiteY550" fmla="*/ 5097510 h 5800614"/>
              <a:gd name="connsiteX551" fmla="*/ 931614 w 2337823"/>
              <a:gd name="connsiteY551" fmla="*/ 4113163 h 5800614"/>
              <a:gd name="connsiteX552" fmla="*/ 931614 w 2337823"/>
              <a:gd name="connsiteY552" fmla="*/ 4113163 h 5800614"/>
              <a:gd name="connsiteX553" fmla="*/ 931614 w 2337823"/>
              <a:gd name="connsiteY553" fmla="*/ 4939311 h 5800614"/>
              <a:gd name="connsiteX554" fmla="*/ 949191 w 2337823"/>
              <a:gd name="connsiteY554" fmla="*/ 4921733 h 5800614"/>
              <a:gd name="connsiteX555" fmla="*/ 931614 w 2337823"/>
              <a:gd name="connsiteY555" fmla="*/ 4939311 h 5800614"/>
              <a:gd name="connsiteX556" fmla="*/ 931614 w 2337823"/>
              <a:gd name="connsiteY556" fmla="*/ 4728380 h 5800614"/>
              <a:gd name="connsiteX557" fmla="*/ 949191 w 2337823"/>
              <a:gd name="connsiteY557" fmla="*/ 4710802 h 5800614"/>
              <a:gd name="connsiteX558" fmla="*/ 931614 w 2337823"/>
              <a:gd name="connsiteY558" fmla="*/ 4728380 h 5800614"/>
              <a:gd name="connsiteX559" fmla="*/ 931614 w 2337823"/>
              <a:gd name="connsiteY559" fmla="*/ 3093661 h 5800614"/>
              <a:gd name="connsiteX560" fmla="*/ 931614 w 2337823"/>
              <a:gd name="connsiteY560" fmla="*/ 3093661 h 5800614"/>
              <a:gd name="connsiteX561" fmla="*/ 949191 w 2337823"/>
              <a:gd name="connsiteY561" fmla="*/ 5273286 h 5800614"/>
              <a:gd name="connsiteX562" fmla="*/ 949191 w 2337823"/>
              <a:gd name="connsiteY562" fmla="*/ 5273286 h 5800614"/>
              <a:gd name="connsiteX563" fmla="*/ 949191 w 2337823"/>
              <a:gd name="connsiteY563" fmla="*/ 5185398 h 5800614"/>
              <a:gd name="connsiteX564" fmla="*/ 949191 w 2337823"/>
              <a:gd name="connsiteY564" fmla="*/ 5185398 h 5800614"/>
              <a:gd name="connsiteX565" fmla="*/ 949191 w 2337823"/>
              <a:gd name="connsiteY565" fmla="*/ 4869000 h 5800614"/>
              <a:gd name="connsiteX566" fmla="*/ 949191 w 2337823"/>
              <a:gd name="connsiteY566" fmla="*/ 4869000 h 5800614"/>
              <a:gd name="connsiteX567" fmla="*/ 949191 w 2337823"/>
              <a:gd name="connsiteY567" fmla="*/ 4710802 h 5800614"/>
              <a:gd name="connsiteX568" fmla="*/ 949191 w 2337823"/>
              <a:gd name="connsiteY568" fmla="*/ 4710802 h 5800614"/>
              <a:gd name="connsiteX569" fmla="*/ 949191 w 2337823"/>
              <a:gd name="connsiteY569" fmla="*/ 4781112 h 5800614"/>
              <a:gd name="connsiteX570" fmla="*/ 966769 w 2337823"/>
              <a:gd name="connsiteY570" fmla="*/ 4763535 h 5800614"/>
              <a:gd name="connsiteX571" fmla="*/ 949191 w 2337823"/>
              <a:gd name="connsiteY571" fmla="*/ 4781112 h 5800614"/>
              <a:gd name="connsiteX572" fmla="*/ 949191 w 2337823"/>
              <a:gd name="connsiteY572" fmla="*/ 4025275 h 5800614"/>
              <a:gd name="connsiteX573" fmla="*/ 949191 w 2337823"/>
              <a:gd name="connsiteY573" fmla="*/ 4025275 h 5800614"/>
              <a:gd name="connsiteX574" fmla="*/ 949191 w 2337823"/>
              <a:gd name="connsiteY574" fmla="*/ 4956889 h 5800614"/>
              <a:gd name="connsiteX575" fmla="*/ 949191 w 2337823"/>
              <a:gd name="connsiteY575" fmla="*/ 4956889 h 5800614"/>
              <a:gd name="connsiteX576" fmla="*/ 966769 w 2337823"/>
              <a:gd name="connsiteY576" fmla="*/ 5185398 h 5800614"/>
              <a:gd name="connsiteX577" fmla="*/ 966769 w 2337823"/>
              <a:gd name="connsiteY577" fmla="*/ 5185398 h 5800614"/>
              <a:gd name="connsiteX578" fmla="*/ 966769 w 2337823"/>
              <a:gd name="connsiteY578" fmla="*/ 4763535 h 5800614"/>
              <a:gd name="connsiteX579" fmla="*/ 966769 w 2337823"/>
              <a:gd name="connsiteY579" fmla="*/ 4763535 h 5800614"/>
              <a:gd name="connsiteX580" fmla="*/ 966769 w 2337823"/>
              <a:gd name="connsiteY580" fmla="*/ 4078008 h 5800614"/>
              <a:gd name="connsiteX581" fmla="*/ 966769 w 2337823"/>
              <a:gd name="connsiteY581" fmla="*/ 4078008 h 5800614"/>
              <a:gd name="connsiteX582" fmla="*/ 966769 w 2337823"/>
              <a:gd name="connsiteY582" fmla="*/ 4816268 h 5800614"/>
              <a:gd name="connsiteX583" fmla="*/ 966769 w 2337823"/>
              <a:gd name="connsiteY583" fmla="*/ 4816268 h 5800614"/>
              <a:gd name="connsiteX584" fmla="*/ 966769 w 2337823"/>
              <a:gd name="connsiteY584" fmla="*/ 5326019 h 5800614"/>
              <a:gd name="connsiteX585" fmla="*/ 966769 w 2337823"/>
              <a:gd name="connsiteY585" fmla="*/ 5326019 h 5800614"/>
              <a:gd name="connsiteX586" fmla="*/ 966769 w 2337823"/>
              <a:gd name="connsiteY586" fmla="*/ 5220553 h 5800614"/>
              <a:gd name="connsiteX587" fmla="*/ 966769 w 2337823"/>
              <a:gd name="connsiteY587" fmla="*/ 5220553 h 5800614"/>
              <a:gd name="connsiteX588" fmla="*/ 984347 w 2337823"/>
              <a:gd name="connsiteY588" fmla="*/ 4798690 h 5800614"/>
              <a:gd name="connsiteX589" fmla="*/ 984347 w 2337823"/>
              <a:gd name="connsiteY589" fmla="*/ 4798690 h 5800614"/>
              <a:gd name="connsiteX590" fmla="*/ 984347 w 2337823"/>
              <a:gd name="connsiteY590" fmla="*/ 4042852 h 5800614"/>
              <a:gd name="connsiteX591" fmla="*/ 984347 w 2337823"/>
              <a:gd name="connsiteY591" fmla="*/ 4042852 h 5800614"/>
              <a:gd name="connsiteX592" fmla="*/ 984347 w 2337823"/>
              <a:gd name="connsiteY592" fmla="*/ 5290863 h 5800614"/>
              <a:gd name="connsiteX593" fmla="*/ 984347 w 2337823"/>
              <a:gd name="connsiteY593" fmla="*/ 5290863 h 5800614"/>
              <a:gd name="connsiteX594" fmla="*/ 984347 w 2337823"/>
              <a:gd name="connsiteY594" fmla="*/ 4763535 h 5800614"/>
              <a:gd name="connsiteX595" fmla="*/ 984347 w 2337823"/>
              <a:gd name="connsiteY595" fmla="*/ 4763535 h 5800614"/>
              <a:gd name="connsiteX596" fmla="*/ 1019502 w 2337823"/>
              <a:gd name="connsiteY596" fmla="*/ 5150242 h 5800614"/>
              <a:gd name="connsiteX597" fmla="*/ 1037079 w 2337823"/>
              <a:gd name="connsiteY597" fmla="*/ 5167820 h 5800614"/>
              <a:gd name="connsiteX598" fmla="*/ 1019502 w 2337823"/>
              <a:gd name="connsiteY598" fmla="*/ 5150242 h 5800614"/>
              <a:gd name="connsiteX599" fmla="*/ 1019502 w 2337823"/>
              <a:gd name="connsiteY599" fmla="*/ 5132665 h 5800614"/>
              <a:gd name="connsiteX600" fmla="*/ 1037079 w 2337823"/>
              <a:gd name="connsiteY600" fmla="*/ 5150242 h 5800614"/>
              <a:gd name="connsiteX601" fmla="*/ 1019502 w 2337823"/>
              <a:gd name="connsiteY601" fmla="*/ 5132665 h 5800614"/>
              <a:gd name="connsiteX602" fmla="*/ 1037079 w 2337823"/>
              <a:gd name="connsiteY602" fmla="*/ 4904156 h 5800614"/>
              <a:gd name="connsiteX603" fmla="*/ 1037079 w 2337823"/>
              <a:gd name="connsiteY603" fmla="*/ 4904156 h 5800614"/>
              <a:gd name="connsiteX604" fmla="*/ 1037079 w 2337823"/>
              <a:gd name="connsiteY604" fmla="*/ 4359250 h 5800614"/>
              <a:gd name="connsiteX605" fmla="*/ 1037079 w 2337823"/>
              <a:gd name="connsiteY605" fmla="*/ 4359250 h 5800614"/>
              <a:gd name="connsiteX606" fmla="*/ 1054657 w 2337823"/>
              <a:gd name="connsiteY606" fmla="*/ 5009621 h 5800614"/>
              <a:gd name="connsiteX607" fmla="*/ 1054657 w 2337823"/>
              <a:gd name="connsiteY607" fmla="*/ 5009621 h 5800614"/>
              <a:gd name="connsiteX608" fmla="*/ 1054657 w 2337823"/>
              <a:gd name="connsiteY608" fmla="*/ 4939311 h 5800614"/>
              <a:gd name="connsiteX609" fmla="*/ 1054657 w 2337823"/>
              <a:gd name="connsiteY609" fmla="*/ 4939311 h 5800614"/>
              <a:gd name="connsiteX610" fmla="*/ 1054657 w 2337823"/>
              <a:gd name="connsiteY610" fmla="*/ 5150242 h 5800614"/>
              <a:gd name="connsiteX611" fmla="*/ 1072235 w 2337823"/>
              <a:gd name="connsiteY611" fmla="*/ 5132665 h 5800614"/>
              <a:gd name="connsiteX612" fmla="*/ 1054657 w 2337823"/>
              <a:gd name="connsiteY612" fmla="*/ 5150242 h 5800614"/>
              <a:gd name="connsiteX613" fmla="*/ 1089812 w 2337823"/>
              <a:gd name="connsiteY613" fmla="*/ 4851423 h 5800614"/>
              <a:gd name="connsiteX614" fmla="*/ 1089812 w 2337823"/>
              <a:gd name="connsiteY614" fmla="*/ 4851423 h 5800614"/>
              <a:gd name="connsiteX615" fmla="*/ 1089812 w 2337823"/>
              <a:gd name="connsiteY615" fmla="*/ 4851423 h 5800614"/>
              <a:gd name="connsiteX616" fmla="*/ 1089812 w 2337823"/>
              <a:gd name="connsiteY616" fmla="*/ 4851423 h 5800614"/>
              <a:gd name="connsiteX617" fmla="*/ 1089812 w 2337823"/>
              <a:gd name="connsiteY617" fmla="*/ 4851423 h 5800614"/>
              <a:gd name="connsiteX618" fmla="*/ 1089812 w 2337823"/>
              <a:gd name="connsiteY618" fmla="*/ 4851423 h 5800614"/>
              <a:gd name="connsiteX619" fmla="*/ 1089812 w 2337823"/>
              <a:gd name="connsiteY619" fmla="*/ 4869000 h 5800614"/>
              <a:gd name="connsiteX620" fmla="*/ 1107390 w 2337823"/>
              <a:gd name="connsiteY620" fmla="*/ 4851423 h 5800614"/>
              <a:gd name="connsiteX621" fmla="*/ 1089812 w 2337823"/>
              <a:gd name="connsiteY621" fmla="*/ 4869000 h 5800614"/>
              <a:gd name="connsiteX622" fmla="*/ 1107390 w 2337823"/>
              <a:gd name="connsiteY622" fmla="*/ 4851423 h 5800614"/>
              <a:gd name="connsiteX623" fmla="*/ 1107390 w 2337823"/>
              <a:gd name="connsiteY623" fmla="*/ 4851423 h 5800614"/>
              <a:gd name="connsiteX624" fmla="*/ 1107390 w 2337823"/>
              <a:gd name="connsiteY624" fmla="*/ 4974466 h 5800614"/>
              <a:gd name="connsiteX625" fmla="*/ 1124968 w 2337823"/>
              <a:gd name="connsiteY625" fmla="*/ 4956889 h 5800614"/>
              <a:gd name="connsiteX626" fmla="*/ 1107390 w 2337823"/>
              <a:gd name="connsiteY626" fmla="*/ 4974466 h 5800614"/>
              <a:gd name="connsiteX627" fmla="*/ 1107390 w 2337823"/>
              <a:gd name="connsiteY627" fmla="*/ 4798690 h 5800614"/>
              <a:gd name="connsiteX628" fmla="*/ 1107390 w 2337823"/>
              <a:gd name="connsiteY628" fmla="*/ 4798690 h 5800614"/>
              <a:gd name="connsiteX629" fmla="*/ 1124968 w 2337823"/>
              <a:gd name="connsiteY629" fmla="*/ 3304592 h 5800614"/>
              <a:gd name="connsiteX630" fmla="*/ 1124968 w 2337823"/>
              <a:gd name="connsiteY630" fmla="*/ 3304592 h 5800614"/>
              <a:gd name="connsiteX631" fmla="*/ 1124968 w 2337823"/>
              <a:gd name="connsiteY631" fmla="*/ 3287015 h 5800614"/>
              <a:gd name="connsiteX632" fmla="*/ 1142545 w 2337823"/>
              <a:gd name="connsiteY632" fmla="*/ 3304592 h 5800614"/>
              <a:gd name="connsiteX633" fmla="*/ 1124968 w 2337823"/>
              <a:gd name="connsiteY633" fmla="*/ 3287015 h 5800614"/>
              <a:gd name="connsiteX634" fmla="*/ 1124968 w 2337823"/>
              <a:gd name="connsiteY634" fmla="*/ 5027199 h 5800614"/>
              <a:gd name="connsiteX635" fmla="*/ 1124968 w 2337823"/>
              <a:gd name="connsiteY635" fmla="*/ 5027199 h 5800614"/>
              <a:gd name="connsiteX636" fmla="*/ 1142545 w 2337823"/>
              <a:gd name="connsiteY636" fmla="*/ 4921733 h 5800614"/>
              <a:gd name="connsiteX637" fmla="*/ 1142545 w 2337823"/>
              <a:gd name="connsiteY637" fmla="*/ 4921733 h 5800614"/>
              <a:gd name="connsiteX638" fmla="*/ 1160123 w 2337823"/>
              <a:gd name="connsiteY638" fmla="*/ 4992044 h 5800614"/>
              <a:gd name="connsiteX639" fmla="*/ 1160123 w 2337823"/>
              <a:gd name="connsiteY639" fmla="*/ 4992044 h 5800614"/>
              <a:gd name="connsiteX640" fmla="*/ 1177700 w 2337823"/>
              <a:gd name="connsiteY640" fmla="*/ 5079932 h 5800614"/>
              <a:gd name="connsiteX641" fmla="*/ 1177700 w 2337823"/>
              <a:gd name="connsiteY641" fmla="*/ 5079932 h 5800614"/>
              <a:gd name="connsiteX642" fmla="*/ 1195278 w 2337823"/>
              <a:gd name="connsiteY642" fmla="*/ 4956889 h 5800614"/>
              <a:gd name="connsiteX643" fmla="*/ 1195278 w 2337823"/>
              <a:gd name="connsiteY643" fmla="*/ 4956889 h 5800614"/>
              <a:gd name="connsiteX644" fmla="*/ 1195278 w 2337823"/>
              <a:gd name="connsiteY644" fmla="*/ 5044777 h 5800614"/>
              <a:gd name="connsiteX645" fmla="*/ 1195278 w 2337823"/>
              <a:gd name="connsiteY645" fmla="*/ 5044777 h 5800614"/>
              <a:gd name="connsiteX646" fmla="*/ 1195278 w 2337823"/>
              <a:gd name="connsiteY646" fmla="*/ 4956889 h 5800614"/>
              <a:gd name="connsiteX647" fmla="*/ 1195278 w 2337823"/>
              <a:gd name="connsiteY647" fmla="*/ 4956889 h 5800614"/>
              <a:gd name="connsiteX648" fmla="*/ 1195278 w 2337823"/>
              <a:gd name="connsiteY648" fmla="*/ 4869000 h 5800614"/>
              <a:gd name="connsiteX649" fmla="*/ 1230433 w 2337823"/>
              <a:gd name="connsiteY649" fmla="*/ 4869000 h 5800614"/>
              <a:gd name="connsiteX650" fmla="*/ 1195278 w 2337823"/>
              <a:gd name="connsiteY650" fmla="*/ 4869000 h 5800614"/>
              <a:gd name="connsiteX651" fmla="*/ 1212856 w 2337823"/>
              <a:gd name="connsiteY651" fmla="*/ 4956889 h 5800614"/>
              <a:gd name="connsiteX652" fmla="*/ 1212856 w 2337823"/>
              <a:gd name="connsiteY652" fmla="*/ 4956889 h 5800614"/>
              <a:gd name="connsiteX653" fmla="*/ 1230433 w 2337823"/>
              <a:gd name="connsiteY653" fmla="*/ 4851423 h 5800614"/>
              <a:gd name="connsiteX654" fmla="*/ 1230433 w 2337823"/>
              <a:gd name="connsiteY654" fmla="*/ 4851423 h 5800614"/>
              <a:gd name="connsiteX655" fmla="*/ 1230433 w 2337823"/>
              <a:gd name="connsiteY655" fmla="*/ 4007697 h 5800614"/>
              <a:gd name="connsiteX656" fmla="*/ 1230433 w 2337823"/>
              <a:gd name="connsiteY656" fmla="*/ 4007697 h 5800614"/>
              <a:gd name="connsiteX657" fmla="*/ 1230433 w 2337823"/>
              <a:gd name="connsiteY657" fmla="*/ 4710802 h 5800614"/>
              <a:gd name="connsiteX658" fmla="*/ 1248011 w 2337823"/>
              <a:gd name="connsiteY658" fmla="*/ 4728380 h 5800614"/>
              <a:gd name="connsiteX659" fmla="*/ 1230433 w 2337823"/>
              <a:gd name="connsiteY659" fmla="*/ 4710802 h 5800614"/>
              <a:gd name="connsiteX660" fmla="*/ 1230433 w 2337823"/>
              <a:gd name="connsiteY660" fmla="*/ 3357325 h 5800614"/>
              <a:gd name="connsiteX661" fmla="*/ 1230433 w 2337823"/>
              <a:gd name="connsiteY661" fmla="*/ 3357325 h 5800614"/>
              <a:gd name="connsiteX662" fmla="*/ 1230433 w 2337823"/>
              <a:gd name="connsiteY662" fmla="*/ 5062354 h 5800614"/>
              <a:gd name="connsiteX663" fmla="*/ 1230433 w 2337823"/>
              <a:gd name="connsiteY663" fmla="*/ 5062354 h 5800614"/>
              <a:gd name="connsiteX664" fmla="*/ 1248011 w 2337823"/>
              <a:gd name="connsiteY664" fmla="*/ 3339748 h 5800614"/>
              <a:gd name="connsiteX665" fmla="*/ 1248011 w 2337823"/>
              <a:gd name="connsiteY665" fmla="*/ 3374903 h 5800614"/>
              <a:gd name="connsiteX666" fmla="*/ 1248011 w 2337823"/>
              <a:gd name="connsiteY666" fmla="*/ 3339748 h 5800614"/>
              <a:gd name="connsiteX667" fmla="*/ 1248011 w 2337823"/>
              <a:gd name="connsiteY667" fmla="*/ 4851423 h 5800614"/>
              <a:gd name="connsiteX668" fmla="*/ 1248011 w 2337823"/>
              <a:gd name="connsiteY668" fmla="*/ 4851423 h 5800614"/>
              <a:gd name="connsiteX669" fmla="*/ 1300744 w 2337823"/>
              <a:gd name="connsiteY669" fmla="*/ 2935462 h 5800614"/>
              <a:gd name="connsiteX670" fmla="*/ 1265589 w 2337823"/>
              <a:gd name="connsiteY670" fmla="*/ 2935462 h 5800614"/>
              <a:gd name="connsiteX671" fmla="*/ 1300744 w 2337823"/>
              <a:gd name="connsiteY671" fmla="*/ 2935462 h 5800614"/>
              <a:gd name="connsiteX672" fmla="*/ 1300744 w 2337823"/>
              <a:gd name="connsiteY672" fmla="*/ 4833845 h 5800614"/>
              <a:gd name="connsiteX673" fmla="*/ 1300744 w 2337823"/>
              <a:gd name="connsiteY673" fmla="*/ 4833845 h 5800614"/>
              <a:gd name="connsiteX674" fmla="*/ 1300744 w 2337823"/>
              <a:gd name="connsiteY674" fmla="*/ 4816268 h 5800614"/>
              <a:gd name="connsiteX675" fmla="*/ 1300744 w 2337823"/>
              <a:gd name="connsiteY675" fmla="*/ 4816268 h 5800614"/>
              <a:gd name="connsiteX676" fmla="*/ 1318321 w 2337823"/>
              <a:gd name="connsiteY676" fmla="*/ 4886578 h 5800614"/>
              <a:gd name="connsiteX677" fmla="*/ 1318321 w 2337823"/>
              <a:gd name="connsiteY677" fmla="*/ 4886578 h 5800614"/>
              <a:gd name="connsiteX678" fmla="*/ 1318321 w 2337823"/>
              <a:gd name="connsiteY678" fmla="*/ 4833845 h 5800614"/>
              <a:gd name="connsiteX679" fmla="*/ 1335899 w 2337823"/>
              <a:gd name="connsiteY679" fmla="*/ 4816268 h 5800614"/>
              <a:gd name="connsiteX680" fmla="*/ 1318321 w 2337823"/>
              <a:gd name="connsiteY680" fmla="*/ 4833845 h 5800614"/>
              <a:gd name="connsiteX681" fmla="*/ 1318321 w 2337823"/>
              <a:gd name="connsiteY681" fmla="*/ 4763535 h 5800614"/>
              <a:gd name="connsiteX682" fmla="*/ 1318321 w 2337823"/>
              <a:gd name="connsiteY682" fmla="*/ 4763535 h 5800614"/>
              <a:gd name="connsiteX683" fmla="*/ 1318321 w 2337823"/>
              <a:gd name="connsiteY683" fmla="*/ 4921733 h 5800614"/>
              <a:gd name="connsiteX684" fmla="*/ 1318321 w 2337823"/>
              <a:gd name="connsiteY684" fmla="*/ 4921733 h 5800614"/>
              <a:gd name="connsiteX685" fmla="*/ 1335899 w 2337823"/>
              <a:gd name="connsiteY685" fmla="*/ 4781112 h 5800614"/>
              <a:gd name="connsiteX686" fmla="*/ 1335899 w 2337823"/>
              <a:gd name="connsiteY686" fmla="*/ 4781112 h 5800614"/>
              <a:gd name="connsiteX687" fmla="*/ 1371054 w 2337823"/>
              <a:gd name="connsiteY687" fmla="*/ 4833845 h 5800614"/>
              <a:gd name="connsiteX688" fmla="*/ 1371054 w 2337823"/>
              <a:gd name="connsiteY688" fmla="*/ 4833845 h 5800614"/>
              <a:gd name="connsiteX689" fmla="*/ 1371054 w 2337823"/>
              <a:gd name="connsiteY689" fmla="*/ 4781112 h 5800614"/>
              <a:gd name="connsiteX690" fmla="*/ 1371054 w 2337823"/>
              <a:gd name="connsiteY690" fmla="*/ 4781112 h 5800614"/>
              <a:gd name="connsiteX691" fmla="*/ 1371054 w 2337823"/>
              <a:gd name="connsiteY691" fmla="*/ 4183473 h 5800614"/>
              <a:gd name="connsiteX692" fmla="*/ 1388632 w 2337823"/>
              <a:gd name="connsiteY692" fmla="*/ 4165896 h 5800614"/>
              <a:gd name="connsiteX693" fmla="*/ 1371054 w 2337823"/>
              <a:gd name="connsiteY693" fmla="*/ 4183473 h 5800614"/>
              <a:gd name="connsiteX694" fmla="*/ 1388632 w 2337823"/>
              <a:gd name="connsiteY694" fmla="*/ 4816268 h 5800614"/>
              <a:gd name="connsiteX695" fmla="*/ 1388632 w 2337823"/>
              <a:gd name="connsiteY695" fmla="*/ 4816268 h 5800614"/>
              <a:gd name="connsiteX696" fmla="*/ 1423787 w 2337823"/>
              <a:gd name="connsiteY696" fmla="*/ 2777264 h 5800614"/>
              <a:gd name="connsiteX697" fmla="*/ 1423787 w 2337823"/>
              <a:gd name="connsiteY697" fmla="*/ 2777264 h 5800614"/>
              <a:gd name="connsiteX698" fmla="*/ 1441365 w 2337823"/>
              <a:gd name="connsiteY698" fmla="*/ 2777264 h 5800614"/>
              <a:gd name="connsiteX699" fmla="*/ 1423787 w 2337823"/>
              <a:gd name="connsiteY699" fmla="*/ 2759686 h 5800614"/>
              <a:gd name="connsiteX700" fmla="*/ 1441365 w 2337823"/>
              <a:gd name="connsiteY700" fmla="*/ 2777264 h 5800614"/>
              <a:gd name="connsiteX701" fmla="*/ 1441365 w 2337823"/>
              <a:gd name="connsiteY701" fmla="*/ 2794841 h 5800614"/>
              <a:gd name="connsiteX702" fmla="*/ 1458942 w 2337823"/>
              <a:gd name="connsiteY702" fmla="*/ 2777264 h 5800614"/>
              <a:gd name="connsiteX703" fmla="*/ 1441365 w 2337823"/>
              <a:gd name="connsiteY703" fmla="*/ 2794841 h 5800614"/>
              <a:gd name="connsiteX704" fmla="*/ 1476520 w 2337823"/>
              <a:gd name="connsiteY704" fmla="*/ 2777264 h 5800614"/>
              <a:gd name="connsiteX705" fmla="*/ 1458942 w 2337823"/>
              <a:gd name="connsiteY705" fmla="*/ 2794841 h 5800614"/>
              <a:gd name="connsiteX706" fmla="*/ 1476520 w 2337823"/>
              <a:gd name="connsiteY706" fmla="*/ 2777264 h 5800614"/>
              <a:gd name="connsiteX707" fmla="*/ 1511675 w 2337823"/>
              <a:gd name="connsiteY707" fmla="*/ 333975 h 5800614"/>
              <a:gd name="connsiteX708" fmla="*/ 1511675 w 2337823"/>
              <a:gd name="connsiteY708" fmla="*/ 333975 h 5800614"/>
              <a:gd name="connsiteX709" fmla="*/ 1529253 w 2337823"/>
              <a:gd name="connsiteY709" fmla="*/ 316397 h 5800614"/>
              <a:gd name="connsiteX710" fmla="*/ 1529253 w 2337823"/>
              <a:gd name="connsiteY710" fmla="*/ 316397 h 5800614"/>
              <a:gd name="connsiteX711" fmla="*/ 1529253 w 2337823"/>
              <a:gd name="connsiteY711" fmla="*/ 316397 h 5800614"/>
              <a:gd name="connsiteX712" fmla="*/ 1546830 w 2337823"/>
              <a:gd name="connsiteY712" fmla="*/ 333975 h 5800614"/>
              <a:gd name="connsiteX713" fmla="*/ 1529253 w 2337823"/>
              <a:gd name="connsiteY713" fmla="*/ 316397 h 5800614"/>
              <a:gd name="connsiteX714" fmla="*/ 1617141 w 2337823"/>
              <a:gd name="connsiteY714" fmla="*/ 2970618 h 5800614"/>
              <a:gd name="connsiteX715" fmla="*/ 1617141 w 2337823"/>
              <a:gd name="connsiteY715" fmla="*/ 2970618 h 5800614"/>
              <a:gd name="connsiteX716" fmla="*/ 1617141 w 2337823"/>
              <a:gd name="connsiteY716" fmla="*/ 2671798 h 5800614"/>
              <a:gd name="connsiteX717" fmla="*/ 1634719 w 2337823"/>
              <a:gd name="connsiteY717" fmla="*/ 2654220 h 5800614"/>
              <a:gd name="connsiteX718" fmla="*/ 1617141 w 2337823"/>
              <a:gd name="connsiteY718" fmla="*/ 2671798 h 5800614"/>
              <a:gd name="connsiteX719" fmla="*/ 1634719 w 2337823"/>
              <a:gd name="connsiteY719" fmla="*/ 2953040 h 5800614"/>
              <a:gd name="connsiteX720" fmla="*/ 1634719 w 2337823"/>
              <a:gd name="connsiteY720" fmla="*/ 2953040 h 5800614"/>
              <a:gd name="connsiteX721" fmla="*/ 1634719 w 2337823"/>
              <a:gd name="connsiteY721" fmla="*/ 2900307 h 5800614"/>
              <a:gd name="connsiteX722" fmla="*/ 1634719 w 2337823"/>
              <a:gd name="connsiteY722" fmla="*/ 2900307 h 5800614"/>
              <a:gd name="connsiteX723" fmla="*/ 1634719 w 2337823"/>
              <a:gd name="connsiteY723" fmla="*/ 2900307 h 5800614"/>
              <a:gd name="connsiteX724" fmla="*/ 1634719 w 2337823"/>
              <a:gd name="connsiteY724" fmla="*/ 2900307 h 5800614"/>
              <a:gd name="connsiteX725" fmla="*/ 1634719 w 2337823"/>
              <a:gd name="connsiteY725" fmla="*/ 2601488 h 5800614"/>
              <a:gd name="connsiteX726" fmla="*/ 1634719 w 2337823"/>
              <a:gd name="connsiteY726" fmla="*/ 2601488 h 5800614"/>
              <a:gd name="connsiteX727" fmla="*/ 1652296 w 2337823"/>
              <a:gd name="connsiteY727" fmla="*/ 2513600 h 5800614"/>
              <a:gd name="connsiteX728" fmla="*/ 1652296 w 2337823"/>
              <a:gd name="connsiteY728" fmla="*/ 2513600 h 5800614"/>
              <a:gd name="connsiteX729" fmla="*/ 1652296 w 2337823"/>
              <a:gd name="connsiteY729" fmla="*/ 2917885 h 5800614"/>
              <a:gd name="connsiteX730" fmla="*/ 1634719 w 2337823"/>
              <a:gd name="connsiteY730" fmla="*/ 2935462 h 5800614"/>
              <a:gd name="connsiteX731" fmla="*/ 1652296 w 2337823"/>
              <a:gd name="connsiteY731" fmla="*/ 2917885 h 5800614"/>
              <a:gd name="connsiteX732" fmla="*/ 1652296 w 2337823"/>
              <a:gd name="connsiteY732" fmla="*/ 2583910 h 5800614"/>
              <a:gd name="connsiteX733" fmla="*/ 1652296 w 2337823"/>
              <a:gd name="connsiteY733" fmla="*/ 2583910 h 5800614"/>
              <a:gd name="connsiteX734" fmla="*/ 1652296 w 2337823"/>
              <a:gd name="connsiteY734" fmla="*/ 2601488 h 5800614"/>
              <a:gd name="connsiteX735" fmla="*/ 1652296 w 2337823"/>
              <a:gd name="connsiteY735" fmla="*/ 2601488 h 5800614"/>
              <a:gd name="connsiteX736" fmla="*/ 1652296 w 2337823"/>
              <a:gd name="connsiteY736" fmla="*/ 2443289 h 5800614"/>
              <a:gd name="connsiteX737" fmla="*/ 1669874 w 2337823"/>
              <a:gd name="connsiteY737" fmla="*/ 2425711 h 5800614"/>
              <a:gd name="connsiteX738" fmla="*/ 1652296 w 2337823"/>
              <a:gd name="connsiteY738" fmla="*/ 2443289 h 5800614"/>
              <a:gd name="connsiteX739" fmla="*/ 1652296 w 2337823"/>
              <a:gd name="connsiteY739" fmla="*/ 2636643 h 5800614"/>
              <a:gd name="connsiteX740" fmla="*/ 1652296 w 2337823"/>
              <a:gd name="connsiteY740" fmla="*/ 2636643 h 5800614"/>
              <a:gd name="connsiteX741" fmla="*/ 1652296 w 2337823"/>
              <a:gd name="connsiteY741" fmla="*/ 2636643 h 5800614"/>
              <a:gd name="connsiteX742" fmla="*/ 1652296 w 2337823"/>
              <a:gd name="connsiteY742" fmla="*/ 2636643 h 5800614"/>
              <a:gd name="connsiteX743" fmla="*/ 1669874 w 2337823"/>
              <a:gd name="connsiteY743" fmla="*/ 2443289 h 5800614"/>
              <a:gd name="connsiteX744" fmla="*/ 1669874 w 2337823"/>
              <a:gd name="connsiteY744" fmla="*/ 2443289 h 5800614"/>
              <a:gd name="connsiteX745" fmla="*/ 1687451 w 2337823"/>
              <a:gd name="connsiteY745" fmla="*/ 2601488 h 5800614"/>
              <a:gd name="connsiteX746" fmla="*/ 1687451 w 2337823"/>
              <a:gd name="connsiteY746" fmla="*/ 2601488 h 5800614"/>
              <a:gd name="connsiteX747" fmla="*/ 1687451 w 2337823"/>
              <a:gd name="connsiteY747" fmla="*/ 2513600 h 5800614"/>
              <a:gd name="connsiteX748" fmla="*/ 1687451 w 2337823"/>
              <a:gd name="connsiteY748" fmla="*/ 2513600 h 5800614"/>
              <a:gd name="connsiteX749" fmla="*/ 1687451 w 2337823"/>
              <a:gd name="connsiteY749" fmla="*/ 2548755 h 5800614"/>
              <a:gd name="connsiteX750" fmla="*/ 1687451 w 2337823"/>
              <a:gd name="connsiteY750" fmla="*/ 2548755 h 5800614"/>
              <a:gd name="connsiteX751" fmla="*/ 1705029 w 2337823"/>
              <a:gd name="connsiteY751" fmla="*/ 2935462 h 5800614"/>
              <a:gd name="connsiteX752" fmla="*/ 1705029 w 2337823"/>
              <a:gd name="connsiteY752" fmla="*/ 2935462 h 5800614"/>
              <a:gd name="connsiteX753" fmla="*/ 1705029 w 2337823"/>
              <a:gd name="connsiteY753" fmla="*/ 2496022 h 5800614"/>
              <a:gd name="connsiteX754" fmla="*/ 1687451 w 2337823"/>
              <a:gd name="connsiteY754" fmla="*/ 2513600 h 5800614"/>
              <a:gd name="connsiteX755" fmla="*/ 1705029 w 2337823"/>
              <a:gd name="connsiteY755" fmla="*/ 2496022 h 5800614"/>
              <a:gd name="connsiteX756" fmla="*/ 1705029 w 2337823"/>
              <a:gd name="connsiteY756" fmla="*/ 2460867 h 5800614"/>
              <a:gd name="connsiteX757" fmla="*/ 1705029 w 2337823"/>
              <a:gd name="connsiteY757" fmla="*/ 2460867 h 5800614"/>
              <a:gd name="connsiteX758" fmla="*/ 1722607 w 2337823"/>
              <a:gd name="connsiteY758" fmla="*/ 2460867 h 5800614"/>
              <a:gd name="connsiteX759" fmla="*/ 1722607 w 2337823"/>
              <a:gd name="connsiteY759" fmla="*/ 2460867 h 5800614"/>
              <a:gd name="connsiteX760" fmla="*/ 1722607 w 2337823"/>
              <a:gd name="connsiteY760" fmla="*/ 2443289 h 5800614"/>
              <a:gd name="connsiteX761" fmla="*/ 1722607 w 2337823"/>
              <a:gd name="connsiteY761" fmla="*/ 2443289 h 5800614"/>
              <a:gd name="connsiteX762" fmla="*/ 1722607 w 2337823"/>
              <a:gd name="connsiteY762" fmla="*/ 2408134 h 5800614"/>
              <a:gd name="connsiteX763" fmla="*/ 1722607 w 2337823"/>
              <a:gd name="connsiteY763" fmla="*/ 2408134 h 5800614"/>
              <a:gd name="connsiteX764" fmla="*/ 1722607 w 2337823"/>
              <a:gd name="connsiteY764" fmla="*/ 931614 h 5800614"/>
              <a:gd name="connsiteX765" fmla="*/ 1722607 w 2337823"/>
              <a:gd name="connsiteY765" fmla="*/ 931614 h 5800614"/>
              <a:gd name="connsiteX766" fmla="*/ 1740184 w 2337823"/>
              <a:gd name="connsiteY766" fmla="*/ 2390556 h 5800614"/>
              <a:gd name="connsiteX767" fmla="*/ 1740184 w 2337823"/>
              <a:gd name="connsiteY767" fmla="*/ 2390556 h 5800614"/>
              <a:gd name="connsiteX768" fmla="*/ 1740184 w 2337823"/>
              <a:gd name="connsiteY768" fmla="*/ 3111239 h 5800614"/>
              <a:gd name="connsiteX769" fmla="*/ 1740184 w 2337823"/>
              <a:gd name="connsiteY769" fmla="*/ 3111239 h 5800614"/>
              <a:gd name="connsiteX770" fmla="*/ 1740184 w 2337823"/>
              <a:gd name="connsiteY770" fmla="*/ 2390556 h 5800614"/>
              <a:gd name="connsiteX771" fmla="*/ 1740184 w 2337823"/>
              <a:gd name="connsiteY771" fmla="*/ 2390556 h 5800614"/>
              <a:gd name="connsiteX772" fmla="*/ 1757762 w 2337823"/>
              <a:gd name="connsiteY772" fmla="*/ 580061 h 5800614"/>
              <a:gd name="connsiteX773" fmla="*/ 1757762 w 2337823"/>
              <a:gd name="connsiteY773" fmla="*/ 580061 h 5800614"/>
              <a:gd name="connsiteX774" fmla="*/ 1775339 w 2337823"/>
              <a:gd name="connsiteY774" fmla="*/ 2478444 h 5800614"/>
              <a:gd name="connsiteX775" fmla="*/ 1775339 w 2337823"/>
              <a:gd name="connsiteY775" fmla="*/ 2478444 h 5800614"/>
              <a:gd name="connsiteX776" fmla="*/ 1792917 w 2337823"/>
              <a:gd name="connsiteY776" fmla="*/ 544906 h 5800614"/>
              <a:gd name="connsiteX777" fmla="*/ 1775339 w 2337823"/>
              <a:gd name="connsiteY777" fmla="*/ 527329 h 5800614"/>
              <a:gd name="connsiteX778" fmla="*/ 1792917 w 2337823"/>
              <a:gd name="connsiteY778" fmla="*/ 544906 h 5800614"/>
              <a:gd name="connsiteX779" fmla="*/ 1792917 w 2337823"/>
              <a:gd name="connsiteY779" fmla="*/ 3163971 h 5800614"/>
              <a:gd name="connsiteX780" fmla="*/ 1722607 w 2337823"/>
              <a:gd name="connsiteY780" fmla="*/ 3040928 h 5800614"/>
              <a:gd name="connsiteX781" fmla="*/ 1705029 w 2337823"/>
              <a:gd name="connsiteY781" fmla="*/ 2917885 h 5800614"/>
              <a:gd name="connsiteX782" fmla="*/ 1810495 w 2337823"/>
              <a:gd name="connsiteY782" fmla="*/ 2742109 h 5800614"/>
              <a:gd name="connsiteX783" fmla="*/ 1898383 w 2337823"/>
              <a:gd name="connsiteY783" fmla="*/ 2654220 h 5800614"/>
              <a:gd name="connsiteX784" fmla="*/ 1933538 w 2337823"/>
              <a:gd name="connsiteY784" fmla="*/ 2654220 h 5800614"/>
              <a:gd name="connsiteX785" fmla="*/ 1968693 w 2337823"/>
              <a:gd name="connsiteY785" fmla="*/ 2689376 h 5800614"/>
              <a:gd name="connsiteX786" fmla="*/ 1968693 w 2337823"/>
              <a:gd name="connsiteY786" fmla="*/ 2777264 h 5800614"/>
              <a:gd name="connsiteX787" fmla="*/ 1898383 w 2337823"/>
              <a:gd name="connsiteY787" fmla="*/ 2988195 h 5800614"/>
              <a:gd name="connsiteX788" fmla="*/ 1828072 w 2337823"/>
              <a:gd name="connsiteY788" fmla="*/ 3076083 h 5800614"/>
              <a:gd name="connsiteX789" fmla="*/ 1828072 w 2337823"/>
              <a:gd name="connsiteY789" fmla="*/ 3181549 h 5800614"/>
              <a:gd name="connsiteX790" fmla="*/ 1792917 w 2337823"/>
              <a:gd name="connsiteY790" fmla="*/ 3163971 h 5800614"/>
              <a:gd name="connsiteX791" fmla="*/ 1792917 w 2337823"/>
              <a:gd name="connsiteY791" fmla="*/ 527329 h 5800614"/>
              <a:gd name="connsiteX792" fmla="*/ 1792917 w 2337823"/>
              <a:gd name="connsiteY792" fmla="*/ 527329 h 5800614"/>
              <a:gd name="connsiteX793" fmla="*/ 1792917 w 2337823"/>
              <a:gd name="connsiteY793" fmla="*/ 544906 h 5800614"/>
              <a:gd name="connsiteX794" fmla="*/ 1792917 w 2337823"/>
              <a:gd name="connsiteY794" fmla="*/ 544906 h 5800614"/>
              <a:gd name="connsiteX795" fmla="*/ 1810495 w 2337823"/>
              <a:gd name="connsiteY795" fmla="*/ 509751 h 5800614"/>
              <a:gd name="connsiteX796" fmla="*/ 1810495 w 2337823"/>
              <a:gd name="connsiteY796" fmla="*/ 509751 h 5800614"/>
              <a:gd name="connsiteX797" fmla="*/ 1810495 w 2337823"/>
              <a:gd name="connsiteY797" fmla="*/ 70310 h 5800614"/>
              <a:gd name="connsiteX798" fmla="*/ 1810495 w 2337823"/>
              <a:gd name="connsiteY798" fmla="*/ 70310 h 5800614"/>
              <a:gd name="connsiteX799" fmla="*/ 1810495 w 2337823"/>
              <a:gd name="connsiteY799" fmla="*/ 474596 h 5800614"/>
              <a:gd name="connsiteX800" fmla="*/ 1810495 w 2337823"/>
              <a:gd name="connsiteY800" fmla="*/ 474596 h 5800614"/>
              <a:gd name="connsiteX801" fmla="*/ 1828072 w 2337823"/>
              <a:gd name="connsiteY801" fmla="*/ 457018 h 5800614"/>
              <a:gd name="connsiteX802" fmla="*/ 1828072 w 2337823"/>
              <a:gd name="connsiteY802" fmla="*/ 457018 h 5800614"/>
              <a:gd name="connsiteX803" fmla="*/ 1828072 w 2337823"/>
              <a:gd name="connsiteY803" fmla="*/ 474596 h 5800614"/>
              <a:gd name="connsiteX804" fmla="*/ 1828072 w 2337823"/>
              <a:gd name="connsiteY804" fmla="*/ 474596 h 5800614"/>
              <a:gd name="connsiteX805" fmla="*/ 1845650 w 2337823"/>
              <a:gd name="connsiteY805" fmla="*/ 808570 h 5800614"/>
              <a:gd name="connsiteX806" fmla="*/ 1845650 w 2337823"/>
              <a:gd name="connsiteY806" fmla="*/ 808570 h 5800614"/>
              <a:gd name="connsiteX807" fmla="*/ 1845650 w 2337823"/>
              <a:gd name="connsiteY807" fmla="*/ 2232358 h 5800614"/>
              <a:gd name="connsiteX808" fmla="*/ 1845650 w 2337823"/>
              <a:gd name="connsiteY808" fmla="*/ 2232358 h 5800614"/>
              <a:gd name="connsiteX809" fmla="*/ 1845650 w 2337823"/>
              <a:gd name="connsiteY809" fmla="*/ 2302668 h 5800614"/>
              <a:gd name="connsiteX810" fmla="*/ 1845650 w 2337823"/>
              <a:gd name="connsiteY810" fmla="*/ 2302668 h 5800614"/>
              <a:gd name="connsiteX811" fmla="*/ 1845650 w 2337823"/>
              <a:gd name="connsiteY811" fmla="*/ 2232358 h 5800614"/>
              <a:gd name="connsiteX812" fmla="*/ 1863228 w 2337823"/>
              <a:gd name="connsiteY812" fmla="*/ 2214780 h 5800614"/>
              <a:gd name="connsiteX813" fmla="*/ 1845650 w 2337823"/>
              <a:gd name="connsiteY813" fmla="*/ 2232358 h 5800614"/>
              <a:gd name="connsiteX814" fmla="*/ 1863228 w 2337823"/>
              <a:gd name="connsiteY814" fmla="*/ 2232358 h 5800614"/>
              <a:gd name="connsiteX815" fmla="*/ 1880805 w 2337823"/>
              <a:gd name="connsiteY815" fmla="*/ 2214780 h 5800614"/>
              <a:gd name="connsiteX816" fmla="*/ 1863228 w 2337823"/>
              <a:gd name="connsiteY816" fmla="*/ 2232358 h 5800614"/>
              <a:gd name="connsiteX817" fmla="*/ 1898383 w 2337823"/>
              <a:gd name="connsiteY817" fmla="*/ 1599563 h 5800614"/>
              <a:gd name="connsiteX818" fmla="*/ 1986271 w 2337823"/>
              <a:gd name="connsiteY818" fmla="*/ 1652296 h 5800614"/>
              <a:gd name="connsiteX819" fmla="*/ 1968693 w 2337823"/>
              <a:gd name="connsiteY819" fmla="*/ 1669874 h 5800614"/>
              <a:gd name="connsiteX820" fmla="*/ 1863228 w 2337823"/>
              <a:gd name="connsiteY820" fmla="*/ 1599563 h 5800614"/>
              <a:gd name="connsiteX821" fmla="*/ 1898383 w 2337823"/>
              <a:gd name="connsiteY821" fmla="*/ 1599563 h 5800614"/>
              <a:gd name="connsiteX822" fmla="*/ 1898383 w 2337823"/>
              <a:gd name="connsiteY822" fmla="*/ 1476520 h 5800614"/>
              <a:gd name="connsiteX823" fmla="*/ 1898383 w 2337823"/>
              <a:gd name="connsiteY823" fmla="*/ 1476520 h 5800614"/>
              <a:gd name="connsiteX824" fmla="*/ 1898383 w 2337823"/>
              <a:gd name="connsiteY824" fmla="*/ 3058506 h 5800614"/>
              <a:gd name="connsiteX825" fmla="*/ 1898383 w 2337823"/>
              <a:gd name="connsiteY825" fmla="*/ 3058506 h 5800614"/>
              <a:gd name="connsiteX826" fmla="*/ 1915960 w 2337823"/>
              <a:gd name="connsiteY826" fmla="*/ 3146394 h 5800614"/>
              <a:gd name="connsiteX827" fmla="*/ 1915960 w 2337823"/>
              <a:gd name="connsiteY827" fmla="*/ 3146394 h 5800614"/>
              <a:gd name="connsiteX828" fmla="*/ 1933538 w 2337823"/>
              <a:gd name="connsiteY828" fmla="*/ 3163971 h 5800614"/>
              <a:gd name="connsiteX829" fmla="*/ 1933538 w 2337823"/>
              <a:gd name="connsiteY829" fmla="*/ 3163971 h 5800614"/>
              <a:gd name="connsiteX830" fmla="*/ 1933538 w 2337823"/>
              <a:gd name="connsiteY830" fmla="*/ 1652296 h 5800614"/>
              <a:gd name="connsiteX831" fmla="*/ 1933538 w 2337823"/>
              <a:gd name="connsiteY831" fmla="*/ 1652296 h 5800614"/>
              <a:gd name="connsiteX832" fmla="*/ 1933538 w 2337823"/>
              <a:gd name="connsiteY832" fmla="*/ 2039004 h 5800614"/>
              <a:gd name="connsiteX833" fmla="*/ 1933538 w 2337823"/>
              <a:gd name="connsiteY833" fmla="*/ 2039004 h 5800614"/>
              <a:gd name="connsiteX834" fmla="*/ 1951116 w 2337823"/>
              <a:gd name="connsiteY834" fmla="*/ 2109314 h 5800614"/>
              <a:gd name="connsiteX835" fmla="*/ 1951116 w 2337823"/>
              <a:gd name="connsiteY835" fmla="*/ 2109314 h 5800614"/>
              <a:gd name="connsiteX836" fmla="*/ 1951116 w 2337823"/>
              <a:gd name="connsiteY836" fmla="*/ 1687451 h 5800614"/>
              <a:gd name="connsiteX837" fmla="*/ 1915960 w 2337823"/>
              <a:gd name="connsiteY837" fmla="*/ 1669874 h 5800614"/>
              <a:gd name="connsiteX838" fmla="*/ 1951116 w 2337823"/>
              <a:gd name="connsiteY838" fmla="*/ 1687451 h 5800614"/>
              <a:gd name="connsiteX839" fmla="*/ 1951116 w 2337823"/>
              <a:gd name="connsiteY839" fmla="*/ 1669874 h 5800614"/>
              <a:gd name="connsiteX840" fmla="*/ 1986271 w 2337823"/>
              <a:gd name="connsiteY840" fmla="*/ 1687451 h 5800614"/>
              <a:gd name="connsiteX841" fmla="*/ 1951116 w 2337823"/>
              <a:gd name="connsiteY841" fmla="*/ 1669874 h 5800614"/>
              <a:gd name="connsiteX842" fmla="*/ 1951116 w 2337823"/>
              <a:gd name="connsiteY842" fmla="*/ 1880805 h 5800614"/>
              <a:gd name="connsiteX843" fmla="*/ 1951116 w 2337823"/>
              <a:gd name="connsiteY843" fmla="*/ 1880805 h 5800614"/>
              <a:gd name="connsiteX844" fmla="*/ 1951116 w 2337823"/>
              <a:gd name="connsiteY844" fmla="*/ 2091737 h 5800614"/>
              <a:gd name="connsiteX845" fmla="*/ 1951116 w 2337823"/>
              <a:gd name="connsiteY845" fmla="*/ 2091737 h 5800614"/>
              <a:gd name="connsiteX846" fmla="*/ 1951116 w 2337823"/>
              <a:gd name="connsiteY846" fmla="*/ 2109314 h 5800614"/>
              <a:gd name="connsiteX847" fmla="*/ 1968693 w 2337823"/>
              <a:gd name="connsiteY847" fmla="*/ 2091737 h 5800614"/>
              <a:gd name="connsiteX848" fmla="*/ 1951116 w 2337823"/>
              <a:gd name="connsiteY848" fmla="*/ 2109314 h 5800614"/>
              <a:gd name="connsiteX849" fmla="*/ 1968693 w 2337823"/>
              <a:gd name="connsiteY849" fmla="*/ 2144470 h 5800614"/>
              <a:gd name="connsiteX850" fmla="*/ 1968693 w 2337823"/>
              <a:gd name="connsiteY850" fmla="*/ 2144470 h 5800614"/>
              <a:gd name="connsiteX851" fmla="*/ 1968693 w 2337823"/>
              <a:gd name="connsiteY851" fmla="*/ 1880805 h 5800614"/>
              <a:gd name="connsiteX852" fmla="*/ 1951116 w 2337823"/>
              <a:gd name="connsiteY852" fmla="*/ 1898383 h 5800614"/>
              <a:gd name="connsiteX853" fmla="*/ 1968693 w 2337823"/>
              <a:gd name="connsiteY853" fmla="*/ 1880805 h 5800614"/>
              <a:gd name="connsiteX854" fmla="*/ 1968693 w 2337823"/>
              <a:gd name="connsiteY854" fmla="*/ 1687451 h 5800614"/>
              <a:gd name="connsiteX855" fmla="*/ 1968693 w 2337823"/>
              <a:gd name="connsiteY855" fmla="*/ 1687451 h 5800614"/>
              <a:gd name="connsiteX856" fmla="*/ 1968693 w 2337823"/>
              <a:gd name="connsiteY856" fmla="*/ 2144470 h 5800614"/>
              <a:gd name="connsiteX857" fmla="*/ 1968693 w 2337823"/>
              <a:gd name="connsiteY857" fmla="*/ 2144470 h 5800614"/>
              <a:gd name="connsiteX858" fmla="*/ 1968693 w 2337823"/>
              <a:gd name="connsiteY858" fmla="*/ 2619065 h 5800614"/>
              <a:gd name="connsiteX859" fmla="*/ 1968693 w 2337823"/>
              <a:gd name="connsiteY859" fmla="*/ 2619065 h 5800614"/>
              <a:gd name="connsiteX860" fmla="*/ 1968693 w 2337823"/>
              <a:gd name="connsiteY860" fmla="*/ 2724531 h 5800614"/>
              <a:gd name="connsiteX861" fmla="*/ 1968693 w 2337823"/>
              <a:gd name="connsiteY861" fmla="*/ 2724531 h 5800614"/>
              <a:gd name="connsiteX862" fmla="*/ 1968693 w 2337823"/>
              <a:gd name="connsiteY862" fmla="*/ 1880805 h 5800614"/>
              <a:gd name="connsiteX863" fmla="*/ 1968693 w 2337823"/>
              <a:gd name="connsiteY863" fmla="*/ 1880805 h 5800614"/>
              <a:gd name="connsiteX864" fmla="*/ 1968693 w 2337823"/>
              <a:gd name="connsiteY864" fmla="*/ 1705029 h 5800614"/>
              <a:gd name="connsiteX865" fmla="*/ 1986271 w 2337823"/>
              <a:gd name="connsiteY865" fmla="*/ 1687451 h 5800614"/>
              <a:gd name="connsiteX866" fmla="*/ 1968693 w 2337823"/>
              <a:gd name="connsiteY866" fmla="*/ 1705029 h 5800614"/>
              <a:gd name="connsiteX867" fmla="*/ 1968693 w 2337823"/>
              <a:gd name="connsiteY867" fmla="*/ 1845650 h 5800614"/>
              <a:gd name="connsiteX868" fmla="*/ 1968693 w 2337823"/>
              <a:gd name="connsiteY868" fmla="*/ 1845650 h 5800614"/>
              <a:gd name="connsiteX869" fmla="*/ 1986271 w 2337823"/>
              <a:gd name="connsiteY869" fmla="*/ 2039004 h 5800614"/>
              <a:gd name="connsiteX870" fmla="*/ 1986271 w 2337823"/>
              <a:gd name="connsiteY870" fmla="*/ 2039004 h 5800614"/>
              <a:gd name="connsiteX871" fmla="*/ 1986271 w 2337823"/>
              <a:gd name="connsiteY871" fmla="*/ 1933538 h 5800614"/>
              <a:gd name="connsiteX872" fmla="*/ 1986271 w 2337823"/>
              <a:gd name="connsiteY872" fmla="*/ 1933538 h 5800614"/>
              <a:gd name="connsiteX873" fmla="*/ 1986271 w 2337823"/>
              <a:gd name="connsiteY873" fmla="*/ 1898383 h 5800614"/>
              <a:gd name="connsiteX874" fmla="*/ 1986271 w 2337823"/>
              <a:gd name="connsiteY874" fmla="*/ 1898383 h 5800614"/>
              <a:gd name="connsiteX875" fmla="*/ 1986271 w 2337823"/>
              <a:gd name="connsiteY875" fmla="*/ 1863228 h 5800614"/>
              <a:gd name="connsiteX876" fmla="*/ 1986271 w 2337823"/>
              <a:gd name="connsiteY876" fmla="*/ 1863228 h 5800614"/>
              <a:gd name="connsiteX877" fmla="*/ 1986271 w 2337823"/>
              <a:gd name="connsiteY877" fmla="*/ 1792917 h 5800614"/>
              <a:gd name="connsiteX878" fmla="*/ 1986271 w 2337823"/>
              <a:gd name="connsiteY878" fmla="*/ 1792917 h 5800614"/>
              <a:gd name="connsiteX879" fmla="*/ 1986271 w 2337823"/>
              <a:gd name="connsiteY879" fmla="*/ 1898383 h 5800614"/>
              <a:gd name="connsiteX880" fmla="*/ 1986271 w 2337823"/>
              <a:gd name="connsiteY880" fmla="*/ 1898383 h 5800614"/>
              <a:gd name="connsiteX881" fmla="*/ 1986271 w 2337823"/>
              <a:gd name="connsiteY881" fmla="*/ 1898383 h 5800614"/>
              <a:gd name="connsiteX882" fmla="*/ 1986271 w 2337823"/>
              <a:gd name="connsiteY882" fmla="*/ 1898383 h 5800614"/>
              <a:gd name="connsiteX883" fmla="*/ 2003848 w 2337823"/>
              <a:gd name="connsiteY883" fmla="*/ 1898383 h 5800614"/>
              <a:gd name="connsiteX884" fmla="*/ 2003848 w 2337823"/>
              <a:gd name="connsiteY884" fmla="*/ 1898383 h 5800614"/>
              <a:gd name="connsiteX885" fmla="*/ 2003848 w 2337823"/>
              <a:gd name="connsiteY885" fmla="*/ 1898383 h 5800614"/>
              <a:gd name="connsiteX886" fmla="*/ 2003848 w 2337823"/>
              <a:gd name="connsiteY886" fmla="*/ 1898383 h 5800614"/>
              <a:gd name="connsiteX887" fmla="*/ 2003848 w 2337823"/>
              <a:gd name="connsiteY887" fmla="*/ 1863228 h 5800614"/>
              <a:gd name="connsiteX888" fmla="*/ 2003848 w 2337823"/>
              <a:gd name="connsiteY888" fmla="*/ 1863228 h 5800614"/>
              <a:gd name="connsiteX889" fmla="*/ 2003848 w 2337823"/>
              <a:gd name="connsiteY889" fmla="*/ 1845650 h 5800614"/>
              <a:gd name="connsiteX890" fmla="*/ 2021426 w 2337823"/>
              <a:gd name="connsiteY890" fmla="*/ 1863228 h 5800614"/>
              <a:gd name="connsiteX891" fmla="*/ 2003848 w 2337823"/>
              <a:gd name="connsiteY891" fmla="*/ 1845650 h 5800614"/>
              <a:gd name="connsiteX892" fmla="*/ 2003848 w 2337823"/>
              <a:gd name="connsiteY892" fmla="*/ 1863228 h 5800614"/>
              <a:gd name="connsiteX893" fmla="*/ 2003848 w 2337823"/>
              <a:gd name="connsiteY893" fmla="*/ 1863228 h 5800614"/>
              <a:gd name="connsiteX894" fmla="*/ 2003848 w 2337823"/>
              <a:gd name="connsiteY894" fmla="*/ 1986271 h 5800614"/>
              <a:gd name="connsiteX895" fmla="*/ 2003848 w 2337823"/>
              <a:gd name="connsiteY895" fmla="*/ 1986271 h 5800614"/>
              <a:gd name="connsiteX896" fmla="*/ 2003848 w 2337823"/>
              <a:gd name="connsiteY896" fmla="*/ 1951116 h 5800614"/>
              <a:gd name="connsiteX897" fmla="*/ 1986271 w 2337823"/>
              <a:gd name="connsiteY897" fmla="*/ 1933538 h 5800614"/>
              <a:gd name="connsiteX898" fmla="*/ 2003848 w 2337823"/>
              <a:gd name="connsiteY898" fmla="*/ 1951116 h 5800614"/>
              <a:gd name="connsiteX899" fmla="*/ 2003848 w 2337823"/>
              <a:gd name="connsiteY899" fmla="*/ 1951116 h 5800614"/>
              <a:gd name="connsiteX900" fmla="*/ 2003848 w 2337823"/>
              <a:gd name="connsiteY900" fmla="*/ 1951116 h 5800614"/>
              <a:gd name="connsiteX901" fmla="*/ 2003848 w 2337823"/>
              <a:gd name="connsiteY901" fmla="*/ 1898383 h 5800614"/>
              <a:gd name="connsiteX902" fmla="*/ 2021426 w 2337823"/>
              <a:gd name="connsiteY902" fmla="*/ 1915960 h 5800614"/>
              <a:gd name="connsiteX903" fmla="*/ 2003848 w 2337823"/>
              <a:gd name="connsiteY903" fmla="*/ 1898383 h 5800614"/>
              <a:gd name="connsiteX904" fmla="*/ 2021426 w 2337823"/>
              <a:gd name="connsiteY904" fmla="*/ 1915960 h 5800614"/>
              <a:gd name="connsiteX905" fmla="*/ 2021426 w 2337823"/>
              <a:gd name="connsiteY905" fmla="*/ 1915960 h 5800614"/>
              <a:gd name="connsiteX906" fmla="*/ 2021426 w 2337823"/>
              <a:gd name="connsiteY906" fmla="*/ 1915960 h 5800614"/>
              <a:gd name="connsiteX907" fmla="*/ 2021426 w 2337823"/>
              <a:gd name="connsiteY907" fmla="*/ 1915960 h 5800614"/>
              <a:gd name="connsiteX908" fmla="*/ 2021426 w 2337823"/>
              <a:gd name="connsiteY908" fmla="*/ 1951116 h 5800614"/>
              <a:gd name="connsiteX909" fmla="*/ 2003848 w 2337823"/>
              <a:gd name="connsiteY909" fmla="*/ 1933538 h 5800614"/>
              <a:gd name="connsiteX910" fmla="*/ 2021426 w 2337823"/>
              <a:gd name="connsiteY910" fmla="*/ 1951116 h 5800614"/>
              <a:gd name="connsiteX911" fmla="*/ 2021426 w 2337823"/>
              <a:gd name="connsiteY911" fmla="*/ 1915960 h 5800614"/>
              <a:gd name="connsiteX912" fmla="*/ 2039004 w 2337823"/>
              <a:gd name="connsiteY912" fmla="*/ 1898383 h 5800614"/>
              <a:gd name="connsiteX913" fmla="*/ 2039004 w 2337823"/>
              <a:gd name="connsiteY913" fmla="*/ 1933538 h 5800614"/>
              <a:gd name="connsiteX914" fmla="*/ 2021426 w 2337823"/>
              <a:gd name="connsiteY914" fmla="*/ 1915960 h 5800614"/>
              <a:gd name="connsiteX915" fmla="*/ 2039004 w 2337823"/>
              <a:gd name="connsiteY915" fmla="*/ 316397 h 5800614"/>
              <a:gd name="connsiteX916" fmla="*/ 2039004 w 2337823"/>
              <a:gd name="connsiteY916" fmla="*/ 316397 h 5800614"/>
              <a:gd name="connsiteX917" fmla="*/ 2039004 w 2337823"/>
              <a:gd name="connsiteY917" fmla="*/ 1898383 h 5800614"/>
              <a:gd name="connsiteX918" fmla="*/ 2039004 w 2337823"/>
              <a:gd name="connsiteY918" fmla="*/ 1898383 h 5800614"/>
              <a:gd name="connsiteX919" fmla="*/ 2039004 w 2337823"/>
              <a:gd name="connsiteY919" fmla="*/ 1828072 h 5800614"/>
              <a:gd name="connsiteX920" fmla="*/ 2039004 w 2337823"/>
              <a:gd name="connsiteY920" fmla="*/ 1828072 h 5800614"/>
              <a:gd name="connsiteX921" fmla="*/ 2056581 w 2337823"/>
              <a:gd name="connsiteY921" fmla="*/ 1828072 h 5800614"/>
              <a:gd name="connsiteX922" fmla="*/ 2056581 w 2337823"/>
              <a:gd name="connsiteY922" fmla="*/ 1828072 h 5800614"/>
              <a:gd name="connsiteX923" fmla="*/ 2056581 w 2337823"/>
              <a:gd name="connsiteY923" fmla="*/ 316397 h 5800614"/>
              <a:gd name="connsiteX924" fmla="*/ 2056581 w 2337823"/>
              <a:gd name="connsiteY924" fmla="*/ 316397 h 5800614"/>
              <a:gd name="connsiteX925" fmla="*/ 2056581 w 2337823"/>
              <a:gd name="connsiteY925" fmla="*/ 298820 h 5800614"/>
              <a:gd name="connsiteX926" fmla="*/ 2056581 w 2337823"/>
              <a:gd name="connsiteY926" fmla="*/ 298820 h 5800614"/>
              <a:gd name="connsiteX927" fmla="*/ 2056581 w 2337823"/>
              <a:gd name="connsiteY927" fmla="*/ 1792917 h 5800614"/>
              <a:gd name="connsiteX928" fmla="*/ 2056581 w 2337823"/>
              <a:gd name="connsiteY928" fmla="*/ 1792917 h 5800614"/>
              <a:gd name="connsiteX929" fmla="*/ 2074159 w 2337823"/>
              <a:gd name="connsiteY929" fmla="*/ 316397 h 5800614"/>
              <a:gd name="connsiteX930" fmla="*/ 2091737 w 2337823"/>
              <a:gd name="connsiteY930" fmla="*/ 298820 h 5800614"/>
              <a:gd name="connsiteX931" fmla="*/ 2074159 w 2337823"/>
              <a:gd name="connsiteY931" fmla="*/ 316397 h 5800614"/>
              <a:gd name="connsiteX932" fmla="*/ 2091737 w 2337823"/>
              <a:gd name="connsiteY932" fmla="*/ 1880805 h 5800614"/>
              <a:gd name="connsiteX933" fmla="*/ 2091737 w 2337823"/>
              <a:gd name="connsiteY933" fmla="*/ 1880805 h 5800614"/>
              <a:gd name="connsiteX934" fmla="*/ 2091737 w 2337823"/>
              <a:gd name="connsiteY934" fmla="*/ 351552 h 5800614"/>
              <a:gd name="connsiteX935" fmla="*/ 2074159 w 2337823"/>
              <a:gd name="connsiteY935" fmla="*/ 333975 h 5800614"/>
              <a:gd name="connsiteX936" fmla="*/ 2091737 w 2337823"/>
              <a:gd name="connsiteY936" fmla="*/ 351552 h 5800614"/>
              <a:gd name="connsiteX937" fmla="*/ 2091737 w 2337823"/>
              <a:gd name="connsiteY937" fmla="*/ 1775340 h 5800614"/>
              <a:gd name="connsiteX938" fmla="*/ 2091737 w 2337823"/>
              <a:gd name="connsiteY938" fmla="*/ 1775340 h 5800614"/>
              <a:gd name="connsiteX939" fmla="*/ 2091737 w 2337823"/>
              <a:gd name="connsiteY939" fmla="*/ 1775340 h 5800614"/>
              <a:gd name="connsiteX940" fmla="*/ 2091737 w 2337823"/>
              <a:gd name="connsiteY940" fmla="*/ 1775340 h 5800614"/>
              <a:gd name="connsiteX941" fmla="*/ 2126892 w 2337823"/>
              <a:gd name="connsiteY941" fmla="*/ 246087 h 5800614"/>
              <a:gd name="connsiteX942" fmla="*/ 2109314 w 2337823"/>
              <a:gd name="connsiteY942" fmla="*/ 263664 h 5800614"/>
              <a:gd name="connsiteX943" fmla="*/ 2126892 w 2337823"/>
              <a:gd name="connsiteY943" fmla="*/ 246087 h 5800614"/>
              <a:gd name="connsiteX944" fmla="*/ 2126892 w 2337823"/>
              <a:gd name="connsiteY944" fmla="*/ 263664 h 5800614"/>
              <a:gd name="connsiteX945" fmla="*/ 2126892 w 2337823"/>
              <a:gd name="connsiteY945" fmla="*/ 263664 h 5800614"/>
              <a:gd name="connsiteX946" fmla="*/ 2144470 w 2337823"/>
              <a:gd name="connsiteY946" fmla="*/ 351552 h 5800614"/>
              <a:gd name="connsiteX947" fmla="*/ 2144470 w 2337823"/>
              <a:gd name="connsiteY947" fmla="*/ 351552 h 5800614"/>
              <a:gd name="connsiteX948" fmla="*/ 2162047 w 2337823"/>
              <a:gd name="connsiteY948" fmla="*/ 2583910 h 5800614"/>
              <a:gd name="connsiteX949" fmla="*/ 2197202 w 2337823"/>
              <a:gd name="connsiteY949" fmla="*/ 2583910 h 5800614"/>
              <a:gd name="connsiteX950" fmla="*/ 2162047 w 2337823"/>
              <a:gd name="connsiteY950" fmla="*/ 2583910 h 5800614"/>
              <a:gd name="connsiteX951" fmla="*/ 2197202 w 2337823"/>
              <a:gd name="connsiteY951" fmla="*/ 2566332 h 5800614"/>
              <a:gd name="connsiteX952" fmla="*/ 2197202 w 2337823"/>
              <a:gd name="connsiteY952" fmla="*/ 2566332 h 5800614"/>
              <a:gd name="connsiteX953" fmla="*/ 2214780 w 2337823"/>
              <a:gd name="connsiteY953" fmla="*/ 2548755 h 5800614"/>
              <a:gd name="connsiteX954" fmla="*/ 2232358 w 2337823"/>
              <a:gd name="connsiteY954" fmla="*/ 2566332 h 5800614"/>
              <a:gd name="connsiteX955" fmla="*/ 2214780 w 2337823"/>
              <a:gd name="connsiteY955" fmla="*/ 2548755 h 5800614"/>
              <a:gd name="connsiteX956" fmla="*/ 2214780 w 2337823"/>
              <a:gd name="connsiteY956" fmla="*/ 2601488 h 5800614"/>
              <a:gd name="connsiteX957" fmla="*/ 2214780 w 2337823"/>
              <a:gd name="connsiteY957" fmla="*/ 2601488 h 5800614"/>
              <a:gd name="connsiteX958" fmla="*/ 2214780 w 2337823"/>
              <a:gd name="connsiteY958" fmla="*/ 2583910 h 5800614"/>
              <a:gd name="connsiteX959" fmla="*/ 2214780 w 2337823"/>
              <a:gd name="connsiteY959" fmla="*/ 2583910 h 5800614"/>
              <a:gd name="connsiteX960" fmla="*/ 2214780 w 2337823"/>
              <a:gd name="connsiteY960" fmla="*/ 2601488 h 5800614"/>
              <a:gd name="connsiteX961" fmla="*/ 2214780 w 2337823"/>
              <a:gd name="connsiteY961" fmla="*/ 2601488 h 5800614"/>
              <a:gd name="connsiteX962" fmla="*/ 2214780 w 2337823"/>
              <a:gd name="connsiteY962" fmla="*/ 210931 h 5800614"/>
              <a:gd name="connsiteX963" fmla="*/ 2214780 w 2337823"/>
              <a:gd name="connsiteY963" fmla="*/ 210931 h 5800614"/>
              <a:gd name="connsiteX964" fmla="*/ 2337823 w 2337823"/>
              <a:gd name="connsiteY964" fmla="*/ 2548755 h 5800614"/>
              <a:gd name="connsiteX965" fmla="*/ 2320246 w 2337823"/>
              <a:gd name="connsiteY965" fmla="*/ 2566332 h 5800614"/>
              <a:gd name="connsiteX966" fmla="*/ 2337823 w 2337823"/>
              <a:gd name="connsiteY966" fmla="*/ 2548755 h 5800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Lst>
            <a:rect l="l" t="t" r="r" b="b"/>
            <a:pathLst>
              <a:path w="2337823" h="5800614">
                <a:moveTo>
                  <a:pt x="861303" y="3111239"/>
                </a:moveTo>
                <a:lnTo>
                  <a:pt x="861303" y="3076083"/>
                </a:lnTo>
                <a:lnTo>
                  <a:pt x="826148" y="3093661"/>
                </a:lnTo>
                <a:lnTo>
                  <a:pt x="808570" y="3040928"/>
                </a:lnTo>
                <a:lnTo>
                  <a:pt x="790993" y="3128816"/>
                </a:lnTo>
                <a:lnTo>
                  <a:pt x="755838" y="3163971"/>
                </a:lnTo>
                <a:lnTo>
                  <a:pt x="738260" y="3146394"/>
                </a:lnTo>
                <a:lnTo>
                  <a:pt x="738260" y="3181549"/>
                </a:lnTo>
                <a:lnTo>
                  <a:pt x="685527" y="3163971"/>
                </a:lnTo>
                <a:lnTo>
                  <a:pt x="650372" y="3199127"/>
                </a:lnTo>
                <a:lnTo>
                  <a:pt x="597639" y="3181549"/>
                </a:lnTo>
                <a:lnTo>
                  <a:pt x="562484" y="3216704"/>
                </a:lnTo>
                <a:lnTo>
                  <a:pt x="386708" y="3251859"/>
                </a:lnTo>
                <a:lnTo>
                  <a:pt x="316397" y="3304592"/>
                </a:lnTo>
                <a:lnTo>
                  <a:pt x="316397" y="3339748"/>
                </a:lnTo>
                <a:lnTo>
                  <a:pt x="369130" y="3392480"/>
                </a:lnTo>
                <a:lnTo>
                  <a:pt x="333975" y="3427636"/>
                </a:lnTo>
                <a:lnTo>
                  <a:pt x="263664" y="3427636"/>
                </a:lnTo>
                <a:lnTo>
                  <a:pt x="228509" y="3322170"/>
                </a:lnTo>
                <a:lnTo>
                  <a:pt x="263664" y="3251859"/>
                </a:lnTo>
                <a:lnTo>
                  <a:pt x="228509" y="3216704"/>
                </a:lnTo>
                <a:lnTo>
                  <a:pt x="193354" y="3251859"/>
                </a:lnTo>
                <a:lnTo>
                  <a:pt x="158199" y="3251859"/>
                </a:lnTo>
                <a:lnTo>
                  <a:pt x="158199" y="3216704"/>
                </a:lnTo>
                <a:lnTo>
                  <a:pt x="0" y="3234282"/>
                </a:lnTo>
                <a:moveTo>
                  <a:pt x="333975" y="3287015"/>
                </a:moveTo>
                <a:lnTo>
                  <a:pt x="333975" y="3287015"/>
                </a:lnTo>
                <a:moveTo>
                  <a:pt x="333975" y="3287015"/>
                </a:moveTo>
                <a:lnTo>
                  <a:pt x="333975" y="3322170"/>
                </a:lnTo>
                <a:lnTo>
                  <a:pt x="333975" y="3287015"/>
                </a:lnTo>
                <a:moveTo>
                  <a:pt x="790993" y="3128816"/>
                </a:moveTo>
                <a:lnTo>
                  <a:pt x="790993" y="3128816"/>
                </a:lnTo>
                <a:moveTo>
                  <a:pt x="861303" y="3111239"/>
                </a:moveTo>
                <a:lnTo>
                  <a:pt x="861303" y="3111239"/>
                </a:lnTo>
                <a:moveTo>
                  <a:pt x="861303" y="3111239"/>
                </a:moveTo>
                <a:lnTo>
                  <a:pt x="861303" y="3111239"/>
                </a:lnTo>
                <a:moveTo>
                  <a:pt x="861303" y="3111239"/>
                </a:moveTo>
                <a:lnTo>
                  <a:pt x="861303" y="3111239"/>
                </a:lnTo>
                <a:moveTo>
                  <a:pt x="1687451" y="2425711"/>
                </a:moveTo>
                <a:lnTo>
                  <a:pt x="1634719" y="2443289"/>
                </a:lnTo>
                <a:lnTo>
                  <a:pt x="1669874" y="2443289"/>
                </a:lnTo>
                <a:lnTo>
                  <a:pt x="1687451" y="2496022"/>
                </a:lnTo>
                <a:lnTo>
                  <a:pt x="1634719" y="2513600"/>
                </a:lnTo>
                <a:lnTo>
                  <a:pt x="1652296" y="2566332"/>
                </a:lnTo>
                <a:lnTo>
                  <a:pt x="1617141" y="2601488"/>
                </a:lnTo>
                <a:lnTo>
                  <a:pt x="1687451" y="2601488"/>
                </a:lnTo>
                <a:lnTo>
                  <a:pt x="1652296" y="2636643"/>
                </a:lnTo>
                <a:lnTo>
                  <a:pt x="1599563" y="2619065"/>
                </a:lnTo>
                <a:lnTo>
                  <a:pt x="1599563" y="2654220"/>
                </a:lnTo>
                <a:lnTo>
                  <a:pt x="1564408" y="2654220"/>
                </a:lnTo>
                <a:lnTo>
                  <a:pt x="1581986" y="2671798"/>
                </a:lnTo>
                <a:lnTo>
                  <a:pt x="1564408" y="2689376"/>
                </a:lnTo>
                <a:lnTo>
                  <a:pt x="1564408" y="2654220"/>
                </a:lnTo>
                <a:lnTo>
                  <a:pt x="1529253" y="2724531"/>
                </a:lnTo>
                <a:lnTo>
                  <a:pt x="1511675" y="2706953"/>
                </a:lnTo>
                <a:lnTo>
                  <a:pt x="1529253" y="2724531"/>
                </a:lnTo>
                <a:lnTo>
                  <a:pt x="1494098" y="2777264"/>
                </a:lnTo>
                <a:lnTo>
                  <a:pt x="1441365" y="2759686"/>
                </a:lnTo>
                <a:lnTo>
                  <a:pt x="1441365" y="2794841"/>
                </a:lnTo>
                <a:lnTo>
                  <a:pt x="1335899" y="2917885"/>
                </a:lnTo>
                <a:lnTo>
                  <a:pt x="1265589" y="2917885"/>
                </a:lnTo>
                <a:lnTo>
                  <a:pt x="1195278" y="3023350"/>
                </a:lnTo>
                <a:lnTo>
                  <a:pt x="1089812" y="3023350"/>
                </a:lnTo>
                <a:lnTo>
                  <a:pt x="1054657" y="3058506"/>
                </a:lnTo>
                <a:lnTo>
                  <a:pt x="1019502" y="3023350"/>
                </a:lnTo>
                <a:lnTo>
                  <a:pt x="966769" y="3076083"/>
                </a:lnTo>
                <a:lnTo>
                  <a:pt x="931614" y="3040928"/>
                </a:lnTo>
                <a:lnTo>
                  <a:pt x="931614" y="3076083"/>
                </a:lnTo>
                <a:lnTo>
                  <a:pt x="914036" y="3093661"/>
                </a:lnTo>
                <a:lnTo>
                  <a:pt x="914036" y="3058506"/>
                </a:lnTo>
                <a:lnTo>
                  <a:pt x="878881" y="3093661"/>
                </a:lnTo>
                <a:lnTo>
                  <a:pt x="914036" y="3093661"/>
                </a:lnTo>
                <a:lnTo>
                  <a:pt x="861303" y="3111239"/>
                </a:lnTo>
                <a:moveTo>
                  <a:pt x="1687451" y="2425711"/>
                </a:moveTo>
                <a:lnTo>
                  <a:pt x="1687451" y="2425711"/>
                </a:lnTo>
                <a:moveTo>
                  <a:pt x="1951116" y="2039004"/>
                </a:moveTo>
                <a:lnTo>
                  <a:pt x="1915960" y="2109314"/>
                </a:lnTo>
                <a:lnTo>
                  <a:pt x="1933538" y="2162047"/>
                </a:lnTo>
                <a:lnTo>
                  <a:pt x="1880805" y="2214780"/>
                </a:lnTo>
                <a:lnTo>
                  <a:pt x="1863228" y="2197202"/>
                </a:lnTo>
                <a:lnTo>
                  <a:pt x="1845650" y="2249935"/>
                </a:lnTo>
                <a:lnTo>
                  <a:pt x="1828072" y="2232358"/>
                </a:lnTo>
                <a:lnTo>
                  <a:pt x="1687451" y="2460867"/>
                </a:lnTo>
                <a:lnTo>
                  <a:pt x="1669874" y="2443289"/>
                </a:lnTo>
                <a:lnTo>
                  <a:pt x="1705029" y="2408134"/>
                </a:lnTo>
                <a:lnTo>
                  <a:pt x="1687451" y="2425711"/>
                </a:lnTo>
                <a:moveTo>
                  <a:pt x="1915960" y="738260"/>
                </a:moveTo>
                <a:lnTo>
                  <a:pt x="1880805" y="773415"/>
                </a:lnTo>
                <a:lnTo>
                  <a:pt x="1810495" y="773415"/>
                </a:lnTo>
                <a:lnTo>
                  <a:pt x="1828072" y="826148"/>
                </a:lnTo>
                <a:lnTo>
                  <a:pt x="1810495" y="808570"/>
                </a:lnTo>
                <a:lnTo>
                  <a:pt x="1792917" y="861303"/>
                </a:lnTo>
                <a:lnTo>
                  <a:pt x="1740184" y="878881"/>
                </a:lnTo>
                <a:lnTo>
                  <a:pt x="1740184" y="843726"/>
                </a:lnTo>
                <a:lnTo>
                  <a:pt x="1740184" y="878881"/>
                </a:lnTo>
                <a:lnTo>
                  <a:pt x="1581986" y="1072235"/>
                </a:lnTo>
                <a:lnTo>
                  <a:pt x="1757762" y="1212856"/>
                </a:lnTo>
                <a:lnTo>
                  <a:pt x="1828072" y="1388632"/>
                </a:lnTo>
                <a:lnTo>
                  <a:pt x="1828072" y="1458942"/>
                </a:lnTo>
                <a:lnTo>
                  <a:pt x="1915960" y="1529253"/>
                </a:lnTo>
                <a:lnTo>
                  <a:pt x="1898383" y="1546830"/>
                </a:lnTo>
                <a:lnTo>
                  <a:pt x="1968693" y="1581986"/>
                </a:lnTo>
                <a:lnTo>
                  <a:pt x="1968693" y="1617141"/>
                </a:lnTo>
                <a:lnTo>
                  <a:pt x="1880805" y="1581986"/>
                </a:lnTo>
                <a:lnTo>
                  <a:pt x="1845650" y="1617141"/>
                </a:lnTo>
                <a:lnTo>
                  <a:pt x="1880805" y="1652296"/>
                </a:lnTo>
                <a:moveTo>
                  <a:pt x="1880805" y="1652296"/>
                </a:moveTo>
                <a:lnTo>
                  <a:pt x="1986271" y="1740184"/>
                </a:lnTo>
                <a:lnTo>
                  <a:pt x="1968693" y="1757762"/>
                </a:lnTo>
                <a:lnTo>
                  <a:pt x="2003848" y="1792917"/>
                </a:lnTo>
                <a:lnTo>
                  <a:pt x="1933538" y="1757762"/>
                </a:lnTo>
                <a:lnTo>
                  <a:pt x="1845650" y="1810495"/>
                </a:lnTo>
                <a:lnTo>
                  <a:pt x="1898383" y="1828072"/>
                </a:lnTo>
                <a:lnTo>
                  <a:pt x="1968693" y="1915960"/>
                </a:lnTo>
                <a:lnTo>
                  <a:pt x="2003848" y="1915960"/>
                </a:lnTo>
                <a:lnTo>
                  <a:pt x="1951116" y="1951116"/>
                </a:lnTo>
                <a:lnTo>
                  <a:pt x="1986271" y="1968693"/>
                </a:lnTo>
                <a:lnTo>
                  <a:pt x="1968693" y="2039004"/>
                </a:lnTo>
                <a:moveTo>
                  <a:pt x="1915960" y="738260"/>
                </a:moveTo>
                <a:lnTo>
                  <a:pt x="1915960" y="738260"/>
                </a:lnTo>
                <a:moveTo>
                  <a:pt x="1915960" y="738260"/>
                </a:moveTo>
                <a:lnTo>
                  <a:pt x="1915960" y="738260"/>
                </a:lnTo>
                <a:moveTo>
                  <a:pt x="2021426" y="281242"/>
                </a:moveTo>
                <a:lnTo>
                  <a:pt x="1968693" y="351552"/>
                </a:lnTo>
                <a:lnTo>
                  <a:pt x="1898383" y="386708"/>
                </a:lnTo>
                <a:lnTo>
                  <a:pt x="1845650" y="369130"/>
                </a:lnTo>
                <a:lnTo>
                  <a:pt x="1933538" y="316397"/>
                </a:lnTo>
                <a:lnTo>
                  <a:pt x="1933538" y="281242"/>
                </a:lnTo>
                <a:lnTo>
                  <a:pt x="1915960" y="298820"/>
                </a:lnTo>
                <a:lnTo>
                  <a:pt x="1863228" y="246087"/>
                </a:lnTo>
                <a:lnTo>
                  <a:pt x="1898383" y="246087"/>
                </a:lnTo>
                <a:lnTo>
                  <a:pt x="1898383" y="210931"/>
                </a:lnTo>
                <a:lnTo>
                  <a:pt x="2021426" y="87888"/>
                </a:lnTo>
                <a:lnTo>
                  <a:pt x="2003848" y="35155"/>
                </a:lnTo>
                <a:lnTo>
                  <a:pt x="1986271" y="52733"/>
                </a:lnTo>
                <a:lnTo>
                  <a:pt x="1951116" y="17578"/>
                </a:lnTo>
                <a:lnTo>
                  <a:pt x="1863228" y="0"/>
                </a:lnTo>
                <a:lnTo>
                  <a:pt x="1775339" y="87888"/>
                </a:lnTo>
                <a:lnTo>
                  <a:pt x="1775339" y="123043"/>
                </a:lnTo>
                <a:lnTo>
                  <a:pt x="1652296" y="175776"/>
                </a:lnTo>
                <a:lnTo>
                  <a:pt x="1599563" y="228509"/>
                </a:lnTo>
                <a:lnTo>
                  <a:pt x="1599563" y="263664"/>
                </a:lnTo>
                <a:lnTo>
                  <a:pt x="1494098" y="333975"/>
                </a:lnTo>
                <a:lnTo>
                  <a:pt x="1494098" y="369130"/>
                </a:lnTo>
                <a:lnTo>
                  <a:pt x="1441365" y="351552"/>
                </a:lnTo>
                <a:lnTo>
                  <a:pt x="1441365" y="316397"/>
                </a:lnTo>
                <a:lnTo>
                  <a:pt x="1406209" y="316397"/>
                </a:lnTo>
                <a:lnTo>
                  <a:pt x="1371054" y="386708"/>
                </a:lnTo>
                <a:lnTo>
                  <a:pt x="1371054" y="457018"/>
                </a:lnTo>
                <a:lnTo>
                  <a:pt x="1406209" y="457018"/>
                </a:lnTo>
                <a:lnTo>
                  <a:pt x="1406209" y="492173"/>
                </a:lnTo>
                <a:lnTo>
                  <a:pt x="1529253" y="509751"/>
                </a:lnTo>
                <a:lnTo>
                  <a:pt x="1581986" y="562484"/>
                </a:lnTo>
                <a:lnTo>
                  <a:pt x="1599563" y="544906"/>
                </a:lnTo>
                <a:lnTo>
                  <a:pt x="1599563" y="580061"/>
                </a:lnTo>
                <a:lnTo>
                  <a:pt x="1546830" y="597639"/>
                </a:lnTo>
                <a:lnTo>
                  <a:pt x="1546830" y="632794"/>
                </a:lnTo>
                <a:lnTo>
                  <a:pt x="1599563" y="685527"/>
                </a:lnTo>
                <a:lnTo>
                  <a:pt x="1669874" y="685527"/>
                </a:lnTo>
                <a:lnTo>
                  <a:pt x="1669874" y="650372"/>
                </a:lnTo>
                <a:lnTo>
                  <a:pt x="1740184" y="597639"/>
                </a:lnTo>
                <a:lnTo>
                  <a:pt x="1722607" y="580061"/>
                </a:lnTo>
                <a:lnTo>
                  <a:pt x="1792917" y="562484"/>
                </a:lnTo>
                <a:lnTo>
                  <a:pt x="1898383" y="597639"/>
                </a:lnTo>
                <a:lnTo>
                  <a:pt x="1898383" y="632794"/>
                </a:lnTo>
                <a:lnTo>
                  <a:pt x="2003848" y="615217"/>
                </a:lnTo>
                <a:lnTo>
                  <a:pt x="2074159" y="650372"/>
                </a:lnTo>
                <a:lnTo>
                  <a:pt x="2021426" y="738260"/>
                </a:lnTo>
                <a:lnTo>
                  <a:pt x="1915960" y="738260"/>
                </a:lnTo>
                <a:moveTo>
                  <a:pt x="1915960" y="738260"/>
                </a:moveTo>
                <a:lnTo>
                  <a:pt x="1915960" y="738260"/>
                </a:lnTo>
                <a:moveTo>
                  <a:pt x="1951116" y="2039004"/>
                </a:moveTo>
                <a:lnTo>
                  <a:pt x="1951116" y="2039004"/>
                </a:lnTo>
                <a:moveTo>
                  <a:pt x="1951116" y="2039004"/>
                </a:moveTo>
                <a:lnTo>
                  <a:pt x="1951116" y="2039004"/>
                </a:lnTo>
                <a:moveTo>
                  <a:pt x="1951116" y="2039004"/>
                </a:moveTo>
                <a:lnTo>
                  <a:pt x="1951116" y="2039004"/>
                </a:lnTo>
                <a:moveTo>
                  <a:pt x="1968693" y="2039004"/>
                </a:moveTo>
                <a:lnTo>
                  <a:pt x="1951116" y="2039004"/>
                </a:lnTo>
                <a:moveTo>
                  <a:pt x="1968693" y="2039004"/>
                </a:moveTo>
                <a:lnTo>
                  <a:pt x="1968693" y="2039004"/>
                </a:lnTo>
                <a:moveTo>
                  <a:pt x="2003848" y="1898383"/>
                </a:moveTo>
                <a:lnTo>
                  <a:pt x="2003848" y="1898383"/>
                </a:lnTo>
                <a:moveTo>
                  <a:pt x="2003848" y="1898383"/>
                </a:moveTo>
                <a:lnTo>
                  <a:pt x="2003848" y="1898383"/>
                </a:lnTo>
                <a:moveTo>
                  <a:pt x="2003848" y="1898383"/>
                </a:moveTo>
                <a:lnTo>
                  <a:pt x="2003848" y="1898383"/>
                </a:lnTo>
                <a:moveTo>
                  <a:pt x="2021426" y="1898383"/>
                </a:moveTo>
                <a:lnTo>
                  <a:pt x="2003848" y="1898383"/>
                </a:lnTo>
                <a:moveTo>
                  <a:pt x="2003848" y="1898383"/>
                </a:moveTo>
                <a:lnTo>
                  <a:pt x="1968693" y="1863228"/>
                </a:lnTo>
                <a:lnTo>
                  <a:pt x="2003848" y="1863228"/>
                </a:lnTo>
                <a:lnTo>
                  <a:pt x="2021426" y="1898383"/>
                </a:lnTo>
                <a:moveTo>
                  <a:pt x="2021426" y="1898383"/>
                </a:moveTo>
                <a:lnTo>
                  <a:pt x="2021426" y="1898383"/>
                </a:lnTo>
                <a:moveTo>
                  <a:pt x="2021426" y="1863228"/>
                </a:moveTo>
                <a:lnTo>
                  <a:pt x="2039004" y="1845650"/>
                </a:lnTo>
                <a:lnTo>
                  <a:pt x="2021426" y="1863228"/>
                </a:lnTo>
                <a:moveTo>
                  <a:pt x="2021426" y="1863228"/>
                </a:moveTo>
                <a:lnTo>
                  <a:pt x="2021426" y="1863228"/>
                </a:lnTo>
                <a:moveTo>
                  <a:pt x="2021426" y="281242"/>
                </a:moveTo>
                <a:lnTo>
                  <a:pt x="2021426" y="281242"/>
                </a:lnTo>
                <a:moveTo>
                  <a:pt x="2320246" y="140621"/>
                </a:moveTo>
                <a:lnTo>
                  <a:pt x="2285090" y="210931"/>
                </a:lnTo>
                <a:lnTo>
                  <a:pt x="2179625" y="210931"/>
                </a:lnTo>
                <a:lnTo>
                  <a:pt x="2021426" y="281242"/>
                </a:lnTo>
                <a:moveTo>
                  <a:pt x="2039004" y="1775340"/>
                </a:moveTo>
                <a:lnTo>
                  <a:pt x="2039004" y="1775340"/>
                </a:lnTo>
                <a:moveTo>
                  <a:pt x="2039004" y="1775340"/>
                </a:moveTo>
                <a:lnTo>
                  <a:pt x="2039004" y="1775340"/>
                </a:lnTo>
                <a:moveTo>
                  <a:pt x="2074159" y="1757762"/>
                </a:moveTo>
                <a:lnTo>
                  <a:pt x="2074159" y="1757762"/>
                </a:lnTo>
                <a:moveTo>
                  <a:pt x="123043" y="3216704"/>
                </a:moveTo>
                <a:lnTo>
                  <a:pt x="123043" y="3216704"/>
                </a:lnTo>
                <a:moveTo>
                  <a:pt x="158199" y="3304592"/>
                </a:moveTo>
                <a:lnTo>
                  <a:pt x="158199" y="3304592"/>
                </a:lnTo>
                <a:moveTo>
                  <a:pt x="210931" y="3480369"/>
                </a:moveTo>
                <a:lnTo>
                  <a:pt x="210931" y="3480369"/>
                </a:lnTo>
                <a:moveTo>
                  <a:pt x="210931" y="5308441"/>
                </a:moveTo>
                <a:lnTo>
                  <a:pt x="228509" y="5273286"/>
                </a:lnTo>
                <a:lnTo>
                  <a:pt x="281242" y="5290863"/>
                </a:lnTo>
                <a:lnTo>
                  <a:pt x="263664" y="5273286"/>
                </a:lnTo>
                <a:lnTo>
                  <a:pt x="210931" y="5308441"/>
                </a:lnTo>
                <a:moveTo>
                  <a:pt x="228509" y="3744033"/>
                </a:moveTo>
                <a:lnTo>
                  <a:pt x="87888" y="3673722"/>
                </a:lnTo>
                <a:lnTo>
                  <a:pt x="87888" y="3568257"/>
                </a:lnTo>
                <a:lnTo>
                  <a:pt x="175776" y="3480369"/>
                </a:lnTo>
                <a:lnTo>
                  <a:pt x="386708" y="3427636"/>
                </a:lnTo>
                <a:lnTo>
                  <a:pt x="439440" y="3497946"/>
                </a:lnTo>
                <a:lnTo>
                  <a:pt x="386708" y="3550679"/>
                </a:lnTo>
                <a:lnTo>
                  <a:pt x="351552" y="3656145"/>
                </a:lnTo>
                <a:lnTo>
                  <a:pt x="246087" y="3708878"/>
                </a:lnTo>
                <a:lnTo>
                  <a:pt x="228509" y="3744033"/>
                </a:lnTo>
                <a:moveTo>
                  <a:pt x="281242" y="5238130"/>
                </a:moveTo>
                <a:lnTo>
                  <a:pt x="298820" y="5220553"/>
                </a:lnTo>
                <a:lnTo>
                  <a:pt x="281242" y="5238130"/>
                </a:lnTo>
                <a:moveTo>
                  <a:pt x="333975" y="3357325"/>
                </a:moveTo>
                <a:lnTo>
                  <a:pt x="333975" y="3357325"/>
                </a:lnTo>
                <a:moveTo>
                  <a:pt x="351552" y="3287015"/>
                </a:moveTo>
                <a:lnTo>
                  <a:pt x="351552" y="3287015"/>
                </a:lnTo>
                <a:moveTo>
                  <a:pt x="351552" y="5238130"/>
                </a:moveTo>
                <a:lnTo>
                  <a:pt x="351552" y="5238130"/>
                </a:lnTo>
                <a:moveTo>
                  <a:pt x="351552" y="5202975"/>
                </a:moveTo>
                <a:lnTo>
                  <a:pt x="369130" y="5185398"/>
                </a:lnTo>
                <a:lnTo>
                  <a:pt x="351552" y="5202975"/>
                </a:lnTo>
                <a:moveTo>
                  <a:pt x="369130" y="3304592"/>
                </a:moveTo>
                <a:lnTo>
                  <a:pt x="369130" y="3269437"/>
                </a:lnTo>
                <a:lnTo>
                  <a:pt x="369130" y="3304592"/>
                </a:lnTo>
                <a:moveTo>
                  <a:pt x="369130" y="3410058"/>
                </a:moveTo>
                <a:lnTo>
                  <a:pt x="369130" y="3410058"/>
                </a:lnTo>
                <a:moveTo>
                  <a:pt x="369130" y="5202975"/>
                </a:moveTo>
                <a:lnTo>
                  <a:pt x="369130" y="5202975"/>
                </a:lnTo>
                <a:moveTo>
                  <a:pt x="369130" y="3322170"/>
                </a:moveTo>
                <a:lnTo>
                  <a:pt x="369130" y="3322170"/>
                </a:lnTo>
                <a:moveTo>
                  <a:pt x="457018" y="4078008"/>
                </a:moveTo>
                <a:lnTo>
                  <a:pt x="457018" y="4078008"/>
                </a:lnTo>
                <a:moveTo>
                  <a:pt x="492173" y="3902231"/>
                </a:moveTo>
                <a:lnTo>
                  <a:pt x="509751" y="3884654"/>
                </a:lnTo>
                <a:lnTo>
                  <a:pt x="492173" y="3902231"/>
                </a:lnTo>
                <a:moveTo>
                  <a:pt x="492173" y="5132665"/>
                </a:moveTo>
                <a:lnTo>
                  <a:pt x="492173" y="5132665"/>
                </a:lnTo>
                <a:moveTo>
                  <a:pt x="492173" y="3990119"/>
                </a:moveTo>
                <a:lnTo>
                  <a:pt x="492173" y="3990119"/>
                </a:lnTo>
                <a:moveTo>
                  <a:pt x="492173" y="5027199"/>
                </a:moveTo>
                <a:lnTo>
                  <a:pt x="492173" y="5027199"/>
                </a:lnTo>
                <a:moveTo>
                  <a:pt x="509751" y="5273286"/>
                </a:moveTo>
                <a:lnTo>
                  <a:pt x="509751" y="5273286"/>
                </a:lnTo>
                <a:moveTo>
                  <a:pt x="509751" y="5238130"/>
                </a:moveTo>
                <a:lnTo>
                  <a:pt x="509751" y="5238130"/>
                </a:lnTo>
                <a:moveTo>
                  <a:pt x="509751" y="3990119"/>
                </a:moveTo>
                <a:lnTo>
                  <a:pt x="509751" y="3990119"/>
                </a:lnTo>
                <a:moveTo>
                  <a:pt x="509751" y="3972542"/>
                </a:moveTo>
                <a:lnTo>
                  <a:pt x="509751" y="3972542"/>
                </a:lnTo>
                <a:moveTo>
                  <a:pt x="509751" y="5220553"/>
                </a:moveTo>
                <a:lnTo>
                  <a:pt x="527329" y="5238130"/>
                </a:lnTo>
                <a:lnTo>
                  <a:pt x="509751" y="5220553"/>
                </a:lnTo>
                <a:moveTo>
                  <a:pt x="509751" y="4025275"/>
                </a:moveTo>
                <a:lnTo>
                  <a:pt x="509751" y="4025275"/>
                </a:lnTo>
                <a:moveTo>
                  <a:pt x="509751" y="5115087"/>
                </a:moveTo>
                <a:lnTo>
                  <a:pt x="527329" y="5132665"/>
                </a:lnTo>
                <a:lnTo>
                  <a:pt x="509751" y="5115087"/>
                </a:lnTo>
                <a:moveTo>
                  <a:pt x="509751" y="3972542"/>
                </a:moveTo>
                <a:lnTo>
                  <a:pt x="509751" y="3972542"/>
                </a:lnTo>
                <a:moveTo>
                  <a:pt x="527329" y="5255708"/>
                </a:moveTo>
                <a:lnTo>
                  <a:pt x="527329" y="5255708"/>
                </a:lnTo>
                <a:moveTo>
                  <a:pt x="527329" y="3972542"/>
                </a:moveTo>
                <a:lnTo>
                  <a:pt x="527329" y="3972542"/>
                </a:lnTo>
                <a:moveTo>
                  <a:pt x="527329" y="4025275"/>
                </a:moveTo>
                <a:lnTo>
                  <a:pt x="544906" y="4007697"/>
                </a:lnTo>
                <a:lnTo>
                  <a:pt x="527329" y="4025275"/>
                </a:lnTo>
                <a:moveTo>
                  <a:pt x="527329" y="3990119"/>
                </a:moveTo>
                <a:lnTo>
                  <a:pt x="544906" y="3972542"/>
                </a:lnTo>
                <a:lnTo>
                  <a:pt x="527329" y="3990119"/>
                </a:lnTo>
                <a:moveTo>
                  <a:pt x="527329" y="4042852"/>
                </a:moveTo>
                <a:lnTo>
                  <a:pt x="527329" y="4042852"/>
                </a:lnTo>
                <a:moveTo>
                  <a:pt x="562484" y="5202975"/>
                </a:moveTo>
                <a:lnTo>
                  <a:pt x="562484" y="5202975"/>
                </a:lnTo>
                <a:moveTo>
                  <a:pt x="562484" y="4007697"/>
                </a:moveTo>
                <a:lnTo>
                  <a:pt x="562484" y="4007697"/>
                </a:lnTo>
                <a:moveTo>
                  <a:pt x="562484" y="5800614"/>
                </a:moveTo>
                <a:lnTo>
                  <a:pt x="562484" y="5800614"/>
                </a:lnTo>
                <a:moveTo>
                  <a:pt x="597639" y="5097510"/>
                </a:moveTo>
                <a:lnTo>
                  <a:pt x="597639" y="5097510"/>
                </a:lnTo>
                <a:moveTo>
                  <a:pt x="597639" y="5097510"/>
                </a:moveTo>
                <a:lnTo>
                  <a:pt x="597639" y="5097510"/>
                </a:lnTo>
                <a:moveTo>
                  <a:pt x="597639" y="5800614"/>
                </a:moveTo>
                <a:lnTo>
                  <a:pt x="597639" y="5800614"/>
                </a:lnTo>
                <a:moveTo>
                  <a:pt x="597639" y="3937387"/>
                </a:moveTo>
                <a:lnTo>
                  <a:pt x="597639" y="3937387"/>
                </a:lnTo>
                <a:moveTo>
                  <a:pt x="597639" y="4095585"/>
                </a:moveTo>
                <a:lnTo>
                  <a:pt x="597639" y="4095585"/>
                </a:lnTo>
                <a:moveTo>
                  <a:pt x="597639" y="3902231"/>
                </a:moveTo>
                <a:lnTo>
                  <a:pt x="615217" y="3919809"/>
                </a:lnTo>
                <a:lnTo>
                  <a:pt x="597639" y="3902231"/>
                </a:lnTo>
                <a:moveTo>
                  <a:pt x="597639" y="5079932"/>
                </a:moveTo>
                <a:lnTo>
                  <a:pt x="615217" y="5097510"/>
                </a:lnTo>
                <a:lnTo>
                  <a:pt x="597639" y="5079932"/>
                </a:lnTo>
                <a:moveTo>
                  <a:pt x="597639" y="5783037"/>
                </a:moveTo>
                <a:lnTo>
                  <a:pt x="597639" y="5783037"/>
                </a:lnTo>
                <a:moveTo>
                  <a:pt x="615217" y="5079932"/>
                </a:moveTo>
                <a:lnTo>
                  <a:pt x="615217" y="5079932"/>
                </a:lnTo>
                <a:moveTo>
                  <a:pt x="615217" y="5554528"/>
                </a:moveTo>
                <a:lnTo>
                  <a:pt x="615217" y="5554528"/>
                </a:lnTo>
                <a:moveTo>
                  <a:pt x="615217" y="3919809"/>
                </a:moveTo>
                <a:lnTo>
                  <a:pt x="615217" y="3919809"/>
                </a:lnTo>
                <a:moveTo>
                  <a:pt x="615217" y="3937387"/>
                </a:moveTo>
                <a:lnTo>
                  <a:pt x="615217" y="3937387"/>
                </a:lnTo>
                <a:moveTo>
                  <a:pt x="632794" y="4007697"/>
                </a:moveTo>
                <a:lnTo>
                  <a:pt x="615217" y="4025275"/>
                </a:lnTo>
                <a:lnTo>
                  <a:pt x="632794" y="4007697"/>
                </a:lnTo>
                <a:moveTo>
                  <a:pt x="632794" y="3216704"/>
                </a:moveTo>
                <a:lnTo>
                  <a:pt x="632794" y="3216704"/>
                </a:lnTo>
                <a:moveTo>
                  <a:pt x="632794" y="5536950"/>
                </a:moveTo>
                <a:lnTo>
                  <a:pt x="632794" y="5536950"/>
                </a:lnTo>
                <a:moveTo>
                  <a:pt x="632794" y="4060430"/>
                </a:moveTo>
                <a:lnTo>
                  <a:pt x="650372" y="4042852"/>
                </a:lnTo>
                <a:lnTo>
                  <a:pt x="632794" y="4060430"/>
                </a:lnTo>
                <a:moveTo>
                  <a:pt x="632794" y="3990119"/>
                </a:moveTo>
                <a:lnTo>
                  <a:pt x="650372" y="3972542"/>
                </a:lnTo>
                <a:lnTo>
                  <a:pt x="632794" y="3990119"/>
                </a:lnTo>
                <a:moveTo>
                  <a:pt x="632794" y="4992044"/>
                </a:moveTo>
                <a:lnTo>
                  <a:pt x="632794" y="4992044"/>
                </a:lnTo>
                <a:moveTo>
                  <a:pt x="632794" y="5554528"/>
                </a:moveTo>
                <a:lnTo>
                  <a:pt x="650372" y="5536950"/>
                </a:lnTo>
                <a:lnTo>
                  <a:pt x="632794" y="5554528"/>
                </a:lnTo>
                <a:moveTo>
                  <a:pt x="632794" y="5519372"/>
                </a:moveTo>
                <a:lnTo>
                  <a:pt x="650372" y="5536950"/>
                </a:lnTo>
                <a:lnTo>
                  <a:pt x="632794" y="5519372"/>
                </a:lnTo>
                <a:moveTo>
                  <a:pt x="650372" y="5097510"/>
                </a:moveTo>
                <a:lnTo>
                  <a:pt x="650372" y="5097510"/>
                </a:lnTo>
                <a:moveTo>
                  <a:pt x="650372" y="5501795"/>
                </a:moveTo>
                <a:lnTo>
                  <a:pt x="650372" y="5501795"/>
                </a:lnTo>
                <a:moveTo>
                  <a:pt x="650372" y="5624838"/>
                </a:moveTo>
                <a:lnTo>
                  <a:pt x="650372" y="5624838"/>
                </a:lnTo>
                <a:moveTo>
                  <a:pt x="650372" y="3216704"/>
                </a:moveTo>
                <a:lnTo>
                  <a:pt x="650372" y="3216704"/>
                </a:lnTo>
                <a:moveTo>
                  <a:pt x="650372" y="5554528"/>
                </a:moveTo>
                <a:lnTo>
                  <a:pt x="650372" y="5554528"/>
                </a:lnTo>
                <a:moveTo>
                  <a:pt x="650372" y="5589683"/>
                </a:moveTo>
                <a:lnTo>
                  <a:pt x="650372" y="5589683"/>
                </a:lnTo>
                <a:moveTo>
                  <a:pt x="650372" y="3990119"/>
                </a:moveTo>
                <a:lnTo>
                  <a:pt x="667950" y="4007697"/>
                </a:lnTo>
                <a:lnTo>
                  <a:pt x="650372" y="3990119"/>
                </a:lnTo>
                <a:moveTo>
                  <a:pt x="650372" y="5624838"/>
                </a:moveTo>
                <a:lnTo>
                  <a:pt x="650372" y="5624838"/>
                </a:lnTo>
                <a:moveTo>
                  <a:pt x="667950" y="3199127"/>
                </a:moveTo>
                <a:lnTo>
                  <a:pt x="650372" y="3216704"/>
                </a:lnTo>
                <a:lnTo>
                  <a:pt x="667950" y="3199127"/>
                </a:lnTo>
                <a:moveTo>
                  <a:pt x="667950" y="4007697"/>
                </a:moveTo>
                <a:lnTo>
                  <a:pt x="667950" y="4007697"/>
                </a:lnTo>
                <a:moveTo>
                  <a:pt x="667950" y="3954964"/>
                </a:moveTo>
                <a:lnTo>
                  <a:pt x="667950" y="3954964"/>
                </a:lnTo>
                <a:moveTo>
                  <a:pt x="685527" y="3216704"/>
                </a:moveTo>
                <a:lnTo>
                  <a:pt x="667950" y="3199127"/>
                </a:lnTo>
                <a:lnTo>
                  <a:pt x="685527" y="3216704"/>
                </a:lnTo>
                <a:moveTo>
                  <a:pt x="685527" y="5079932"/>
                </a:moveTo>
                <a:lnTo>
                  <a:pt x="685527" y="5079932"/>
                </a:lnTo>
                <a:moveTo>
                  <a:pt x="685527" y="3216704"/>
                </a:moveTo>
                <a:lnTo>
                  <a:pt x="685527" y="3216704"/>
                </a:lnTo>
                <a:moveTo>
                  <a:pt x="685527" y="3937387"/>
                </a:moveTo>
                <a:lnTo>
                  <a:pt x="685527" y="3937387"/>
                </a:lnTo>
                <a:moveTo>
                  <a:pt x="685527" y="5238130"/>
                </a:moveTo>
                <a:lnTo>
                  <a:pt x="685527" y="5238130"/>
                </a:lnTo>
                <a:moveTo>
                  <a:pt x="685527" y="4992044"/>
                </a:moveTo>
                <a:lnTo>
                  <a:pt x="685527" y="4992044"/>
                </a:lnTo>
                <a:moveTo>
                  <a:pt x="685527" y="4992044"/>
                </a:moveTo>
                <a:lnTo>
                  <a:pt x="685527" y="4992044"/>
                </a:lnTo>
                <a:moveTo>
                  <a:pt x="703105" y="5642416"/>
                </a:moveTo>
                <a:lnTo>
                  <a:pt x="703105" y="5642416"/>
                </a:lnTo>
                <a:moveTo>
                  <a:pt x="703105" y="5150242"/>
                </a:moveTo>
                <a:lnTo>
                  <a:pt x="703105" y="5150242"/>
                </a:lnTo>
                <a:moveTo>
                  <a:pt x="703105" y="3533101"/>
                </a:moveTo>
                <a:lnTo>
                  <a:pt x="703105" y="3533101"/>
                </a:lnTo>
                <a:moveTo>
                  <a:pt x="703105" y="4974466"/>
                </a:moveTo>
                <a:lnTo>
                  <a:pt x="703105" y="4974466"/>
                </a:lnTo>
                <a:moveTo>
                  <a:pt x="703105" y="3181549"/>
                </a:moveTo>
                <a:lnTo>
                  <a:pt x="703105" y="3181549"/>
                </a:lnTo>
                <a:moveTo>
                  <a:pt x="720682" y="3163971"/>
                </a:moveTo>
                <a:lnTo>
                  <a:pt x="720682" y="3163971"/>
                </a:lnTo>
                <a:moveTo>
                  <a:pt x="720682" y="3181549"/>
                </a:moveTo>
                <a:lnTo>
                  <a:pt x="720682" y="3181549"/>
                </a:lnTo>
                <a:moveTo>
                  <a:pt x="738260" y="3163971"/>
                </a:moveTo>
                <a:lnTo>
                  <a:pt x="738260" y="3163971"/>
                </a:lnTo>
                <a:moveTo>
                  <a:pt x="738260" y="5449062"/>
                </a:moveTo>
                <a:lnTo>
                  <a:pt x="738260" y="5449062"/>
                </a:lnTo>
                <a:moveTo>
                  <a:pt x="738260" y="5202975"/>
                </a:moveTo>
                <a:lnTo>
                  <a:pt x="738260" y="5202975"/>
                </a:lnTo>
                <a:moveTo>
                  <a:pt x="738260" y="5202975"/>
                </a:moveTo>
                <a:lnTo>
                  <a:pt x="755838" y="5185398"/>
                </a:lnTo>
                <a:lnTo>
                  <a:pt x="738260" y="5202975"/>
                </a:lnTo>
                <a:moveTo>
                  <a:pt x="790993" y="3128816"/>
                </a:moveTo>
                <a:lnTo>
                  <a:pt x="790993" y="3128816"/>
                </a:lnTo>
                <a:moveTo>
                  <a:pt x="790993" y="4886578"/>
                </a:moveTo>
                <a:lnTo>
                  <a:pt x="790993" y="4886578"/>
                </a:lnTo>
                <a:moveTo>
                  <a:pt x="790993" y="5361174"/>
                </a:moveTo>
                <a:lnTo>
                  <a:pt x="790993" y="5361174"/>
                </a:lnTo>
                <a:moveTo>
                  <a:pt x="790993" y="5079932"/>
                </a:moveTo>
                <a:lnTo>
                  <a:pt x="808570" y="5062354"/>
                </a:lnTo>
                <a:lnTo>
                  <a:pt x="790993" y="5079932"/>
                </a:lnTo>
                <a:moveTo>
                  <a:pt x="808570" y="5044777"/>
                </a:moveTo>
                <a:lnTo>
                  <a:pt x="808570" y="5044777"/>
                </a:lnTo>
                <a:moveTo>
                  <a:pt x="808570" y="3163971"/>
                </a:moveTo>
                <a:lnTo>
                  <a:pt x="808570" y="3163971"/>
                </a:lnTo>
                <a:moveTo>
                  <a:pt x="808570" y="4113163"/>
                </a:moveTo>
                <a:lnTo>
                  <a:pt x="808570" y="4113163"/>
                </a:lnTo>
                <a:moveTo>
                  <a:pt x="808570" y="3163971"/>
                </a:moveTo>
                <a:lnTo>
                  <a:pt x="808570" y="3163971"/>
                </a:lnTo>
                <a:moveTo>
                  <a:pt x="808570" y="3163971"/>
                </a:moveTo>
                <a:lnTo>
                  <a:pt x="808570" y="3163971"/>
                </a:lnTo>
                <a:moveTo>
                  <a:pt x="808570" y="3163971"/>
                </a:moveTo>
                <a:lnTo>
                  <a:pt x="808570" y="3163971"/>
                </a:lnTo>
                <a:moveTo>
                  <a:pt x="808570" y="5273286"/>
                </a:moveTo>
                <a:lnTo>
                  <a:pt x="826148" y="5255708"/>
                </a:lnTo>
                <a:lnTo>
                  <a:pt x="808570" y="5273286"/>
                </a:lnTo>
                <a:moveTo>
                  <a:pt x="826148" y="5308441"/>
                </a:moveTo>
                <a:lnTo>
                  <a:pt x="826148" y="5308441"/>
                </a:lnTo>
                <a:moveTo>
                  <a:pt x="826148" y="3093661"/>
                </a:moveTo>
                <a:lnTo>
                  <a:pt x="826148" y="3093661"/>
                </a:lnTo>
                <a:moveTo>
                  <a:pt x="826148" y="3146394"/>
                </a:moveTo>
                <a:lnTo>
                  <a:pt x="826148" y="3146394"/>
                </a:lnTo>
                <a:moveTo>
                  <a:pt x="826148" y="3585834"/>
                </a:moveTo>
                <a:lnTo>
                  <a:pt x="826148" y="3585834"/>
                </a:lnTo>
                <a:moveTo>
                  <a:pt x="826148" y="3128816"/>
                </a:moveTo>
                <a:lnTo>
                  <a:pt x="861303" y="3128816"/>
                </a:lnTo>
                <a:lnTo>
                  <a:pt x="826148" y="3128816"/>
                </a:lnTo>
                <a:moveTo>
                  <a:pt x="826148" y="4921733"/>
                </a:moveTo>
                <a:lnTo>
                  <a:pt x="826148" y="4921733"/>
                </a:lnTo>
                <a:moveTo>
                  <a:pt x="826148" y="4130740"/>
                </a:moveTo>
                <a:lnTo>
                  <a:pt x="826148" y="4130740"/>
                </a:lnTo>
                <a:moveTo>
                  <a:pt x="826148" y="4095585"/>
                </a:moveTo>
                <a:lnTo>
                  <a:pt x="843726" y="4113163"/>
                </a:lnTo>
                <a:lnTo>
                  <a:pt x="826148" y="4095585"/>
                </a:lnTo>
                <a:moveTo>
                  <a:pt x="826148" y="5220553"/>
                </a:moveTo>
                <a:lnTo>
                  <a:pt x="843726" y="5202975"/>
                </a:lnTo>
                <a:lnTo>
                  <a:pt x="826148" y="5220553"/>
                </a:lnTo>
                <a:moveTo>
                  <a:pt x="826148" y="5273286"/>
                </a:moveTo>
                <a:lnTo>
                  <a:pt x="914036" y="5220553"/>
                </a:lnTo>
                <a:lnTo>
                  <a:pt x="931614" y="5238130"/>
                </a:lnTo>
                <a:lnTo>
                  <a:pt x="896459" y="5273286"/>
                </a:lnTo>
                <a:lnTo>
                  <a:pt x="826148" y="5273286"/>
                </a:lnTo>
                <a:moveTo>
                  <a:pt x="843726" y="5079932"/>
                </a:moveTo>
                <a:lnTo>
                  <a:pt x="826148" y="5097510"/>
                </a:lnTo>
                <a:lnTo>
                  <a:pt x="843726" y="5079932"/>
                </a:lnTo>
                <a:moveTo>
                  <a:pt x="843726" y="4078008"/>
                </a:moveTo>
                <a:lnTo>
                  <a:pt x="843726" y="4078008"/>
                </a:lnTo>
                <a:moveTo>
                  <a:pt x="843726" y="5097510"/>
                </a:moveTo>
                <a:lnTo>
                  <a:pt x="843726" y="5097510"/>
                </a:lnTo>
                <a:moveTo>
                  <a:pt x="843726" y="5079932"/>
                </a:moveTo>
                <a:lnTo>
                  <a:pt x="861303" y="5097510"/>
                </a:lnTo>
                <a:lnTo>
                  <a:pt x="843726" y="5079932"/>
                </a:lnTo>
                <a:moveTo>
                  <a:pt x="843726" y="4148318"/>
                </a:moveTo>
                <a:lnTo>
                  <a:pt x="843726" y="4148318"/>
                </a:lnTo>
                <a:moveTo>
                  <a:pt x="861303" y="4921733"/>
                </a:moveTo>
                <a:lnTo>
                  <a:pt x="861303" y="4921733"/>
                </a:lnTo>
                <a:moveTo>
                  <a:pt x="861303" y="4798690"/>
                </a:moveTo>
                <a:lnTo>
                  <a:pt x="861303" y="4798690"/>
                </a:lnTo>
                <a:moveTo>
                  <a:pt x="861303" y="5202975"/>
                </a:moveTo>
                <a:lnTo>
                  <a:pt x="861303" y="5202975"/>
                </a:lnTo>
                <a:moveTo>
                  <a:pt x="861303" y="4060430"/>
                </a:moveTo>
                <a:lnTo>
                  <a:pt x="861303" y="4060430"/>
                </a:lnTo>
                <a:moveTo>
                  <a:pt x="861303" y="3128816"/>
                </a:moveTo>
                <a:lnTo>
                  <a:pt x="861303" y="3128816"/>
                </a:lnTo>
                <a:moveTo>
                  <a:pt x="878881" y="3163971"/>
                </a:moveTo>
                <a:lnTo>
                  <a:pt x="878881" y="3163971"/>
                </a:lnTo>
                <a:moveTo>
                  <a:pt x="878881" y="5009621"/>
                </a:moveTo>
                <a:lnTo>
                  <a:pt x="878881" y="5009621"/>
                </a:lnTo>
                <a:moveTo>
                  <a:pt x="878881" y="3111239"/>
                </a:moveTo>
                <a:lnTo>
                  <a:pt x="878881" y="3111239"/>
                </a:lnTo>
                <a:moveTo>
                  <a:pt x="878881" y="3163971"/>
                </a:moveTo>
                <a:lnTo>
                  <a:pt x="878881" y="3163971"/>
                </a:lnTo>
                <a:moveTo>
                  <a:pt x="878881" y="5097510"/>
                </a:moveTo>
                <a:lnTo>
                  <a:pt x="878881" y="5097510"/>
                </a:lnTo>
                <a:moveTo>
                  <a:pt x="878881" y="4042852"/>
                </a:moveTo>
                <a:lnTo>
                  <a:pt x="878881" y="4042852"/>
                </a:lnTo>
                <a:moveTo>
                  <a:pt x="878881" y="3146394"/>
                </a:moveTo>
                <a:lnTo>
                  <a:pt x="878881" y="3146394"/>
                </a:lnTo>
                <a:moveTo>
                  <a:pt x="878881" y="4130740"/>
                </a:moveTo>
                <a:lnTo>
                  <a:pt x="878881" y="4130740"/>
                </a:lnTo>
                <a:moveTo>
                  <a:pt x="878881" y="4886578"/>
                </a:moveTo>
                <a:lnTo>
                  <a:pt x="878881" y="4886578"/>
                </a:lnTo>
                <a:moveTo>
                  <a:pt x="878881" y="4956889"/>
                </a:moveTo>
                <a:lnTo>
                  <a:pt x="878881" y="4956889"/>
                </a:lnTo>
                <a:moveTo>
                  <a:pt x="878881" y="3128816"/>
                </a:moveTo>
                <a:lnTo>
                  <a:pt x="878881" y="3128816"/>
                </a:lnTo>
                <a:moveTo>
                  <a:pt x="878881" y="4113163"/>
                </a:moveTo>
                <a:lnTo>
                  <a:pt x="896459" y="4130740"/>
                </a:lnTo>
                <a:lnTo>
                  <a:pt x="878881" y="4113163"/>
                </a:lnTo>
                <a:moveTo>
                  <a:pt x="896459" y="4974466"/>
                </a:moveTo>
                <a:lnTo>
                  <a:pt x="896459" y="4974466"/>
                </a:lnTo>
                <a:moveTo>
                  <a:pt x="896459" y="4728380"/>
                </a:moveTo>
                <a:lnTo>
                  <a:pt x="896459" y="4728380"/>
                </a:lnTo>
                <a:moveTo>
                  <a:pt x="896459" y="3076083"/>
                </a:moveTo>
                <a:lnTo>
                  <a:pt x="896459" y="3076083"/>
                </a:lnTo>
                <a:moveTo>
                  <a:pt x="896459" y="4781112"/>
                </a:moveTo>
                <a:lnTo>
                  <a:pt x="896459" y="4781112"/>
                </a:lnTo>
                <a:moveTo>
                  <a:pt x="896459" y="3111239"/>
                </a:moveTo>
                <a:lnTo>
                  <a:pt x="896459" y="3111239"/>
                </a:lnTo>
                <a:moveTo>
                  <a:pt x="896459" y="4904156"/>
                </a:moveTo>
                <a:lnTo>
                  <a:pt x="896459" y="4904156"/>
                </a:lnTo>
                <a:moveTo>
                  <a:pt x="896459" y="4816268"/>
                </a:moveTo>
                <a:lnTo>
                  <a:pt x="896459" y="4816268"/>
                </a:lnTo>
                <a:moveTo>
                  <a:pt x="896459" y="4710802"/>
                </a:moveTo>
                <a:lnTo>
                  <a:pt x="896459" y="4710802"/>
                </a:lnTo>
                <a:moveTo>
                  <a:pt x="914036" y="4042852"/>
                </a:moveTo>
                <a:lnTo>
                  <a:pt x="914036" y="4042852"/>
                </a:lnTo>
                <a:moveTo>
                  <a:pt x="914036" y="4939311"/>
                </a:moveTo>
                <a:lnTo>
                  <a:pt x="914036" y="4939311"/>
                </a:lnTo>
                <a:moveTo>
                  <a:pt x="914036" y="4113163"/>
                </a:moveTo>
                <a:lnTo>
                  <a:pt x="914036" y="4113163"/>
                </a:lnTo>
                <a:moveTo>
                  <a:pt x="914036" y="4956889"/>
                </a:moveTo>
                <a:lnTo>
                  <a:pt x="914036" y="4956889"/>
                </a:lnTo>
                <a:moveTo>
                  <a:pt x="914036" y="4798690"/>
                </a:moveTo>
                <a:lnTo>
                  <a:pt x="914036" y="4798690"/>
                </a:lnTo>
                <a:moveTo>
                  <a:pt x="914036" y="4816268"/>
                </a:moveTo>
                <a:lnTo>
                  <a:pt x="914036" y="4816268"/>
                </a:lnTo>
                <a:moveTo>
                  <a:pt x="914036" y="4939311"/>
                </a:moveTo>
                <a:lnTo>
                  <a:pt x="914036" y="4939311"/>
                </a:lnTo>
                <a:moveTo>
                  <a:pt x="914036" y="5202975"/>
                </a:moveTo>
                <a:lnTo>
                  <a:pt x="931614" y="5185398"/>
                </a:lnTo>
                <a:lnTo>
                  <a:pt x="914036" y="5202975"/>
                </a:lnTo>
                <a:moveTo>
                  <a:pt x="931614" y="4939311"/>
                </a:moveTo>
                <a:lnTo>
                  <a:pt x="931614" y="4939311"/>
                </a:lnTo>
                <a:moveTo>
                  <a:pt x="931614" y="4939311"/>
                </a:moveTo>
                <a:lnTo>
                  <a:pt x="931614" y="4939311"/>
                </a:lnTo>
                <a:moveTo>
                  <a:pt x="931614" y="4728380"/>
                </a:moveTo>
                <a:lnTo>
                  <a:pt x="931614" y="4728380"/>
                </a:lnTo>
                <a:moveTo>
                  <a:pt x="931614" y="4939311"/>
                </a:moveTo>
                <a:lnTo>
                  <a:pt x="931614" y="4939311"/>
                </a:lnTo>
                <a:moveTo>
                  <a:pt x="931614" y="5097510"/>
                </a:moveTo>
                <a:lnTo>
                  <a:pt x="949191" y="5079932"/>
                </a:lnTo>
                <a:lnTo>
                  <a:pt x="931614" y="5097510"/>
                </a:lnTo>
                <a:moveTo>
                  <a:pt x="931614" y="4113163"/>
                </a:moveTo>
                <a:lnTo>
                  <a:pt x="931614" y="4113163"/>
                </a:lnTo>
                <a:moveTo>
                  <a:pt x="931614" y="4939311"/>
                </a:moveTo>
                <a:lnTo>
                  <a:pt x="949191" y="4921733"/>
                </a:lnTo>
                <a:lnTo>
                  <a:pt x="931614" y="4939311"/>
                </a:lnTo>
                <a:moveTo>
                  <a:pt x="931614" y="4728380"/>
                </a:moveTo>
                <a:lnTo>
                  <a:pt x="949191" y="4710802"/>
                </a:lnTo>
                <a:lnTo>
                  <a:pt x="931614" y="4728380"/>
                </a:lnTo>
                <a:moveTo>
                  <a:pt x="931614" y="3093661"/>
                </a:moveTo>
                <a:lnTo>
                  <a:pt x="931614" y="3093661"/>
                </a:lnTo>
                <a:moveTo>
                  <a:pt x="949191" y="5273286"/>
                </a:moveTo>
                <a:lnTo>
                  <a:pt x="949191" y="5273286"/>
                </a:lnTo>
                <a:moveTo>
                  <a:pt x="949191" y="5185398"/>
                </a:moveTo>
                <a:lnTo>
                  <a:pt x="949191" y="5185398"/>
                </a:lnTo>
                <a:moveTo>
                  <a:pt x="949191" y="4869000"/>
                </a:moveTo>
                <a:lnTo>
                  <a:pt x="949191" y="4869000"/>
                </a:lnTo>
                <a:moveTo>
                  <a:pt x="949191" y="4710802"/>
                </a:moveTo>
                <a:lnTo>
                  <a:pt x="949191" y="4710802"/>
                </a:lnTo>
                <a:moveTo>
                  <a:pt x="949191" y="4781112"/>
                </a:moveTo>
                <a:lnTo>
                  <a:pt x="966769" y="4763535"/>
                </a:lnTo>
                <a:lnTo>
                  <a:pt x="949191" y="4781112"/>
                </a:lnTo>
                <a:moveTo>
                  <a:pt x="949191" y="4025275"/>
                </a:moveTo>
                <a:lnTo>
                  <a:pt x="949191" y="4025275"/>
                </a:lnTo>
                <a:moveTo>
                  <a:pt x="949191" y="4956889"/>
                </a:moveTo>
                <a:lnTo>
                  <a:pt x="949191" y="4956889"/>
                </a:lnTo>
                <a:moveTo>
                  <a:pt x="966769" y="5185398"/>
                </a:moveTo>
                <a:lnTo>
                  <a:pt x="966769" y="5185398"/>
                </a:lnTo>
                <a:moveTo>
                  <a:pt x="966769" y="4763535"/>
                </a:moveTo>
                <a:lnTo>
                  <a:pt x="966769" y="4763535"/>
                </a:lnTo>
                <a:moveTo>
                  <a:pt x="966769" y="4078008"/>
                </a:moveTo>
                <a:lnTo>
                  <a:pt x="966769" y="4078008"/>
                </a:lnTo>
                <a:moveTo>
                  <a:pt x="966769" y="4816268"/>
                </a:moveTo>
                <a:lnTo>
                  <a:pt x="966769" y="4816268"/>
                </a:lnTo>
                <a:moveTo>
                  <a:pt x="966769" y="5326019"/>
                </a:moveTo>
                <a:lnTo>
                  <a:pt x="966769" y="5326019"/>
                </a:lnTo>
                <a:moveTo>
                  <a:pt x="966769" y="5220553"/>
                </a:moveTo>
                <a:lnTo>
                  <a:pt x="966769" y="5220553"/>
                </a:lnTo>
                <a:moveTo>
                  <a:pt x="984347" y="4798690"/>
                </a:moveTo>
                <a:lnTo>
                  <a:pt x="984347" y="4798690"/>
                </a:lnTo>
                <a:moveTo>
                  <a:pt x="984347" y="4042852"/>
                </a:moveTo>
                <a:lnTo>
                  <a:pt x="984347" y="4042852"/>
                </a:lnTo>
                <a:moveTo>
                  <a:pt x="984347" y="5290863"/>
                </a:moveTo>
                <a:lnTo>
                  <a:pt x="984347" y="5290863"/>
                </a:lnTo>
                <a:moveTo>
                  <a:pt x="984347" y="4763535"/>
                </a:moveTo>
                <a:lnTo>
                  <a:pt x="984347" y="4763535"/>
                </a:lnTo>
                <a:moveTo>
                  <a:pt x="1019502" y="5150242"/>
                </a:moveTo>
                <a:lnTo>
                  <a:pt x="1037079" y="5167820"/>
                </a:lnTo>
                <a:lnTo>
                  <a:pt x="1019502" y="5150242"/>
                </a:lnTo>
                <a:moveTo>
                  <a:pt x="1019502" y="5132665"/>
                </a:moveTo>
                <a:lnTo>
                  <a:pt x="1037079" y="5150242"/>
                </a:lnTo>
                <a:lnTo>
                  <a:pt x="1019502" y="5132665"/>
                </a:lnTo>
                <a:moveTo>
                  <a:pt x="1037079" y="4904156"/>
                </a:moveTo>
                <a:lnTo>
                  <a:pt x="1037079" y="4904156"/>
                </a:lnTo>
                <a:moveTo>
                  <a:pt x="1037079" y="4359250"/>
                </a:moveTo>
                <a:lnTo>
                  <a:pt x="1037079" y="4359250"/>
                </a:lnTo>
                <a:moveTo>
                  <a:pt x="1054657" y="5009621"/>
                </a:moveTo>
                <a:lnTo>
                  <a:pt x="1054657" y="5009621"/>
                </a:lnTo>
                <a:moveTo>
                  <a:pt x="1054657" y="4939311"/>
                </a:moveTo>
                <a:lnTo>
                  <a:pt x="1054657" y="4939311"/>
                </a:lnTo>
                <a:moveTo>
                  <a:pt x="1054657" y="5150242"/>
                </a:moveTo>
                <a:lnTo>
                  <a:pt x="1072235" y="5132665"/>
                </a:lnTo>
                <a:lnTo>
                  <a:pt x="1054657" y="5150242"/>
                </a:lnTo>
                <a:moveTo>
                  <a:pt x="1089812" y="4851423"/>
                </a:moveTo>
                <a:lnTo>
                  <a:pt x="1089812" y="4851423"/>
                </a:lnTo>
                <a:moveTo>
                  <a:pt x="1089812" y="4851423"/>
                </a:moveTo>
                <a:lnTo>
                  <a:pt x="1089812" y="4851423"/>
                </a:lnTo>
                <a:moveTo>
                  <a:pt x="1089812" y="4851423"/>
                </a:moveTo>
                <a:lnTo>
                  <a:pt x="1089812" y="4851423"/>
                </a:lnTo>
                <a:moveTo>
                  <a:pt x="1089812" y="4869000"/>
                </a:moveTo>
                <a:lnTo>
                  <a:pt x="1107390" y="4851423"/>
                </a:lnTo>
                <a:lnTo>
                  <a:pt x="1089812" y="4869000"/>
                </a:lnTo>
                <a:moveTo>
                  <a:pt x="1107390" y="4851423"/>
                </a:moveTo>
                <a:lnTo>
                  <a:pt x="1107390" y="4851423"/>
                </a:lnTo>
                <a:moveTo>
                  <a:pt x="1107390" y="4974466"/>
                </a:moveTo>
                <a:lnTo>
                  <a:pt x="1124968" y="4956889"/>
                </a:lnTo>
                <a:lnTo>
                  <a:pt x="1107390" y="4974466"/>
                </a:lnTo>
                <a:moveTo>
                  <a:pt x="1107390" y="4798690"/>
                </a:moveTo>
                <a:lnTo>
                  <a:pt x="1107390" y="4798690"/>
                </a:lnTo>
                <a:moveTo>
                  <a:pt x="1124968" y="3304592"/>
                </a:moveTo>
                <a:lnTo>
                  <a:pt x="1124968" y="3304592"/>
                </a:lnTo>
                <a:moveTo>
                  <a:pt x="1124968" y="3287015"/>
                </a:moveTo>
                <a:lnTo>
                  <a:pt x="1142545" y="3304592"/>
                </a:lnTo>
                <a:lnTo>
                  <a:pt x="1124968" y="3287015"/>
                </a:lnTo>
                <a:moveTo>
                  <a:pt x="1124968" y="5027199"/>
                </a:moveTo>
                <a:lnTo>
                  <a:pt x="1124968" y="5027199"/>
                </a:lnTo>
                <a:moveTo>
                  <a:pt x="1142545" y="4921733"/>
                </a:moveTo>
                <a:lnTo>
                  <a:pt x="1142545" y="4921733"/>
                </a:lnTo>
                <a:moveTo>
                  <a:pt x="1160123" y="4992044"/>
                </a:moveTo>
                <a:lnTo>
                  <a:pt x="1160123" y="4992044"/>
                </a:lnTo>
                <a:moveTo>
                  <a:pt x="1177700" y="5079932"/>
                </a:moveTo>
                <a:lnTo>
                  <a:pt x="1177700" y="5079932"/>
                </a:lnTo>
                <a:moveTo>
                  <a:pt x="1195278" y="4956889"/>
                </a:moveTo>
                <a:lnTo>
                  <a:pt x="1195278" y="4956889"/>
                </a:lnTo>
                <a:moveTo>
                  <a:pt x="1195278" y="5044777"/>
                </a:moveTo>
                <a:lnTo>
                  <a:pt x="1195278" y="5044777"/>
                </a:lnTo>
                <a:moveTo>
                  <a:pt x="1195278" y="4956889"/>
                </a:moveTo>
                <a:lnTo>
                  <a:pt x="1195278" y="4956889"/>
                </a:lnTo>
                <a:moveTo>
                  <a:pt x="1195278" y="4869000"/>
                </a:moveTo>
                <a:lnTo>
                  <a:pt x="1230433" y="4869000"/>
                </a:lnTo>
                <a:lnTo>
                  <a:pt x="1195278" y="4869000"/>
                </a:lnTo>
                <a:moveTo>
                  <a:pt x="1212856" y="4956889"/>
                </a:moveTo>
                <a:lnTo>
                  <a:pt x="1212856" y="4956889"/>
                </a:lnTo>
                <a:moveTo>
                  <a:pt x="1230433" y="4851423"/>
                </a:moveTo>
                <a:lnTo>
                  <a:pt x="1230433" y="4851423"/>
                </a:lnTo>
                <a:moveTo>
                  <a:pt x="1230433" y="4007697"/>
                </a:moveTo>
                <a:lnTo>
                  <a:pt x="1230433" y="4007697"/>
                </a:lnTo>
                <a:moveTo>
                  <a:pt x="1230433" y="4710802"/>
                </a:moveTo>
                <a:lnTo>
                  <a:pt x="1248011" y="4728380"/>
                </a:lnTo>
                <a:lnTo>
                  <a:pt x="1230433" y="4710802"/>
                </a:lnTo>
                <a:moveTo>
                  <a:pt x="1230433" y="3357325"/>
                </a:moveTo>
                <a:lnTo>
                  <a:pt x="1230433" y="3357325"/>
                </a:lnTo>
                <a:moveTo>
                  <a:pt x="1230433" y="5062354"/>
                </a:moveTo>
                <a:lnTo>
                  <a:pt x="1230433" y="5062354"/>
                </a:lnTo>
                <a:moveTo>
                  <a:pt x="1248011" y="3339748"/>
                </a:moveTo>
                <a:lnTo>
                  <a:pt x="1248011" y="3374903"/>
                </a:lnTo>
                <a:lnTo>
                  <a:pt x="1248011" y="3339748"/>
                </a:lnTo>
                <a:moveTo>
                  <a:pt x="1248011" y="4851423"/>
                </a:moveTo>
                <a:lnTo>
                  <a:pt x="1248011" y="4851423"/>
                </a:lnTo>
                <a:moveTo>
                  <a:pt x="1300744" y="2935462"/>
                </a:moveTo>
                <a:lnTo>
                  <a:pt x="1265589" y="2935462"/>
                </a:lnTo>
                <a:lnTo>
                  <a:pt x="1300744" y="2935462"/>
                </a:lnTo>
                <a:moveTo>
                  <a:pt x="1300744" y="4833845"/>
                </a:moveTo>
                <a:lnTo>
                  <a:pt x="1300744" y="4833845"/>
                </a:lnTo>
                <a:moveTo>
                  <a:pt x="1300744" y="4816268"/>
                </a:moveTo>
                <a:lnTo>
                  <a:pt x="1300744" y="4816268"/>
                </a:lnTo>
                <a:moveTo>
                  <a:pt x="1318321" y="4886578"/>
                </a:moveTo>
                <a:lnTo>
                  <a:pt x="1318321" y="4886578"/>
                </a:lnTo>
                <a:moveTo>
                  <a:pt x="1318321" y="4833845"/>
                </a:moveTo>
                <a:lnTo>
                  <a:pt x="1335899" y="4816268"/>
                </a:lnTo>
                <a:lnTo>
                  <a:pt x="1318321" y="4833845"/>
                </a:lnTo>
                <a:moveTo>
                  <a:pt x="1318321" y="4763535"/>
                </a:moveTo>
                <a:lnTo>
                  <a:pt x="1318321" y="4763535"/>
                </a:lnTo>
                <a:moveTo>
                  <a:pt x="1318321" y="4921733"/>
                </a:moveTo>
                <a:lnTo>
                  <a:pt x="1318321" y="4921733"/>
                </a:lnTo>
                <a:moveTo>
                  <a:pt x="1335899" y="4781112"/>
                </a:moveTo>
                <a:lnTo>
                  <a:pt x="1335899" y="4781112"/>
                </a:lnTo>
                <a:moveTo>
                  <a:pt x="1371054" y="4833845"/>
                </a:moveTo>
                <a:lnTo>
                  <a:pt x="1371054" y="4833845"/>
                </a:lnTo>
                <a:moveTo>
                  <a:pt x="1371054" y="4781112"/>
                </a:moveTo>
                <a:lnTo>
                  <a:pt x="1371054" y="4781112"/>
                </a:lnTo>
                <a:moveTo>
                  <a:pt x="1371054" y="4183473"/>
                </a:moveTo>
                <a:lnTo>
                  <a:pt x="1388632" y="4165896"/>
                </a:lnTo>
                <a:lnTo>
                  <a:pt x="1371054" y="4183473"/>
                </a:lnTo>
                <a:moveTo>
                  <a:pt x="1388632" y="4816268"/>
                </a:moveTo>
                <a:lnTo>
                  <a:pt x="1388632" y="4816268"/>
                </a:lnTo>
                <a:moveTo>
                  <a:pt x="1423787" y="2777264"/>
                </a:moveTo>
                <a:lnTo>
                  <a:pt x="1423787" y="2777264"/>
                </a:lnTo>
                <a:moveTo>
                  <a:pt x="1441365" y="2777264"/>
                </a:moveTo>
                <a:lnTo>
                  <a:pt x="1423787" y="2759686"/>
                </a:lnTo>
                <a:lnTo>
                  <a:pt x="1441365" y="2777264"/>
                </a:lnTo>
                <a:moveTo>
                  <a:pt x="1441365" y="2794841"/>
                </a:moveTo>
                <a:lnTo>
                  <a:pt x="1458942" y="2777264"/>
                </a:lnTo>
                <a:lnTo>
                  <a:pt x="1441365" y="2794841"/>
                </a:lnTo>
                <a:moveTo>
                  <a:pt x="1476520" y="2777264"/>
                </a:moveTo>
                <a:lnTo>
                  <a:pt x="1458942" y="2794841"/>
                </a:lnTo>
                <a:lnTo>
                  <a:pt x="1476520" y="2777264"/>
                </a:lnTo>
                <a:moveTo>
                  <a:pt x="1511675" y="333975"/>
                </a:moveTo>
                <a:lnTo>
                  <a:pt x="1511675" y="333975"/>
                </a:lnTo>
                <a:moveTo>
                  <a:pt x="1529253" y="316397"/>
                </a:moveTo>
                <a:lnTo>
                  <a:pt x="1529253" y="316397"/>
                </a:lnTo>
                <a:moveTo>
                  <a:pt x="1529253" y="316397"/>
                </a:moveTo>
                <a:lnTo>
                  <a:pt x="1546830" y="333975"/>
                </a:lnTo>
                <a:lnTo>
                  <a:pt x="1529253" y="316397"/>
                </a:lnTo>
                <a:moveTo>
                  <a:pt x="1617141" y="2970618"/>
                </a:moveTo>
                <a:lnTo>
                  <a:pt x="1617141" y="2970618"/>
                </a:lnTo>
                <a:moveTo>
                  <a:pt x="1617141" y="2671798"/>
                </a:moveTo>
                <a:lnTo>
                  <a:pt x="1634719" y="2654220"/>
                </a:lnTo>
                <a:lnTo>
                  <a:pt x="1617141" y="2671798"/>
                </a:lnTo>
                <a:moveTo>
                  <a:pt x="1634719" y="2953040"/>
                </a:moveTo>
                <a:lnTo>
                  <a:pt x="1634719" y="2953040"/>
                </a:lnTo>
                <a:moveTo>
                  <a:pt x="1634719" y="2900307"/>
                </a:moveTo>
                <a:lnTo>
                  <a:pt x="1634719" y="2900307"/>
                </a:lnTo>
                <a:moveTo>
                  <a:pt x="1634719" y="2900307"/>
                </a:moveTo>
                <a:lnTo>
                  <a:pt x="1634719" y="2900307"/>
                </a:lnTo>
                <a:moveTo>
                  <a:pt x="1634719" y="2601488"/>
                </a:moveTo>
                <a:lnTo>
                  <a:pt x="1634719" y="2601488"/>
                </a:lnTo>
                <a:moveTo>
                  <a:pt x="1652296" y="2513600"/>
                </a:moveTo>
                <a:lnTo>
                  <a:pt x="1652296" y="2513600"/>
                </a:lnTo>
                <a:moveTo>
                  <a:pt x="1652296" y="2917885"/>
                </a:moveTo>
                <a:lnTo>
                  <a:pt x="1634719" y="2935462"/>
                </a:lnTo>
                <a:lnTo>
                  <a:pt x="1652296" y="2917885"/>
                </a:lnTo>
                <a:moveTo>
                  <a:pt x="1652296" y="2583910"/>
                </a:moveTo>
                <a:lnTo>
                  <a:pt x="1652296" y="2583910"/>
                </a:lnTo>
                <a:moveTo>
                  <a:pt x="1652296" y="2601488"/>
                </a:moveTo>
                <a:lnTo>
                  <a:pt x="1652296" y="2601488"/>
                </a:lnTo>
                <a:moveTo>
                  <a:pt x="1652296" y="2443289"/>
                </a:moveTo>
                <a:lnTo>
                  <a:pt x="1669874" y="2425711"/>
                </a:lnTo>
                <a:lnTo>
                  <a:pt x="1652296" y="2443289"/>
                </a:lnTo>
                <a:moveTo>
                  <a:pt x="1652296" y="2636643"/>
                </a:moveTo>
                <a:lnTo>
                  <a:pt x="1652296" y="2636643"/>
                </a:lnTo>
                <a:moveTo>
                  <a:pt x="1652296" y="2636643"/>
                </a:moveTo>
                <a:lnTo>
                  <a:pt x="1652296" y="2636643"/>
                </a:lnTo>
                <a:moveTo>
                  <a:pt x="1669874" y="2443289"/>
                </a:moveTo>
                <a:lnTo>
                  <a:pt x="1669874" y="2443289"/>
                </a:lnTo>
                <a:moveTo>
                  <a:pt x="1687451" y="2601488"/>
                </a:moveTo>
                <a:lnTo>
                  <a:pt x="1687451" y="2601488"/>
                </a:lnTo>
                <a:moveTo>
                  <a:pt x="1687451" y="2513600"/>
                </a:moveTo>
                <a:lnTo>
                  <a:pt x="1687451" y="2513600"/>
                </a:lnTo>
                <a:moveTo>
                  <a:pt x="1687451" y="2548755"/>
                </a:moveTo>
                <a:lnTo>
                  <a:pt x="1687451" y="2548755"/>
                </a:lnTo>
                <a:moveTo>
                  <a:pt x="1705029" y="2935462"/>
                </a:moveTo>
                <a:lnTo>
                  <a:pt x="1705029" y="2935462"/>
                </a:lnTo>
                <a:moveTo>
                  <a:pt x="1705029" y="2496022"/>
                </a:moveTo>
                <a:lnTo>
                  <a:pt x="1687451" y="2513600"/>
                </a:lnTo>
                <a:lnTo>
                  <a:pt x="1705029" y="2496022"/>
                </a:lnTo>
                <a:moveTo>
                  <a:pt x="1705029" y="2460867"/>
                </a:moveTo>
                <a:lnTo>
                  <a:pt x="1705029" y="2460867"/>
                </a:lnTo>
                <a:moveTo>
                  <a:pt x="1722607" y="2460867"/>
                </a:moveTo>
                <a:lnTo>
                  <a:pt x="1722607" y="2460867"/>
                </a:lnTo>
                <a:moveTo>
                  <a:pt x="1722607" y="2443289"/>
                </a:moveTo>
                <a:lnTo>
                  <a:pt x="1722607" y="2443289"/>
                </a:lnTo>
                <a:moveTo>
                  <a:pt x="1722607" y="2408134"/>
                </a:moveTo>
                <a:lnTo>
                  <a:pt x="1722607" y="2408134"/>
                </a:lnTo>
                <a:moveTo>
                  <a:pt x="1722607" y="931614"/>
                </a:moveTo>
                <a:lnTo>
                  <a:pt x="1722607" y="931614"/>
                </a:lnTo>
                <a:moveTo>
                  <a:pt x="1740184" y="2390556"/>
                </a:moveTo>
                <a:lnTo>
                  <a:pt x="1740184" y="2390556"/>
                </a:lnTo>
                <a:moveTo>
                  <a:pt x="1740184" y="3111239"/>
                </a:moveTo>
                <a:lnTo>
                  <a:pt x="1740184" y="3111239"/>
                </a:lnTo>
                <a:moveTo>
                  <a:pt x="1740184" y="2390556"/>
                </a:moveTo>
                <a:lnTo>
                  <a:pt x="1740184" y="2390556"/>
                </a:lnTo>
                <a:moveTo>
                  <a:pt x="1757762" y="580061"/>
                </a:moveTo>
                <a:lnTo>
                  <a:pt x="1757762" y="580061"/>
                </a:lnTo>
                <a:moveTo>
                  <a:pt x="1775339" y="2478444"/>
                </a:moveTo>
                <a:lnTo>
                  <a:pt x="1775339" y="2478444"/>
                </a:lnTo>
                <a:moveTo>
                  <a:pt x="1792917" y="544906"/>
                </a:moveTo>
                <a:lnTo>
                  <a:pt x="1775339" y="527329"/>
                </a:lnTo>
                <a:lnTo>
                  <a:pt x="1792917" y="544906"/>
                </a:lnTo>
                <a:moveTo>
                  <a:pt x="1792917" y="3163971"/>
                </a:moveTo>
                <a:lnTo>
                  <a:pt x="1722607" y="3040928"/>
                </a:lnTo>
                <a:lnTo>
                  <a:pt x="1705029" y="2917885"/>
                </a:lnTo>
                <a:lnTo>
                  <a:pt x="1810495" y="2742109"/>
                </a:lnTo>
                <a:lnTo>
                  <a:pt x="1898383" y="2654220"/>
                </a:lnTo>
                <a:lnTo>
                  <a:pt x="1933538" y="2654220"/>
                </a:lnTo>
                <a:lnTo>
                  <a:pt x="1968693" y="2689376"/>
                </a:lnTo>
                <a:lnTo>
                  <a:pt x="1968693" y="2777264"/>
                </a:lnTo>
                <a:lnTo>
                  <a:pt x="1898383" y="2988195"/>
                </a:lnTo>
                <a:lnTo>
                  <a:pt x="1828072" y="3076083"/>
                </a:lnTo>
                <a:lnTo>
                  <a:pt x="1828072" y="3181549"/>
                </a:lnTo>
                <a:lnTo>
                  <a:pt x="1792917" y="3163971"/>
                </a:lnTo>
                <a:moveTo>
                  <a:pt x="1792917" y="527329"/>
                </a:moveTo>
                <a:lnTo>
                  <a:pt x="1792917" y="527329"/>
                </a:lnTo>
                <a:moveTo>
                  <a:pt x="1792917" y="544906"/>
                </a:moveTo>
                <a:lnTo>
                  <a:pt x="1792917" y="544906"/>
                </a:lnTo>
                <a:moveTo>
                  <a:pt x="1810495" y="509751"/>
                </a:moveTo>
                <a:lnTo>
                  <a:pt x="1810495" y="509751"/>
                </a:lnTo>
                <a:moveTo>
                  <a:pt x="1810495" y="70310"/>
                </a:moveTo>
                <a:lnTo>
                  <a:pt x="1810495" y="70310"/>
                </a:lnTo>
                <a:moveTo>
                  <a:pt x="1810495" y="474596"/>
                </a:moveTo>
                <a:lnTo>
                  <a:pt x="1810495" y="474596"/>
                </a:lnTo>
                <a:moveTo>
                  <a:pt x="1828072" y="457018"/>
                </a:moveTo>
                <a:lnTo>
                  <a:pt x="1828072" y="457018"/>
                </a:lnTo>
                <a:moveTo>
                  <a:pt x="1828072" y="474596"/>
                </a:moveTo>
                <a:lnTo>
                  <a:pt x="1828072" y="474596"/>
                </a:lnTo>
                <a:moveTo>
                  <a:pt x="1845650" y="808570"/>
                </a:moveTo>
                <a:lnTo>
                  <a:pt x="1845650" y="808570"/>
                </a:lnTo>
                <a:moveTo>
                  <a:pt x="1845650" y="2232358"/>
                </a:moveTo>
                <a:lnTo>
                  <a:pt x="1845650" y="2232358"/>
                </a:lnTo>
                <a:moveTo>
                  <a:pt x="1845650" y="2302668"/>
                </a:moveTo>
                <a:lnTo>
                  <a:pt x="1845650" y="2302668"/>
                </a:lnTo>
                <a:moveTo>
                  <a:pt x="1845650" y="2232358"/>
                </a:moveTo>
                <a:lnTo>
                  <a:pt x="1863228" y="2214780"/>
                </a:lnTo>
                <a:lnTo>
                  <a:pt x="1845650" y="2232358"/>
                </a:lnTo>
                <a:moveTo>
                  <a:pt x="1863228" y="2232358"/>
                </a:moveTo>
                <a:lnTo>
                  <a:pt x="1880805" y="2214780"/>
                </a:lnTo>
                <a:lnTo>
                  <a:pt x="1863228" y="2232358"/>
                </a:lnTo>
                <a:moveTo>
                  <a:pt x="1898383" y="1599563"/>
                </a:moveTo>
                <a:lnTo>
                  <a:pt x="1986271" y="1652296"/>
                </a:lnTo>
                <a:lnTo>
                  <a:pt x="1968693" y="1669874"/>
                </a:lnTo>
                <a:lnTo>
                  <a:pt x="1863228" y="1599563"/>
                </a:lnTo>
                <a:lnTo>
                  <a:pt x="1898383" y="1599563"/>
                </a:lnTo>
                <a:moveTo>
                  <a:pt x="1898383" y="1476520"/>
                </a:moveTo>
                <a:lnTo>
                  <a:pt x="1898383" y="1476520"/>
                </a:lnTo>
                <a:moveTo>
                  <a:pt x="1898383" y="3058506"/>
                </a:moveTo>
                <a:lnTo>
                  <a:pt x="1898383" y="3058506"/>
                </a:lnTo>
                <a:moveTo>
                  <a:pt x="1915960" y="3146394"/>
                </a:moveTo>
                <a:lnTo>
                  <a:pt x="1915960" y="3146394"/>
                </a:lnTo>
                <a:moveTo>
                  <a:pt x="1933538" y="3163971"/>
                </a:moveTo>
                <a:lnTo>
                  <a:pt x="1933538" y="3163971"/>
                </a:lnTo>
                <a:moveTo>
                  <a:pt x="1933538" y="1652296"/>
                </a:moveTo>
                <a:lnTo>
                  <a:pt x="1933538" y="1652296"/>
                </a:lnTo>
                <a:moveTo>
                  <a:pt x="1933538" y="2039004"/>
                </a:moveTo>
                <a:lnTo>
                  <a:pt x="1933538" y="2039004"/>
                </a:lnTo>
                <a:moveTo>
                  <a:pt x="1951116" y="2109314"/>
                </a:moveTo>
                <a:lnTo>
                  <a:pt x="1951116" y="2109314"/>
                </a:lnTo>
                <a:moveTo>
                  <a:pt x="1951116" y="1687451"/>
                </a:moveTo>
                <a:lnTo>
                  <a:pt x="1915960" y="1669874"/>
                </a:lnTo>
                <a:lnTo>
                  <a:pt x="1951116" y="1687451"/>
                </a:lnTo>
                <a:moveTo>
                  <a:pt x="1951116" y="1669874"/>
                </a:moveTo>
                <a:lnTo>
                  <a:pt x="1986271" y="1687451"/>
                </a:lnTo>
                <a:lnTo>
                  <a:pt x="1951116" y="1669874"/>
                </a:lnTo>
                <a:moveTo>
                  <a:pt x="1951116" y="1880805"/>
                </a:moveTo>
                <a:lnTo>
                  <a:pt x="1951116" y="1880805"/>
                </a:lnTo>
                <a:moveTo>
                  <a:pt x="1951116" y="2091737"/>
                </a:moveTo>
                <a:lnTo>
                  <a:pt x="1951116" y="2091737"/>
                </a:lnTo>
                <a:moveTo>
                  <a:pt x="1951116" y="2109314"/>
                </a:moveTo>
                <a:lnTo>
                  <a:pt x="1968693" y="2091737"/>
                </a:lnTo>
                <a:lnTo>
                  <a:pt x="1951116" y="2109314"/>
                </a:lnTo>
                <a:moveTo>
                  <a:pt x="1968693" y="2144470"/>
                </a:moveTo>
                <a:lnTo>
                  <a:pt x="1968693" y="2144470"/>
                </a:lnTo>
                <a:moveTo>
                  <a:pt x="1968693" y="1880805"/>
                </a:moveTo>
                <a:lnTo>
                  <a:pt x="1951116" y="1898383"/>
                </a:lnTo>
                <a:lnTo>
                  <a:pt x="1968693" y="1880805"/>
                </a:lnTo>
                <a:moveTo>
                  <a:pt x="1968693" y="1687451"/>
                </a:moveTo>
                <a:lnTo>
                  <a:pt x="1968693" y="1687451"/>
                </a:lnTo>
                <a:moveTo>
                  <a:pt x="1968693" y="2144470"/>
                </a:moveTo>
                <a:lnTo>
                  <a:pt x="1968693" y="2144470"/>
                </a:lnTo>
                <a:moveTo>
                  <a:pt x="1968693" y="2619065"/>
                </a:moveTo>
                <a:lnTo>
                  <a:pt x="1968693" y="2619065"/>
                </a:lnTo>
                <a:moveTo>
                  <a:pt x="1968693" y="2724531"/>
                </a:moveTo>
                <a:lnTo>
                  <a:pt x="1968693" y="2724531"/>
                </a:lnTo>
                <a:moveTo>
                  <a:pt x="1968693" y="1880805"/>
                </a:moveTo>
                <a:lnTo>
                  <a:pt x="1968693" y="1880805"/>
                </a:lnTo>
                <a:moveTo>
                  <a:pt x="1968693" y="1705029"/>
                </a:moveTo>
                <a:lnTo>
                  <a:pt x="1986271" y="1687451"/>
                </a:lnTo>
                <a:lnTo>
                  <a:pt x="1968693" y="1705029"/>
                </a:lnTo>
                <a:moveTo>
                  <a:pt x="1968693" y="1845650"/>
                </a:moveTo>
                <a:lnTo>
                  <a:pt x="1968693" y="1845650"/>
                </a:lnTo>
                <a:moveTo>
                  <a:pt x="1986271" y="2039004"/>
                </a:moveTo>
                <a:lnTo>
                  <a:pt x="1986271" y="2039004"/>
                </a:lnTo>
                <a:moveTo>
                  <a:pt x="1986271" y="1933538"/>
                </a:moveTo>
                <a:lnTo>
                  <a:pt x="1986271" y="1933538"/>
                </a:lnTo>
                <a:moveTo>
                  <a:pt x="1986271" y="1898383"/>
                </a:moveTo>
                <a:lnTo>
                  <a:pt x="1986271" y="1898383"/>
                </a:lnTo>
                <a:moveTo>
                  <a:pt x="1986271" y="1863228"/>
                </a:moveTo>
                <a:lnTo>
                  <a:pt x="1986271" y="1863228"/>
                </a:lnTo>
                <a:moveTo>
                  <a:pt x="1986271" y="1792917"/>
                </a:moveTo>
                <a:lnTo>
                  <a:pt x="1986271" y="1792917"/>
                </a:lnTo>
                <a:moveTo>
                  <a:pt x="1986271" y="1898383"/>
                </a:moveTo>
                <a:lnTo>
                  <a:pt x="1986271" y="1898383"/>
                </a:lnTo>
                <a:moveTo>
                  <a:pt x="1986271" y="1898383"/>
                </a:moveTo>
                <a:lnTo>
                  <a:pt x="1986271" y="1898383"/>
                </a:lnTo>
                <a:moveTo>
                  <a:pt x="2003848" y="1898383"/>
                </a:moveTo>
                <a:lnTo>
                  <a:pt x="2003848" y="1898383"/>
                </a:lnTo>
                <a:moveTo>
                  <a:pt x="2003848" y="1898383"/>
                </a:moveTo>
                <a:lnTo>
                  <a:pt x="2003848" y="1898383"/>
                </a:lnTo>
                <a:moveTo>
                  <a:pt x="2003848" y="1863228"/>
                </a:moveTo>
                <a:lnTo>
                  <a:pt x="2003848" y="1863228"/>
                </a:lnTo>
                <a:moveTo>
                  <a:pt x="2003848" y="1845650"/>
                </a:moveTo>
                <a:lnTo>
                  <a:pt x="2021426" y="1863228"/>
                </a:lnTo>
                <a:lnTo>
                  <a:pt x="2003848" y="1845650"/>
                </a:lnTo>
                <a:moveTo>
                  <a:pt x="2003848" y="1863228"/>
                </a:moveTo>
                <a:lnTo>
                  <a:pt x="2003848" y="1863228"/>
                </a:lnTo>
                <a:moveTo>
                  <a:pt x="2003848" y="1986271"/>
                </a:moveTo>
                <a:lnTo>
                  <a:pt x="2003848" y="1986271"/>
                </a:lnTo>
                <a:moveTo>
                  <a:pt x="2003848" y="1951116"/>
                </a:moveTo>
                <a:lnTo>
                  <a:pt x="1986271" y="1933538"/>
                </a:lnTo>
                <a:lnTo>
                  <a:pt x="2003848" y="1951116"/>
                </a:lnTo>
                <a:moveTo>
                  <a:pt x="2003848" y="1951116"/>
                </a:moveTo>
                <a:lnTo>
                  <a:pt x="2003848" y="1951116"/>
                </a:lnTo>
                <a:moveTo>
                  <a:pt x="2003848" y="1898383"/>
                </a:moveTo>
                <a:lnTo>
                  <a:pt x="2021426" y="1915960"/>
                </a:lnTo>
                <a:lnTo>
                  <a:pt x="2003848" y="1898383"/>
                </a:lnTo>
                <a:moveTo>
                  <a:pt x="2021426" y="1915960"/>
                </a:moveTo>
                <a:lnTo>
                  <a:pt x="2021426" y="1915960"/>
                </a:lnTo>
                <a:moveTo>
                  <a:pt x="2021426" y="1915960"/>
                </a:moveTo>
                <a:lnTo>
                  <a:pt x="2021426" y="1915960"/>
                </a:lnTo>
                <a:moveTo>
                  <a:pt x="2021426" y="1951116"/>
                </a:moveTo>
                <a:lnTo>
                  <a:pt x="2003848" y="1933538"/>
                </a:lnTo>
                <a:lnTo>
                  <a:pt x="2021426" y="1951116"/>
                </a:lnTo>
                <a:moveTo>
                  <a:pt x="2021426" y="1915960"/>
                </a:moveTo>
                <a:lnTo>
                  <a:pt x="2039004" y="1898383"/>
                </a:lnTo>
                <a:lnTo>
                  <a:pt x="2039004" y="1933538"/>
                </a:lnTo>
                <a:lnTo>
                  <a:pt x="2021426" y="1915960"/>
                </a:lnTo>
                <a:moveTo>
                  <a:pt x="2039004" y="316397"/>
                </a:moveTo>
                <a:lnTo>
                  <a:pt x="2039004" y="316397"/>
                </a:lnTo>
                <a:moveTo>
                  <a:pt x="2039004" y="1898383"/>
                </a:moveTo>
                <a:lnTo>
                  <a:pt x="2039004" y="1898383"/>
                </a:lnTo>
                <a:moveTo>
                  <a:pt x="2039004" y="1828072"/>
                </a:moveTo>
                <a:lnTo>
                  <a:pt x="2039004" y="1828072"/>
                </a:lnTo>
                <a:moveTo>
                  <a:pt x="2056581" y="1828072"/>
                </a:moveTo>
                <a:lnTo>
                  <a:pt x="2056581" y="1828072"/>
                </a:lnTo>
                <a:moveTo>
                  <a:pt x="2056581" y="316397"/>
                </a:moveTo>
                <a:lnTo>
                  <a:pt x="2056581" y="316397"/>
                </a:lnTo>
                <a:moveTo>
                  <a:pt x="2056581" y="298820"/>
                </a:moveTo>
                <a:lnTo>
                  <a:pt x="2056581" y="298820"/>
                </a:lnTo>
                <a:moveTo>
                  <a:pt x="2056581" y="1792917"/>
                </a:moveTo>
                <a:lnTo>
                  <a:pt x="2056581" y="1792917"/>
                </a:lnTo>
                <a:moveTo>
                  <a:pt x="2074159" y="316397"/>
                </a:moveTo>
                <a:lnTo>
                  <a:pt x="2091737" y="298820"/>
                </a:lnTo>
                <a:lnTo>
                  <a:pt x="2074159" y="316397"/>
                </a:lnTo>
                <a:moveTo>
                  <a:pt x="2091737" y="1880805"/>
                </a:moveTo>
                <a:lnTo>
                  <a:pt x="2091737" y="1880805"/>
                </a:lnTo>
                <a:moveTo>
                  <a:pt x="2091737" y="351552"/>
                </a:moveTo>
                <a:lnTo>
                  <a:pt x="2074159" y="333975"/>
                </a:lnTo>
                <a:lnTo>
                  <a:pt x="2091737" y="351552"/>
                </a:lnTo>
                <a:moveTo>
                  <a:pt x="2091737" y="1775340"/>
                </a:moveTo>
                <a:lnTo>
                  <a:pt x="2091737" y="1775340"/>
                </a:lnTo>
                <a:moveTo>
                  <a:pt x="2091737" y="1775340"/>
                </a:moveTo>
                <a:lnTo>
                  <a:pt x="2091737" y="1775340"/>
                </a:lnTo>
                <a:moveTo>
                  <a:pt x="2126892" y="246087"/>
                </a:moveTo>
                <a:lnTo>
                  <a:pt x="2109314" y="263664"/>
                </a:lnTo>
                <a:lnTo>
                  <a:pt x="2126892" y="246087"/>
                </a:lnTo>
                <a:moveTo>
                  <a:pt x="2126892" y="263664"/>
                </a:moveTo>
                <a:lnTo>
                  <a:pt x="2126892" y="263664"/>
                </a:lnTo>
                <a:moveTo>
                  <a:pt x="2144470" y="351552"/>
                </a:moveTo>
                <a:lnTo>
                  <a:pt x="2144470" y="351552"/>
                </a:lnTo>
                <a:moveTo>
                  <a:pt x="2162047" y="2583910"/>
                </a:moveTo>
                <a:lnTo>
                  <a:pt x="2197202" y="2583910"/>
                </a:lnTo>
                <a:lnTo>
                  <a:pt x="2162047" y="2583910"/>
                </a:lnTo>
                <a:moveTo>
                  <a:pt x="2197202" y="2566332"/>
                </a:moveTo>
                <a:lnTo>
                  <a:pt x="2197202" y="2566332"/>
                </a:lnTo>
                <a:moveTo>
                  <a:pt x="2214780" y="2548755"/>
                </a:moveTo>
                <a:lnTo>
                  <a:pt x="2232358" y="2566332"/>
                </a:lnTo>
                <a:lnTo>
                  <a:pt x="2214780" y="2548755"/>
                </a:lnTo>
                <a:moveTo>
                  <a:pt x="2214780" y="2601488"/>
                </a:moveTo>
                <a:lnTo>
                  <a:pt x="2214780" y="2601488"/>
                </a:lnTo>
                <a:moveTo>
                  <a:pt x="2214780" y="2583910"/>
                </a:moveTo>
                <a:lnTo>
                  <a:pt x="2214780" y="2583910"/>
                </a:lnTo>
                <a:moveTo>
                  <a:pt x="2214780" y="2601488"/>
                </a:moveTo>
                <a:lnTo>
                  <a:pt x="2214780" y="2601488"/>
                </a:lnTo>
                <a:moveTo>
                  <a:pt x="2214780" y="210931"/>
                </a:moveTo>
                <a:lnTo>
                  <a:pt x="2214780" y="210931"/>
                </a:lnTo>
                <a:moveTo>
                  <a:pt x="2337823" y="2548755"/>
                </a:moveTo>
                <a:lnTo>
                  <a:pt x="2320246" y="2566332"/>
                </a:lnTo>
                <a:lnTo>
                  <a:pt x="2337823" y="2548755"/>
                </a:lnTo>
              </a:path>
            </a:pathLst>
          </a:custGeom>
          <a:noFill/>
          <a:ln w="3175" cap="rnd">
            <a:solidFill>
              <a:srgbClr val="FFFF00"/>
            </a:solidFill>
            <a:prstDash val="solid"/>
            <a:round/>
          </a:ln>
        </p:spPr>
        <p:txBody>
          <a:bodyPr rtlCol="0" anchor="ctr"/>
          <a:lstStyle/>
          <a:p>
            <a:endParaRPr lang="en-US"/>
          </a:p>
        </p:txBody>
      </p:sp>
      <p:sp>
        <p:nvSpPr>
          <p:cNvPr id="23" name="任意多边形: 形状 22">
            <a:extLst>
              <a:ext uri="{FF2B5EF4-FFF2-40B4-BE49-F238E27FC236}">
                <a16:creationId xmlns:a16="http://schemas.microsoft.com/office/drawing/2014/main" id="{84CF84A2-F67D-0171-26C6-9AC5F60E7F16}"/>
              </a:ext>
            </a:extLst>
          </p:cNvPr>
          <p:cNvSpPr/>
          <p:nvPr/>
        </p:nvSpPr>
        <p:spPr>
          <a:xfrm>
            <a:off x="1178594" y="565556"/>
            <a:ext cx="5942603" cy="4855713"/>
          </a:xfrm>
          <a:custGeom>
            <a:avLst/>
            <a:gdLst>
              <a:gd name="connsiteX0" fmla="*/ 1511675 w 7400177"/>
              <a:gd name="connsiteY0" fmla="*/ 3462791 h 6046700"/>
              <a:gd name="connsiteX1" fmla="*/ 1353477 w 7400177"/>
              <a:gd name="connsiteY1" fmla="*/ 3410058 h 6046700"/>
              <a:gd name="connsiteX2" fmla="*/ 1177700 w 7400177"/>
              <a:gd name="connsiteY2" fmla="*/ 3410058 h 6046700"/>
              <a:gd name="connsiteX3" fmla="*/ 1037079 w 7400177"/>
              <a:gd name="connsiteY3" fmla="*/ 3445213 h 6046700"/>
              <a:gd name="connsiteX4" fmla="*/ 984347 w 7400177"/>
              <a:gd name="connsiteY4" fmla="*/ 3533101 h 6046700"/>
              <a:gd name="connsiteX5" fmla="*/ 843726 w 7400177"/>
              <a:gd name="connsiteY5" fmla="*/ 3533101 h 6046700"/>
              <a:gd name="connsiteX6" fmla="*/ 720682 w 7400177"/>
              <a:gd name="connsiteY6" fmla="*/ 3603412 h 6046700"/>
              <a:gd name="connsiteX7" fmla="*/ 562484 w 7400177"/>
              <a:gd name="connsiteY7" fmla="*/ 3585834 h 6046700"/>
              <a:gd name="connsiteX8" fmla="*/ 544906 w 7400177"/>
              <a:gd name="connsiteY8" fmla="*/ 3533101 h 6046700"/>
              <a:gd name="connsiteX9" fmla="*/ 474596 w 7400177"/>
              <a:gd name="connsiteY9" fmla="*/ 3533101 h 6046700"/>
              <a:gd name="connsiteX10" fmla="*/ 474596 w 7400177"/>
              <a:gd name="connsiteY10" fmla="*/ 3568257 h 6046700"/>
              <a:gd name="connsiteX11" fmla="*/ 439440 w 7400177"/>
              <a:gd name="connsiteY11" fmla="*/ 3568257 h 6046700"/>
              <a:gd name="connsiteX12" fmla="*/ 404285 w 7400177"/>
              <a:gd name="connsiteY12" fmla="*/ 3620989 h 6046700"/>
              <a:gd name="connsiteX13" fmla="*/ 193354 w 7400177"/>
              <a:gd name="connsiteY13" fmla="*/ 3585834 h 6046700"/>
              <a:gd name="connsiteX14" fmla="*/ 193354 w 7400177"/>
              <a:gd name="connsiteY14" fmla="*/ 3620989 h 6046700"/>
              <a:gd name="connsiteX15" fmla="*/ 158199 w 7400177"/>
              <a:gd name="connsiteY15" fmla="*/ 3656145 h 6046700"/>
              <a:gd name="connsiteX16" fmla="*/ 140621 w 7400177"/>
              <a:gd name="connsiteY16" fmla="*/ 3638567 h 6046700"/>
              <a:gd name="connsiteX17" fmla="*/ 123043 w 7400177"/>
              <a:gd name="connsiteY17" fmla="*/ 3726455 h 6046700"/>
              <a:gd name="connsiteX18" fmla="*/ 87888 w 7400177"/>
              <a:gd name="connsiteY18" fmla="*/ 3761610 h 6046700"/>
              <a:gd name="connsiteX19" fmla="*/ 70310 w 7400177"/>
              <a:gd name="connsiteY19" fmla="*/ 3744033 h 6046700"/>
              <a:gd name="connsiteX20" fmla="*/ 0 w 7400177"/>
              <a:gd name="connsiteY20" fmla="*/ 3779188 h 6046700"/>
              <a:gd name="connsiteX21" fmla="*/ 2636643 w 7400177"/>
              <a:gd name="connsiteY21" fmla="*/ 4078008 h 6046700"/>
              <a:gd name="connsiteX22" fmla="*/ 2601488 w 7400177"/>
              <a:gd name="connsiteY22" fmla="*/ 4078008 h 6046700"/>
              <a:gd name="connsiteX23" fmla="*/ 2601488 w 7400177"/>
              <a:gd name="connsiteY23" fmla="*/ 4113163 h 6046700"/>
              <a:gd name="connsiteX24" fmla="*/ 2548755 w 7400177"/>
              <a:gd name="connsiteY24" fmla="*/ 4165896 h 6046700"/>
              <a:gd name="connsiteX25" fmla="*/ 2513599 w 7400177"/>
              <a:gd name="connsiteY25" fmla="*/ 4165896 h 6046700"/>
              <a:gd name="connsiteX26" fmla="*/ 2496022 w 7400177"/>
              <a:gd name="connsiteY26" fmla="*/ 4218629 h 6046700"/>
              <a:gd name="connsiteX27" fmla="*/ 2443289 w 7400177"/>
              <a:gd name="connsiteY27" fmla="*/ 4183473 h 6046700"/>
              <a:gd name="connsiteX28" fmla="*/ 2425711 w 7400177"/>
              <a:gd name="connsiteY28" fmla="*/ 4236206 h 6046700"/>
              <a:gd name="connsiteX29" fmla="*/ 2390556 w 7400177"/>
              <a:gd name="connsiteY29" fmla="*/ 4201051 h 6046700"/>
              <a:gd name="connsiteX30" fmla="*/ 2337823 w 7400177"/>
              <a:gd name="connsiteY30" fmla="*/ 4218629 h 6046700"/>
              <a:gd name="connsiteX31" fmla="*/ 2302668 w 7400177"/>
              <a:gd name="connsiteY31" fmla="*/ 4183473 h 6046700"/>
              <a:gd name="connsiteX32" fmla="*/ 2320246 w 7400177"/>
              <a:gd name="connsiteY32" fmla="*/ 4130740 h 6046700"/>
              <a:gd name="connsiteX33" fmla="*/ 2302668 w 7400177"/>
              <a:gd name="connsiteY33" fmla="*/ 4148318 h 6046700"/>
              <a:gd name="connsiteX34" fmla="*/ 2267513 w 7400177"/>
              <a:gd name="connsiteY34" fmla="*/ 4113163 h 6046700"/>
              <a:gd name="connsiteX35" fmla="*/ 2302668 w 7400177"/>
              <a:gd name="connsiteY35" fmla="*/ 4113163 h 6046700"/>
              <a:gd name="connsiteX36" fmla="*/ 2267513 w 7400177"/>
              <a:gd name="connsiteY36" fmla="*/ 4113163 h 6046700"/>
              <a:gd name="connsiteX37" fmla="*/ 2214780 w 7400177"/>
              <a:gd name="connsiteY37" fmla="*/ 4060430 h 6046700"/>
              <a:gd name="connsiteX38" fmla="*/ 2109314 w 7400177"/>
              <a:gd name="connsiteY38" fmla="*/ 4095585 h 6046700"/>
              <a:gd name="connsiteX39" fmla="*/ 2021426 w 7400177"/>
              <a:gd name="connsiteY39" fmla="*/ 4078008 h 6046700"/>
              <a:gd name="connsiteX40" fmla="*/ 1986271 w 7400177"/>
              <a:gd name="connsiteY40" fmla="*/ 4042852 h 6046700"/>
              <a:gd name="connsiteX41" fmla="*/ 1863228 w 7400177"/>
              <a:gd name="connsiteY41" fmla="*/ 4042852 h 6046700"/>
              <a:gd name="connsiteX42" fmla="*/ 1775339 w 7400177"/>
              <a:gd name="connsiteY42" fmla="*/ 3990119 h 6046700"/>
              <a:gd name="connsiteX43" fmla="*/ 1669874 w 7400177"/>
              <a:gd name="connsiteY43" fmla="*/ 3990119 h 6046700"/>
              <a:gd name="connsiteX44" fmla="*/ 1599563 w 7400177"/>
              <a:gd name="connsiteY44" fmla="*/ 3954964 h 6046700"/>
              <a:gd name="connsiteX45" fmla="*/ 1494098 w 7400177"/>
              <a:gd name="connsiteY45" fmla="*/ 3814343 h 6046700"/>
              <a:gd name="connsiteX46" fmla="*/ 1529253 w 7400177"/>
              <a:gd name="connsiteY46" fmla="*/ 3814343 h 6046700"/>
              <a:gd name="connsiteX47" fmla="*/ 1529253 w 7400177"/>
              <a:gd name="connsiteY47" fmla="*/ 3673722 h 6046700"/>
              <a:gd name="connsiteX48" fmla="*/ 1494098 w 7400177"/>
              <a:gd name="connsiteY48" fmla="*/ 3673722 h 6046700"/>
              <a:gd name="connsiteX49" fmla="*/ 1476520 w 7400177"/>
              <a:gd name="connsiteY49" fmla="*/ 3620989 h 6046700"/>
              <a:gd name="connsiteX50" fmla="*/ 1529253 w 7400177"/>
              <a:gd name="connsiteY50" fmla="*/ 3515524 h 6046700"/>
              <a:gd name="connsiteX51" fmla="*/ 1458942 w 7400177"/>
              <a:gd name="connsiteY51" fmla="*/ 3480369 h 6046700"/>
              <a:gd name="connsiteX52" fmla="*/ 1511675 w 7400177"/>
              <a:gd name="connsiteY52" fmla="*/ 3462791 h 6046700"/>
              <a:gd name="connsiteX53" fmla="*/ 1898383 w 7400177"/>
              <a:gd name="connsiteY53" fmla="*/ 2953040 h 6046700"/>
              <a:gd name="connsiteX54" fmla="*/ 1775339 w 7400177"/>
              <a:gd name="connsiteY54" fmla="*/ 2970618 h 6046700"/>
              <a:gd name="connsiteX55" fmla="*/ 1740184 w 7400177"/>
              <a:gd name="connsiteY55" fmla="*/ 3005773 h 6046700"/>
              <a:gd name="connsiteX56" fmla="*/ 1634719 w 7400177"/>
              <a:gd name="connsiteY56" fmla="*/ 3005773 h 6046700"/>
              <a:gd name="connsiteX57" fmla="*/ 1617141 w 7400177"/>
              <a:gd name="connsiteY57" fmla="*/ 3040928 h 6046700"/>
              <a:gd name="connsiteX58" fmla="*/ 1564408 w 7400177"/>
              <a:gd name="connsiteY58" fmla="*/ 3058506 h 6046700"/>
              <a:gd name="connsiteX59" fmla="*/ 1581986 w 7400177"/>
              <a:gd name="connsiteY59" fmla="*/ 3093661 h 6046700"/>
              <a:gd name="connsiteX60" fmla="*/ 1617141 w 7400177"/>
              <a:gd name="connsiteY60" fmla="*/ 3093661 h 6046700"/>
              <a:gd name="connsiteX61" fmla="*/ 1617141 w 7400177"/>
              <a:gd name="connsiteY61" fmla="*/ 3181549 h 6046700"/>
              <a:gd name="connsiteX62" fmla="*/ 1652296 w 7400177"/>
              <a:gd name="connsiteY62" fmla="*/ 3181549 h 6046700"/>
              <a:gd name="connsiteX63" fmla="*/ 1740184 w 7400177"/>
              <a:gd name="connsiteY63" fmla="*/ 3304592 h 6046700"/>
              <a:gd name="connsiteX64" fmla="*/ 1705029 w 7400177"/>
              <a:gd name="connsiteY64" fmla="*/ 3304592 h 6046700"/>
              <a:gd name="connsiteX65" fmla="*/ 1652296 w 7400177"/>
              <a:gd name="connsiteY65" fmla="*/ 3357325 h 6046700"/>
              <a:gd name="connsiteX66" fmla="*/ 1652296 w 7400177"/>
              <a:gd name="connsiteY66" fmla="*/ 3392480 h 6046700"/>
              <a:gd name="connsiteX67" fmla="*/ 1705029 w 7400177"/>
              <a:gd name="connsiteY67" fmla="*/ 3410058 h 6046700"/>
              <a:gd name="connsiteX68" fmla="*/ 1669874 w 7400177"/>
              <a:gd name="connsiteY68" fmla="*/ 3480369 h 6046700"/>
              <a:gd name="connsiteX69" fmla="*/ 1564408 w 7400177"/>
              <a:gd name="connsiteY69" fmla="*/ 3445213 h 6046700"/>
              <a:gd name="connsiteX70" fmla="*/ 1529253 w 7400177"/>
              <a:gd name="connsiteY70" fmla="*/ 3480369 h 6046700"/>
              <a:gd name="connsiteX71" fmla="*/ 1511675 w 7400177"/>
              <a:gd name="connsiteY71" fmla="*/ 3462791 h 6046700"/>
              <a:gd name="connsiteX72" fmla="*/ 3216704 w 7400177"/>
              <a:gd name="connsiteY72" fmla="*/ 3902231 h 6046700"/>
              <a:gd name="connsiteX73" fmla="*/ 3199127 w 7400177"/>
              <a:gd name="connsiteY73" fmla="*/ 3919809 h 6046700"/>
              <a:gd name="connsiteX74" fmla="*/ 3181549 w 7400177"/>
              <a:gd name="connsiteY74" fmla="*/ 3884654 h 6046700"/>
              <a:gd name="connsiteX75" fmla="*/ 3146394 w 7400177"/>
              <a:gd name="connsiteY75" fmla="*/ 3884654 h 6046700"/>
              <a:gd name="connsiteX76" fmla="*/ 3076083 w 7400177"/>
              <a:gd name="connsiteY76" fmla="*/ 3814343 h 6046700"/>
              <a:gd name="connsiteX77" fmla="*/ 3076083 w 7400177"/>
              <a:gd name="connsiteY77" fmla="*/ 3779188 h 6046700"/>
              <a:gd name="connsiteX78" fmla="*/ 3093661 w 7400177"/>
              <a:gd name="connsiteY78" fmla="*/ 3761610 h 6046700"/>
              <a:gd name="connsiteX79" fmla="*/ 3251859 w 7400177"/>
              <a:gd name="connsiteY79" fmla="*/ 3814343 h 6046700"/>
              <a:gd name="connsiteX80" fmla="*/ 3251859 w 7400177"/>
              <a:gd name="connsiteY80" fmla="*/ 3779188 h 6046700"/>
              <a:gd name="connsiteX81" fmla="*/ 3287015 w 7400177"/>
              <a:gd name="connsiteY81" fmla="*/ 3779188 h 6046700"/>
              <a:gd name="connsiteX82" fmla="*/ 3234282 w 7400177"/>
              <a:gd name="connsiteY82" fmla="*/ 3726455 h 6046700"/>
              <a:gd name="connsiteX83" fmla="*/ 3234282 w 7400177"/>
              <a:gd name="connsiteY83" fmla="*/ 3691300 h 6046700"/>
              <a:gd name="connsiteX84" fmla="*/ 3304592 w 7400177"/>
              <a:gd name="connsiteY84" fmla="*/ 3620989 h 6046700"/>
              <a:gd name="connsiteX85" fmla="*/ 3287015 w 7400177"/>
              <a:gd name="connsiteY85" fmla="*/ 3603412 h 6046700"/>
              <a:gd name="connsiteX86" fmla="*/ 3357325 w 7400177"/>
              <a:gd name="connsiteY86" fmla="*/ 3568257 h 6046700"/>
              <a:gd name="connsiteX87" fmla="*/ 3339748 w 7400177"/>
              <a:gd name="connsiteY87" fmla="*/ 3515524 h 6046700"/>
              <a:gd name="connsiteX88" fmla="*/ 3374903 w 7400177"/>
              <a:gd name="connsiteY88" fmla="*/ 3515524 h 6046700"/>
              <a:gd name="connsiteX89" fmla="*/ 3392480 w 7400177"/>
              <a:gd name="connsiteY89" fmla="*/ 3480369 h 6046700"/>
              <a:gd name="connsiteX90" fmla="*/ 3357325 w 7400177"/>
              <a:gd name="connsiteY90" fmla="*/ 3374903 h 6046700"/>
              <a:gd name="connsiteX91" fmla="*/ 3304592 w 7400177"/>
              <a:gd name="connsiteY91" fmla="*/ 3322170 h 6046700"/>
              <a:gd name="connsiteX92" fmla="*/ 3339748 w 7400177"/>
              <a:gd name="connsiteY92" fmla="*/ 3287015 h 6046700"/>
              <a:gd name="connsiteX93" fmla="*/ 3234282 w 7400177"/>
              <a:gd name="connsiteY93" fmla="*/ 3181549 h 6046700"/>
              <a:gd name="connsiteX94" fmla="*/ 3216704 w 7400177"/>
              <a:gd name="connsiteY94" fmla="*/ 3199127 h 6046700"/>
              <a:gd name="connsiteX95" fmla="*/ 3146394 w 7400177"/>
              <a:gd name="connsiteY95" fmla="*/ 3163971 h 6046700"/>
              <a:gd name="connsiteX96" fmla="*/ 2988195 w 7400177"/>
              <a:gd name="connsiteY96" fmla="*/ 3040928 h 6046700"/>
              <a:gd name="connsiteX97" fmla="*/ 2988195 w 7400177"/>
              <a:gd name="connsiteY97" fmla="*/ 3076083 h 6046700"/>
              <a:gd name="connsiteX98" fmla="*/ 2953040 w 7400177"/>
              <a:gd name="connsiteY98" fmla="*/ 3076083 h 6046700"/>
              <a:gd name="connsiteX99" fmla="*/ 2812419 w 7400177"/>
              <a:gd name="connsiteY99" fmla="*/ 2935462 h 6046700"/>
              <a:gd name="connsiteX100" fmla="*/ 2724531 w 7400177"/>
              <a:gd name="connsiteY100" fmla="*/ 2953040 h 6046700"/>
              <a:gd name="connsiteX101" fmla="*/ 2689376 w 7400177"/>
              <a:gd name="connsiteY101" fmla="*/ 2988195 h 6046700"/>
              <a:gd name="connsiteX102" fmla="*/ 2601488 w 7400177"/>
              <a:gd name="connsiteY102" fmla="*/ 2917885 h 6046700"/>
              <a:gd name="connsiteX103" fmla="*/ 2531177 w 7400177"/>
              <a:gd name="connsiteY103" fmla="*/ 2917885 h 6046700"/>
              <a:gd name="connsiteX104" fmla="*/ 2548755 w 7400177"/>
              <a:gd name="connsiteY104" fmla="*/ 3005773 h 6046700"/>
              <a:gd name="connsiteX105" fmla="*/ 2496022 w 7400177"/>
              <a:gd name="connsiteY105" fmla="*/ 3058506 h 6046700"/>
              <a:gd name="connsiteX106" fmla="*/ 2496022 w 7400177"/>
              <a:gd name="connsiteY106" fmla="*/ 3093661 h 6046700"/>
              <a:gd name="connsiteX107" fmla="*/ 2460867 w 7400177"/>
              <a:gd name="connsiteY107" fmla="*/ 3076083 h 6046700"/>
              <a:gd name="connsiteX108" fmla="*/ 2425711 w 7400177"/>
              <a:gd name="connsiteY108" fmla="*/ 3111239 h 6046700"/>
              <a:gd name="connsiteX109" fmla="*/ 2355401 w 7400177"/>
              <a:gd name="connsiteY109" fmla="*/ 3058506 h 6046700"/>
              <a:gd name="connsiteX110" fmla="*/ 2197202 w 7400177"/>
              <a:gd name="connsiteY110" fmla="*/ 3076083 h 6046700"/>
              <a:gd name="connsiteX111" fmla="*/ 2162047 w 7400177"/>
              <a:gd name="connsiteY111" fmla="*/ 2988195 h 6046700"/>
              <a:gd name="connsiteX112" fmla="*/ 2091737 w 7400177"/>
              <a:gd name="connsiteY112" fmla="*/ 3005773 h 6046700"/>
              <a:gd name="connsiteX113" fmla="*/ 2091737 w 7400177"/>
              <a:gd name="connsiteY113" fmla="*/ 2970618 h 6046700"/>
              <a:gd name="connsiteX114" fmla="*/ 2003848 w 7400177"/>
              <a:gd name="connsiteY114" fmla="*/ 2970618 h 6046700"/>
              <a:gd name="connsiteX115" fmla="*/ 1986271 w 7400177"/>
              <a:gd name="connsiteY115" fmla="*/ 2917885 h 6046700"/>
              <a:gd name="connsiteX116" fmla="*/ 1898383 w 7400177"/>
              <a:gd name="connsiteY116" fmla="*/ 2953040 h 6046700"/>
              <a:gd name="connsiteX117" fmla="*/ 2460867 w 7400177"/>
              <a:gd name="connsiteY117" fmla="*/ 2249935 h 6046700"/>
              <a:gd name="connsiteX118" fmla="*/ 2390556 w 7400177"/>
              <a:gd name="connsiteY118" fmla="*/ 2302668 h 6046700"/>
              <a:gd name="connsiteX119" fmla="*/ 2425711 w 7400177"/>
              <a:gd name="connsiteY119" fmla="*/ 2355401 h 6046700"/>
              <a:gd name="connsiteX120" fmla="*/ 2390556 w 7400177"/>
              <a:gd name="connsiteY120" fmla="*/ 2425711 h 6046700"/>
              <a:gd name="connsiteX121" fmla="*/ 2302668 w 7400177"/>
              <a:gd name="connsiteY121" fmla="*/ 2460867 h 6046700"/>
              <a:gd name="connsiteX122" fmla="*/ 2249935 w 7400177"/>
              <a:gd name="connsiteY122" fmla="*/ 2443289 h 6046700"/>
              <a:gd name="connsiteX123" fmla="*/ 2109314 w 7400177"/>
              <a:gd name="connsiteY123" fmla="*/ 2566332 h 6046700"/>
              <a:gd name="connsiteX124" fmla="*/ 2074159 w 7400177"/>
              <a:gd name="connsiteY124" fmla="*/ 2636643 h 6046700"/>
              <a:gd name="connsiteX125" fmla="*/ 1968693 w 7400177"/>
              <a:gd name="connsiteY125" fmla="*/ 2654220 h 6046700"/>
              <a:gd name="connsiteX126" fmla="*/ 1933538 w 7400177"/>
              <a:gd name="connsiteY126" fmla="*/ 2829997 h 6046700"/>
              <a:gd name="connsiteX127" fmla="*/ 1880805 w 7400177"/>
              <a:gd name="connsiteY127" fmla="*/ 2900307 h 6046700"/>
              <a:gd name="connsiteX128" fmla="*/ 1898383 w 7400177"/>
              <a:gd name="connsiteY128" fmla="*/ 2953040 h 6046700"/>
              <a:gd name="connsiteX129" fmla="*/ 3568257 w 7400177"/>
              <a:gd name="connsiteY129" fmla="*/ 3234282 h 6046700"/>
              <a:gd name="connsiteX130" fmla="*/ 3445213 w 7400177"/>
              <a:gd name="connsiteY130" fmla="*/ 3163971 h 6046700"/>
              <a:gd name="connsiteX131" fmla="*/ 3445213 w 7400177"/>
              <a:gd name="connsiteY131" fmla="*/ 3058506 h 6046700"/>
              <a:gd name="connsiteX132" fmla="*/ 3515524 w 7400177"/>
              <a:gd name="connsiteY132" fmla="*/ 3023350 h 6046700"/>
              <a:gd name="connsiteX133" fmla="*/ 3568257 w 7400177"/>
              <a:gd name="connsiteY133" fmla="*/ 2935462 h 6046700"/>
              <a:gd name="connsiteX134" fmla="*/ 3533101 w 7400177"/>
              <a:gd name="connsiteY134" fmla="*/ 2900307 h 6046700"/>
              <a:gd name="connsiteX135" fmla="*/ 3550679 w 7400177"/>
              <a:gd name="connsiteY135" fmla="*/ 2882730 h 6046700"/>
              <a:gd name="connsiteX136" fmla="*/ 3497946 w 7400177"/>
              <a:gd name="connsiteY136" fmla="*/ 2865152 h 6046700"/>
              <a:gd name="connsiteX137" fmla="*/ 3392480 w 7400177"/>
              <a:gd name="connsiteY137" fmla="*/ 2935462 h 6046700"/>
              <a:gd name="connsiteX138" fmla="*/ 3322170 w 7400177"/>
              <a:gd name="connsiteY138" fmla="*/ 2900307 h 6046700"/>
              <a:gd name="connsiteX139" fmla="*/ 3216704 w 7400177"/>
              <a:gd name="connsiteY139" fmla="*/ 2935462 h 6046700"/>
              <a:gd name="connsiteX140" fmla="*/ 3251859 w 7400177"/>
              <a:gd name="connsiteY140" fmla="*/ 2970618 h 6046700"/>
              <a:gd name="connsiteX141" fmla="*/ 3216704 w 7400177"/>
              <a:gd name="connsiteY141" fmla="*/ 3005773 h 6046700"/>
              <a:gd name="connsiteX142" fmla="*/ 3093661 w 7400177"/>
              <a:gd name="connsiteY142" fmla="*/ 2953040 h 6046700"/>
              <a:gd name="connsiteX143" fmla="*/ 3076083 w 7400177"/>
              <a:gd name="connsiteY143" fmla="*/ 2882730 h 6046700"/>
              <a:gd name="connsiteX144" fmla="*/ 2900307 w 7400177"/>
              <a:gd name="connsiteY144" fmla="*/ 2794841 h 6046700"/>
              <a:gd name="connsiteX145" fmla="*/ 3005773 w 7400177"/>
              <a:gd name="connsiteY145" fmla="*/ 2654220 h 6046700"/>
              <a:gd name="connsiteX146" fmla="*/ 2988195 w 7400177"/>
              <a:gd name="connsiteY146" fmla="*/ 2601488 h 6046700"/>
              <a:gd name="connsiteX147" fmla="*/ 2847574 w 7400177"/>
              <a:gd name="connsiteY147" fmla="*/ 2601488 h 6046700"/>
              <a:gd name="connsiteX148" fmla="*/ 2847574 w 7400177"/>
              <a:gd name="connsiteY148" fmla="*/ 2636643 h 6046700"/>
              <a:gd name="connsiteX149" fmla="*/ 2829997 w 7400177"/>
              <a:gd name="connsiteY149" fmla="*/ 2619065 h 6046700"/>
              <a:gd name="connsiteX150" fmla="*/ 2777264 w 7400177"/>
              <a:gd name="connsiteY150" fmla="*/ 2654220 h 6046700"/>
              <a:gd name="connsiteX151" fmla="*/ 2777264 w 7400177"/>
              <a:gd name="connsiteY151" fmla="*/ 2619065 h 6046700"/>
              <a:gd name="connsiteX152" fmla="*/ 2724531 w 7400177"/>
              <a:gd name="connsiteY152" fmla="*/ 2654220 h 6046700"/>
              <a:gd name="connsiteX153" fmla="*/ 2724531 w 7400177"/>
              <a:gd name="connsiteY153" fmla="*/ 2601488 h 6046700"/>
              <a:gd name="connsiteX154" fmla="*/ 2671798 w 7400177"/>
              <a:gd name="connsiteY154" fmla="*/ 2566332 h 6046700"/>
              <a:gd name="connsiteX155" fmla="*/ 2636643 w 7400177"/>
              <a:gd name="connsiteY155" fmla="*/ 2496022 h 6046700"/>
              <a:gd name="connsiteX156" fmla="*/ 2654220 w 7400177"/>
              <a:gd name="connsiteY156" fmla="*/ 2460867 h 6046700"/>
              <a:gd name="connsiteX157" fmla="*/ 2566332 w 7400177"/>
              <a:gd name="connsiteY157" fmla="*/ 2232358 h 6046700"/>
              <a:gd name="connsiteX158" fmla="*/ 2847574 w 7400177"/>
              <a:gd name="connsiteY158" fmla="*/ 4622914 h 6046700"/>
              <a:gd name="connsiteX159" fmla="*/ 2812419 w 7400177"/>
              <a:gd name="connsiteY159" fmla="*/ 4376827 h 6046700"/>
              <a:gd name="connsiteX160" fmla="*/ 2759686 w 7400177"/>
              <a:gd name="connsiteY160" fmla="*/ 4288939 h 6046700"/>
              <a:gd name="connsiteX161" fmla="*/ 2812419 w 7400177"/>
              <a:gd name="connsiteY161" fmla="*/ 4271361 h 6046700"/>
              <a:gd name="connsiteX162" fmla="*/ 2742109 w 7400177"/>
              <a:gd name="connsiteY162" fmla="*/ 4201051 h 6046700"/>
              <a:gd name="connsiteX163" fmla="*/ 2706953 w 7400177"/>
              <a:gd name="connsiteY163" fmla="*/ 4095585 h 6046700"/>
              <a:gd name="connsiteX164" fmla="*/ 2636643 w 7400177"/>
              <a:gd name="connsiteY164" fmla="*/ 4078008 h 6046700"/>
              <a:gd name="connsiteX165" fmla="*/ 3216704 w 7400177"/>
              <a:gd name="connsiteY165" fmla="*/ 3902231 h 6046700"/>
              <a:gd name="connsiteX166" fmla="*/ 3199127 w 7400177"/>
              <a:gd name="connsiteY166" fmla="*/ 3990119 h 6046700"/>
              <a:gd name="connsiteX167" fmla="*/ 3128816 w 7400177"/>
              <a:gd name="connsiteY167" fmla="*/ 3954964 h 6046700"/>
              <a:gd name="connsiteX168" fmla="*/ 3146394 w 7400177"/>
              <a:gd name="connsiteY168" fmla="*/ 4042852 h 6046700"/>
              <a:gd name="connsiteX169" fmla="*/ 3040928 w 7400177"/>
              <a:gd name="connsiteY169" fmla="*/ 4078008 h 6046700"/>
              <a:gd name="connsiteX170" fmla="*/ 3005773 w 7400177"/>
              <a:gd name="connsiteY170" fmla="*/ 4042852 h 6046700"/>
              <a:gd name="connsiteX171" fmla="*/ 2988195 w 7400177"/>
              <a:gd name="connsiteY171" fmla="*/ 4060430 h 6046700"/>
              <a:gd name="connsiteX172" fmla="*/ 2953040 w 7400177"/>
              <a:gd name="connsiteY172" fmla="*/ 3990119 h 6046700"/>
              <a:gd name="connsiteX173" fmla="*/ 2935462 w 7400177"/>
              <a:gd name="connsiteY173" fmla="*/ 4042852 h 6046700"/>
              <a:gd name="connsiteX174" fmla="*/ 2812419 w 7400177"/>
              <a:gd name="connsiteY174" fmla="*/ 3990119 h 6046700"/>
              <a:gd name="connsiteX175" fmla="*/ 2742109 w 7400177"/>
              <a:gd name="connsiteY175" fmla="*/ 3814343 h 6046700"/>
              <a:gd name="connsiteX176" fmla="*/ 2671798 w 7400177"/>
              <a:gd name="connsiteY176" fmla="*/ 3796766 h 6046700"/>
              <a:gd name="connsiteX177" fmla="*/ 2636643 w 7400177"/>
              <a:gd name="connsiteY177" fmla="*/ 3814343 h 6046700"/>
              <a:gd name="connsiteX178" fmla="*/ 2636643 w 7400177"/>
              <a:gd name="connsiteY178" fmla="*/ 3849499 h 6046700"/>
              <a:gd name="connsiteX179" fmla="*/ 2601488 w 7400177"/>
              <a:gd name="connsiteY179" fmla="*/ 3849499 h 6046700"/>
              <a:gd name="connsiteX180" fmla="*/ 2601488 w 7400177"/>
              <a:gd name="connsiteY180" fmla="*/ 3884654 h 6046700"/>
              <a:gd name="connsiteX181" fmla="*/ 2654220 w 7400177"/>
              <a:gd name="connsiteY181" fmla="*/ 3937387 h 6046700"/>
              <a:gd name="connsiteX182" fmla="*/ 2601488 w 7400177"/>
              <a:gd name="connsiteY182" fmla="*/ 3990119 h 6046700"/>
              <a:gd name="connsiteX183" fmla="*/ 2619065 w 7400177"/>
              <a:gd name="connsiteY183" fmla="*/ 4007697 h 6046700"/>
              <a:gd name="connsiteX184" fmla="*/ 2583910 w 7400177"/>
              <a:gd name="connsiteY184" fmla="*/ 4007697 h 6046700"/>
              <a:gd name="connsiteX185" fmla="*/ 2601488 w 7400177"/>
              <a:gd name="connsiteY185" fmla="*/ 4060430 h 6046700"/>
              <a:gd name="connsiteX186" fmla="*/ 2636643 w 7400177"/>
              <a:gd name="connsiteY186" fmla="*/ 4078008 h 6046700"/>
              <a:gd name="connsiteX187" fmla="*/ 2706953 w 7400177"/>
              <a:gd name="connsiteY187" fmla="*/ 4798690 h 6046700"/>
              <a:gd name="connsiteX188" fmla="*/ 2706953 w 7400177"/>
              <a:gd name="connsiteY188" fmla="*/ 4763535 h 6046700"/>
              <a:gd name="connsiteX189" fmla="*/ 2777264 w 7400177"/>
              <a:gd name="connsiteY189" fmla="*/ 4798690 h 6046700"/>
              <a:gd name="connsiteX190" fmla="*/ 2777264 w 7400177"/>
              <a:gd name="connsiteY190" fmla="*/ 4658069 h 6046700"/>
              <a:gd name="connsiteX191" fmla="*/ 2812419 w 7400177"/>
              <a:gd name="connsiteY191" fmla="*/ 4693224 h 6046700"/>
              <a:gd name="connsiteX192" fmla="*/ 2812419 w 7400177"/>
              <a:gd name="connsiteY192" fmla="*/ 4622914 h 6046700"/>
              <a:gd name="connsiteX193" fmla="*/ 2847574 w 7400177"/>
              <a:gd name="connsiteY193" fmla="*/ 4622914 h 6046700"/>
              <a:gd name="connsiteX194" fmla="*/ 3708877 w 7400177"/>
              <a:gd name="connsiteY194" fmla="*/ 4869000 h 6046700"/>
              <a:gd name="connsiteX195" fmla="*/ 3691300 w 7400177"/>
              <a:gd name="connsiteY195" fmla="*/ 4816268 h 6046700"/>
              <a:gd name="connsiteX196" fmla="*/ 3620989 w 7400177"/>
              <a:gd name="connsiteY196" fmla="*/ 4851423 h 6046700"/>
              <a:gd name="connsiteX197" fmla="*/ 3585834 w 7400177"/>
              <a:gd name="connsiteY197" fmla="*/ 4816268 h 6046700"/>
              <a:gd name="connsiteX198" fmla="*/ 3585834 w 7400177"/>
              <a:gd name="connsiteY198" fmla="*/ 4710802 h 6046700"/>
              <a:gd name="connsiteX199" fmla="*/ 3515524 w 7400177"/>
              <a:gd name="connsiteY199" fmla="*/ 4710802 h 6046700"/>
              <a:gd name="connsiteX200" fmla="*/ 3515524 w 7400177"/>
              <a:gd name="connsiteY200" fmla="*/ 4763535 h 6046700"/>
              <a:gd name="connsiteX201" fmla="*/ 3445213 w 7400177"/>
              <a:gd name="connsiteY201" fmla="*/ 4798690 h 6046700"/>
              <a:gd name="connsiteX202" fmla="*/ 3462791 w 7400177"/>
              <a:gd name="connsiteY202" fmla="*/ 4851423 h 6046700"/>
              <a:gd name="connsiteX203" fmla="*/ 3374903 w 7400177"/>
              <a:gd name="connsiteY203" fmla="*/ 4939311 h 6046700"/>
              <a:gd name="connsiteX204" fmla="*/ 3392480 w 7400177"/>
              <a:gd name="connsiteY204" fmla="*/ 5062354 h 6046700"/>
              <a:gd name="connsiteX205" fmla="*/ 3339748 w 7400177"/>
              <a:gd name="connsiteY205" fmla="*/ 5115087 h 6046700"/>
              <a:gd name="connsiteX206" fmla="*/ 3339748 w 7400177"/>
              <a:gd name="connsiteY206" fmla="*/ 5079932 h 6046700"/>
              <a:gd name="connsiteX207" fmla="*/ 3216704 w 7400177"/>
              <a:gd name="connsiteY207" fmla="*/ 5132665 h 6046700"/>
              <a:gd name="connsiteX208" fmla="*/ 3216704 w 7400177"/>
              <a:gd name="connsiteY208" fmla="*/ 5097510 h 6046700"/>
              <a:gd name="connsiteX209" fmla="*/ 3181549 w 7400177"/>
              <a:gd name="connsiteY209" fmla="*/ 5097510 h 6046700"/>
              <a:gd name="connsiteX210" fmla="*/ 3181549 w 7400177"/>
              <a:gd name="connsiteY210" fmla="*/ 5027199 h 6046700"/>
              <a:gd name="connsiteX211" fmla="*/ 3076083 w 7400177"/>
              <a:gd name="connsiteY211" fmla="*/ 4886578 h 6046700"/>
              <a:gd name="connsiteX212" fmla="*/ 3093661 w 7400177"/>
              <a:gd name="connsiteY212" fmla="*/ 4869000 h 6046700"/>
              <a:gd name="connsiteX213" fmla="*/ 3058506 w 7400177"/>
              <a:gd name="connsiteY213" fmla="*/ 4833845 h 6046700"/>
              <a:gd name="connsiteX214" fmla="*/ 3023350 w 7400177"/>
              <a:gd name="connsiteY214" fmla="*/ 4869000 h 6046700"/>
              <a:gd name="connsiteX215" fmla="*/ 2970618 w 7400177"/>
              <a:gd name="connsiteY215" fmla="*/ 4816268 h 6046700"/>
              <a:gd name="connsiteX216" fmla="*/ 2970618 w 7400177"/>
              <a:gd name="connsiteY216" fmla="*/ 4728380 h 6046700"/>
              <a:gd name="connsiteX217" fmla="*/ 2917885 w 7400177"/>
              <a:gd name="connsiteY217" fmla="*/ 4693224 h 6046700"/>
              <a:gd name="connsiteX218" fmla="*/ 2882729 w 7400177"/>
              <a:gd name="connsiteY218" fmla="*/ 4728380 h 6046700"/>
              <a:gd name="connsiteX219" fmla="*/ 2882729 w 7400177"/>
              <a:gd name="connsiteY219" fmla="*/ 4798690 h 6046700"/>
              <a:gd name="connsiteX220" fmla="*/ 2847574 w 7400177"/>
              <a:gd name="connsiteY220" fmla="*/ 4763535 h 6046700"/>
              <a:gd name="connsiteX221" fmla="*/ 2847574 w 7400177"/>
              <a:gd name="connsiteY221" fmla="*/ 4622914 h 6046700"/>
              <a:gd name="connsiteX222" fmla="*/ 3744033 w 7400177"/>
              <a:gd name="connsiteY222" fmla="*/ 4007697 h 6046700"/>
              <a:gd name="connsiteX223" fmla="*/ 3726455 w 7400177"/>
              <a:gd name="connsiteY223" fmla="*/ 4060430 h 6046700"/>
              <a:gd name="connsiteX224" fmla="*/ 3620989 w 7400177"/>
              <a:gd name="connsiteY224" fmla="*/ 4060430 h 6046700"/>
              <a:gd name="connsiteX225" fmla="*/ 3568257 w 7400177"/>
              <a:gd name="connsiteY225" fmla="*/ 4007697 h 6046700"/>
              <a:gd name="connsiteX226" fmla="*/ 3585834 w 7400177"/>
              <a:gd name="connsiteY226" fmla="*/ 3954964 h 6046700"/>
              <a:gd name="connsiteX227" fmla="*/ 3550679 w 7400177"/>
              <a:gd name="connsiteY227" fmla="*/ 3884654 h 6046700"/>
              <a:gd name="connsiteX228" fmla="*/ 3427636 w 7400177"/>
              <a:gd name="connsiteY228" fmla="*/ 3867076 h 6046700"/>
              <a:gd name="connsiteX229" fmla="*/ 3374903 w 7400177"/>
              <a:gd name="connsiteY229" fmla="*/ 3779188 h 6046700"/>
              <a:gd name="connsiteX230" fmla="*/ 3269437 w 7400177"/>
              <a:gd name="connsiteY230" fmla="*/ 3849499 h 6046700"/>
              <a:gd name="connsiteX231" fmla="*/ 3322170 w 7400177"/>
              <a:gd name="connsiteY231" fmla="*/ 3902231 h 6046700"/>
              <a:gd name="connsiteX232" fmla="*/ 3234282 w 7400177"/>
              <a:gd name="connsiteY232" fmla="*/ 3990119 h 6046700"/>
              <a:gd name="connsiteX233" fmla="*/ 3216704 w 7400177"/>
              <a:gd name="connsiteY233" fmla="*/ 3902231 h 6046700"/>
              <a:gd name="connsiteX234" fmla="*/ 4042852 w 7400177"/>
              <a:gd name="connsiteY234" fmla="*/ 3163971 h 6046700"/>
              <a:gd name="connsiteX235" fmla="*/ 3990119 w 7400177"/>
              <a:gd name="connsiteY235" fmla="*/ 3111239 h 6046700"/>
              <a:gd name="connsiteX236" fmla="*/ 3884654 w 7400177"/>
              <a:gd name="connsiteY236" fmla="*/ 3076083 h 6046700"/>
              <a:gd name="connsiteX237" fmla="*/ 3954964 w 7400177"/>
              <a:gd name="connsiteY237" fmla="*/ 2953040 h 6046700"/>
              <a:gd name="connsiteX238" fmla="*/ 3919809 w 7400177"/>
              <a:gd name="connsiteY238" fmla="*/ 2882730 h 6046700"/>
              <a:gd name="connsiteX239" fmla="*/ 3849498 w 7400177"/>
              <a:gd name="connsiteY239" fmla="*/ 2900307 h 6046700"/>
              <a:gd name="connsiteX240" fmla="*/ 3849498 w 7400177"/>
              <a:gd name="connsiteY240" fmla="*/ 2935462 h 6046700"/>
              <a:gd name="connsiteX241" fmla="*/ 3831921 w 7400177"/>
              <a:gd name="connsiteY241" fmla="*/ 2917885 h 6046700"/>
              <a:gd name="connsiteX242" fmla="*/ 3796766 w 7400177"/>
              <a:gd name="connsiteY242" fmla="*/ 2988195 h 6046700"/>
              <a:gd name="connsiteX243" fmla="*/ 3796766 w 7400177"/>
              <a:gd name="connsiteY243" fmla="*/ 3128816 h 6046700"/>
              <a:gd name="connsiteX244" fmla="*/ 3761610 w 7400177"/>
              <a:gd name="connsiteY244" fmla="*/ 3181549 h 6046700"/>
              <a:gd name="connsiteX245" fmla="*/ 3568257 w 7400177"/>
              <a:gd name="connsiteY245" fmla="*/ 3234282 h 6046700"/>
              <a:gd name="connsiteX246" fmla="*/ 3568257 w 7400177"/>
              <a:gd name="connsiteY246" fmla="*/ 3234282 h 6046700"/>
              <a:gd name="connsiteX247" fmla="*/ 3603412 w 7400177"/>
              <a:gd name="connsiteY247" fmla="*/ 3234282 h 6046700"/>
              <a:gd name="connsiteX248" fmla="*/ 3726455 w 7400177"/>
              <a:gd name="connsiteY248" fmla="*/ 3357325 h 6046700"/>
              <a:gd name="connsiteX249" fmla="*/ 3708877 w 7400177"/>
              <a:gd name="connsiteY249" fmla="*/ 3374903 h 6046700"/>
              <a:gd name="connsiteX250" fmla="*/ 3744033 w 7400177"/>
              <a:gd name="connsiteY250" fmla="*/ 3445213 h 6046700"/>
              <a:gd name="connsiteX251" fmla="*/ 3744033 w 7400177"/>
              <a:gd name="connsiteY251" fmla="*/ 3533101 h 6046700"/>
              <a:gd name="connsiteX252" fmla="*/ 3779188 w 7400177"/>
              <a:gd name="connsiteY252" fmla="*/ 3533101 h 6046700"/>
              <a:gd name="connsiteX253" fmla="*/ 3779188 w 7400177"/>
              <a:gd name="connsiteY253" fmla="*/ 3568257 h 6046700"/>
              <a:gd name="connsiteX254" fmla="*/ 3814343 w 7400177"/>
              <a:gd name="connsiteY254" fmla="*/ 3568257 h 6046700"/>
              <a:gd name="connsiteX255" fmla="*/ 3867076 w 7400177"/>
              <a:gd name="connsiteY255" fmla="*/ 3620989 h 6046700"/>
              <a:gd name="connsiteX256" fmla="*/ 3867076 w 7400177"/>
              <a:gd name="connsiteY256" fmla="*/ 3550679 h 6046700"/>
              <a:gd name="connsiteX257" fmla="*/ 3954964 w 7400177"/>
              <a:gd name="connsiteY257" fmla="*/ 3497946 h 6046700"/>
              <a:gd name="connsiteX258" fmla="*/ 3954964 w 7400177"/>
              <a:gd name="connsiteY258" fmla="*/ 3462791 h 6046700"/>
              <a:gd name="connsiteX259" fmla="*/ 3884654 w 7400177"/>
              <a:gd name="connsiteY259" fmla="*/ 3427636 h 6046700"/>
              <a:gd name="connsiteX260" fmla="*/ 3884654 w 7400177"/>
              <a:gd name="connsiteY260" fmla="*/ 3322170 h 6046700"/>
              <a:gd name="connsiteX261" fmla="*/ 3919809 w 7400177"/>
              <a:gd name="connsiteY261" fmla="*/ 3287015 h 6046700"/>
              <a:gd name="connsiteX262" fmla="*/ 3990119 w 7400177"/>
              <a:gd name="connsiteY262" fmla="*/ 3287015 h 6046700"/>
              <a:gd name="connsiteX263" fmla="*/ 3708877 w 7400177"/>
              <a:gd name="connsiteY263" fmla="*/ 4869000 h 6046700"/>
              <a:gd name="connsiteX264" fmla="*/ 3708877 w 7400177"/>
              <a:gd name="connsiteY264" fmla="*/ 4904156 h 6046700"/>
              <a:gd name="connsiteX265" fmla="*/ 3638567 w 7400177"/>
              <a:gd name="connsiteY265" fmla="*/ 4939311 h 6046700"/>
              <a:gd name="connsiteX266" fmla="*/ 3568257 w 7400177"/>
              <a:gd name="connsiteY266" fmla="*/ 4939311 h 6046700"/>
              <a:gd name="connsiteX267" fmla="*/ 3515524 w 7400177"/>
              <a:gd name="connsiteY267" fmla="*/ 4904156 h 6046700"/>
              <a:gd name="connsiteX268" fmla="*/ 3480368 w 7400177"/>
              <a:gd name="connsiteY268" fmla="*/ 4974466 h 6046700"/>
              <a:gd name="connsiteX269" fmla="*/ 3497946 w 7400177"/>
              <a:gd name="connsiteY269" fmla="*/ 5062354 h 6046700"/>
              <a:gd name="connsiteX270" fmla="*/ 3603412 w 7400177"/>
              <a:gd name="connsiteY270" fmla="*/ 5027199 h 6046700"/>
              <a:gd name="connsiteX271" fmla="*/ 3620989 w 7400177"/>
              <a:gd name="connsiteY271" fmla="*/ 5044777 h 6046700"/>
              <a:gd name="connsiteX272" fmla="*/ 3568257 w 7400177"/>
              <a:gd name="connsiteY272" fmla="*/ 5202975 h 6046700"/>
              <a:gd name="connsiteX273" fmla="*/ 3620989 w 7400177"/>
              <a:gd name="connsiteY273" fmla="*/ 5255708 h 6046700"/>
              <a:gd name="connsiteX274" fmla="*/ 3656145 w 7400177"/>
              <a:gd name="connsiteY274" fmla="*/ 5255708 h 6046700"/>
              <a:gd name="connsiteX275" fmla="*/ 3603412 w 7400177"/>
              <a:gd name="connsiteY275" fmla="*/ 5343596 h 6046700"/>
              <a:gd name="connsiteX276" fmla="*/ 3603412 w 7400177"/>
              <a:gd name="connsiteY276" fmla="*/ 5343596 h 6046700"/>
              <a:gd name="connsiteX277" fmla="*/ 3603412 w 7400177"/>
              <a:gd name="connsiteY277" fmla="*/ 5378751 h 6046700"/>
              <a:gd name="connsiteX278" fmla="*/ 3673722 w 7400177"/>
              <a:gd name="connsiteY278" fmla="*/ 5378751 h 6046700"/>
              <a:gd name="connsiteX279" fmla="*/ 3708877 w 7400177"/>
              <a:gd name="connsiteY279" fmla="*/ 5449062 h 6046700"/>
              <a:gd name="connsiteX280" fmla="*/ 3796766 w 7400177"/>
              <a:gd name="connsiteY280" fmla="*/ 5431484 h 6046700"/>
              <a:gd name="connsiteX281" fmla="*/ 3831921 w 7400177"/>
              <a:gd name="connsiteY281" fmla="*/ 5466640 h 6046700"/>
              <a:gd name="connsiteX282" fmla="*/ 3814343 w 7400177"/>
              <a:gd name="connsiteY282" fmla="*/ 5536950 h 6046700"/>
              <a:gd name="connsiteX283" fmla="*/ 3796766 w 7400177"/>
              <a:gd name="connsiteY283" fmla="*/ 5519372 h 6046700"/>
              <a:gd name="connsiteX284" fmla="*/ 3744033 w 7400177"/>
              <a:gd name="connsiteY284" fmla="*/ 5572105 h 6046700"/>
              <a:gd name="connsiteX285" fmla="*/ 4306517 w 7400177"/>
              <a:gd name="connsiteY285" fmla="*/ 5132665 h 6046700"/>
              <a:gd name="connsiteX286" fmla="*/ 4288939 w 7400177"/>
              <a:gd name="connsiteY286" fmla="*/ 5185398 h 6046700"/>
              <a:gd name="connsiteX287" fmla="*/ 4236206 w 7400177"/>
              <a:gd name="connsiteY287" fmla="*/ 5167820 h 6046700"/>
              <a:gd name="connsiteX288" fmla="*/ 4218629 w 7400177"/>
              <a:gd name="connsiteY288" fmla="*/ 5185398 h 6046700"/>
              <a:gd name="connsiteX289" fmla="*/ 4253784 w 7400177"/>
              <a:gd name="connsiteY289" fmla="*/ 5185398 h 6046700"/>
              <a:gd name="connsiteX290" fmla="*/ 4253784 w 7400177"/>
              <a:gd name="connsiteY290" fmla="*/ 5220553 h 6046700"/>
              <a:gd name="connsiteX291" fmla="*/ 4201051 w 7400177"/>
              <a:gd name="connsiteY291" fmla="*/ 5202975 h 6046700"/>
              <a:gd name="connsiteX292" fmla="*/ 4183473 w 7400177"/>
              <a:gd name="connsiteY292" fmla="*/ 5255708 h 6046700"/>
              <a:gd name="connsiteX293" fmla="*/ 4113163 w 7400177"/>
              <a:gd name="connsiteY293" fmla="*/ 5220553 h 6046700"/>
              <a:gd name="connsiteX294" fmla="*/ 4130740 w 7400177"/>
              <a:gd name="connsiteY294" fmla="*/ 5238130 h 6046700"/>
              <a:gd name="connsiteX295" fmla="*/ 4060430 w 7400177"/>
              <a:gd name="connsiteY295" fmla="*/ 5273286 h 6046700"/>
              <a:gd name="connsiteX296" fmla="*/ 4007697 w 7400177"/>
              <a:gd name="connsiteY296" fmla="*/ 5255708 h 6046700"/>
              <a:gd name="connsiteX297" fmla="*/ 3990119 w 7400177"/>
              <a:gd name="connsiteY297" fmla="*/ 5202975 h 6046700"/>
              <a:gd name="connsiteX298" fmla="*/ 3814343 w 7400177"/>
              <a:gd name="connsiteY298" fmla="*/ 5343596 h 6046700"/>
              <a:gd name="connsiteX299" fmla="*/ 3691300 w 7400177"/>
              <a:gd name="connsiteY299" fmla="*/ 5290863 h 6046700"/>
              <a:gd name="connsiteX300" fmla="*/ 3620989 w 7400177"/>
              <a:gd name="connsiteY300" fmla="*/ 5361174 h 6046700"/>
              <a:gd name="connsiteX301" fmla="*/ 3603412 w 7400177"/>
              <a:gd name="connsiteY301" fmla="*/ 5343596 h 6046700"/>
              <a:gd name="connsiteX302" fmla="*/ 3867076 w 7400177"/>
              <a:gd name="connsiteY302" fmla="*/ 4745957 h 6046700"/>
              <a:gd name="connsiteX303" fmla="*/ 3831921 w 7400177"/>
              <a:gd name="connsiteY303" fmla="*/ 4710802 h 6046700"/>
              <a:gd name="connsiteX304" fmla="*/ 3761610 w 7400177"/>
              <a:gd name="connsiteY304" fmla="*/ 4745957 h 6046700"/>
              <a:gd name="connsiteX305" fmla="*/ 3761610 w 7400177"/>
              <a:gd name="connsiteY305" fmla="*/ 4781112 h 6046700"/>
              <a:gd name="connsiteX306" fmla="*/ 3779188 w 7400177"/>
              <a:gd name="connsiteY306" fmla="*/ 4763535 h 6046700"/>
              <a:gd name="connsiteX307" fmla="*/ 3849498 w 7400177"/>
              <a:gd name="connsiteY307" fmla="*/ 4798690 h 6046700"/>
              <a:gd name="connsiteX308" fmla="*/ 3867076 w 7400177"/>
              <a:gd name="connsiteY308" fmla="*/ 4833845 h 6046700"/>
              <a:gd name="connsiteX309" fmla="*/ 3831921 w 7400177"/>
              <a:gd name="connsiteY309" fmla="*/ 4869000 h 6046700"/>
              <a:gd name="connsiteX310" fmla="*/ 3708877 w 7400177"/>
              <a:gd name="connsiteY310" fmla="*/ 4869000 h 6046700"/>
              <a:gd name="connsiteX311" fmla="*/ 3990119 w 7400177"/>
              <a:gd name="connsiteY311" fmla="*/ 3287015 h 6046700"/>
              <a:gd name="connsiteX312" fmla="*/ 3990119 w 7400177"/>
              <a:gd name="connsiteY312" fmla="*/ 3322170 h 6046700"/>
              <a:gd name="connsiteX313" fmla="*/ 4113163 w 7400177"/>
              <a:gd name="connsiteY313" fmla="*/ 3392480 h 6046700"/>
              <a:gd name="connsiteX314" fmla="*/ 4130740 w 7400177"/>
              <a:gd name="connsiteY314" fmla="*/ 3374903 h 6046700"/>
              <a:gd name="connsiteX315" fmla="*/ 4183473 w 7400177"/>
              <a:gd name="connsiteY315" fmla="*/ 3427636 h 6046700"/>
              <a:gd name="connsiteX316" fmla="*/ 4183473 w 7400177"/>
              <a:gd name="connsiteY316" fmla="*/ 3585834 h 6046700"/>
              <a:gd name="connsiteX317" fmla="*/ 4148318 w 7400177"/>
              <a:gd name="connsiteY317" fmla="*/ 3620989 h 6046700"/>
              <a:gd name="connsiteX318" fmla="*/ 4060430 w 7400177"/>
              <a:gd name="connsiteY318" fmla="*/ 3603412 h 6046700"/>
              <a:gd name="connsiteX319" fmla="*/ 4060430 w 7400177"/>
              <a:gd name="connsiteY319" fmla="*/ 3673722 h 6046700"/>
              <a:gd name="connsiteX320" fmla="*/ 3884654 w 7400177"/>
              <a:gd name="connsiteY320" fmla="*/ 3638567 h 6046700"/>
              <a:gd name="connsiteX321" fmla="*/ 3902231 w 7400177"/>
              <a:gd name="connsiteY321" fmla="*/ 3691300 h 6046700"/>
              <a:gd name="connsiteX322" fmla="*/ 3867076 w 7400177"/>
              <a:gd name="connsiteY322" fmla="*/ 3726455 h 6046700"/>
              <a:gd name="connsiteX323" fmla="*/ 3919809 w 7400177"/>
              <a:gd name="connsiteY323" fmla="*/ 3779188 h 6046700"/>
              <a:gd name="connsiteX324" fmla="*/ 3884654 w 7400177"/>
              <a:gd name="connsiteY324" fmla="*/ 3779188 h 6046700"/>
              <a:gd name="connsiteX325" fmla="*/ 3902231 w 7400177"/>
              <a:gd name="connsiteY325" fmla="*/ 3902231 h 6046700"/>
              <a:gd name="connsiteX326" fmla="*/ 3796766 w 7400177"/>
              <a:gd name="connsiteY326" fmla="*/ 3902231 h 6046700"/>
              <a:gd name="connsiteX327" fmla="*/ 3779188 w 7400177"/>
              <a:gd name="connsiteY327" fmla="*/ 3954964 h 6046700"/>
              <a:gd name="connsiteX328" fmla="*/ 3814343 w 7400177"/>
              <a:gd name="connsiteY328" fmla="*/ 3972542 h 6046700"/>
              <a:gd name="connsiteX329" fmla="*/ 3761610 w 7400177"/>
              <a:gd name="connsiteY329" fmla="*/ 4025275 h 6046700"/>
              <a:gd name="connsiteX330" fmla="*/ 3744033 w 7400177"/>
              <a:gd name="connsiteY330" fmla="*/ 4007697 h 6046700"/>
              <a:gd name="connsiteX331" fmla="*/ 4165896 w 7400177"/>
              <a:gd name="connsiteY331" fmla="*/ 4130740 h 6046700"/>
              <a:gd name="connsiteX332" fmla="*/ 4060430 w 7400177"/>
              <a:gd name="connsiteY332" fmla="*/ 4130740 h 6046700"/>
              <a:gd name="connsiteX333" fmla="*/ 4042852 w 7400177"/>
              <a:gd name="connsiteY333" fmla="*/ 4095585 h 6046700"/>
              <a:gd name="connsiteX334" fmla="*/ 4007697 w 7400177"/>
              <a:gd name="connsiteY334" fmla="*/ 4095585 h 6046700"/>
              <a:gd name="connsiteX335" fmla="*/ 4025275 w 7400177"/>
              <a:gd name="connsiteY335" fmla="*/ 4078008 h 6046700"/>
              <a:gd name="connsiteX336" fmla="*/ 3990119 w 7400177"/>
              <a:gd name="connsiteY336" fmla="*/ 4095585 h 6046700"/>
              <a:gd name="connsiteX337" fmla="*/ 3954964 w 7400177"/>
              <a:gd name="connsiteY337" fmla="*/ 4060430 h 6046700"/>
              <a:gd name="connsiteX338" fmla="*/ 3972542 w 7400177"/>
              <a:gd name="connsiteY338" fmla="*/ 4042852 h 6046700"/>
              <a:gd name="connsiteX339" fmla="*/ 3849498 w 7400177"/>
              <a:gd name="connsiteY339" fmla="*/ 4060430 h 6046700"/>
              <a:gd name="connsiteX340" fmla="*/ 3814343 w 7400177"/>
              <a:gd name="connsiteY340" fmla="*/ 4025275 h 6046700"/>
              <a:gd name="connsiteX341" fmla="*/ 3761610 w 7400177"/>
              <a:gd name="connsiteY341" fmla="*/ 4042852 h 6046700"/>
              <a:gd name="connsiteX342" fmla="*/ 3744033 w 7400177"/>
              <a:gd name="connsiteY342" fmla="*/ 4007697 h 6046700"/>
              <a:gd name="connsiteX343" fmla="*/ 4271361 w 7400177"/>
              <a:gd name="connsiteY343" fmla="*/ 4745957 h 6046700"/>
              <a:gd name="connsiteX344" fmla="*/ 4253784 w 7400177"/>
              <a:gd name="connsiteY344" fmla="*/ 4798690 h 6046700"/>
              <a:gd name="connsiteX345" fmla="*/ 4218629 w 7400177"/>
              <a:gd name="connsiteY345" fmla="*/ 4798690 h 6046700"/>
              <a:gd name="connsiteX346" fmla="*/ 4148318 w 7400177"/>
              <a:gd name="connsiteY346" fmla="*/ 4658069 h 6046700"/>
              <a:gd name="connsiteX347" fmla="*/ 4078007 w 7400177"/>
              <a:gd name="connsiteY347" fmla="*/ 4658069 h 6046700"/>
              <a:gd name="connsiteX348" fmla="*/ 4042852 w 7400177"/>
              <a:gd name="connsiteY348" fmla="*/ 4622914 h 6046700"/>
              <a:gd name="connsiteX349" fmla="*/ 4007697 w 7400177"/>
              <a:gd name="connsiteY349" fmla="*/ 4622914 h 6046700"/>
              <a:gd name="connsiteX350" fmla="*/ 4007697 w 7400177"/>
              <a:gd name="connsiteY350" fmla="*/ 4693224 h 6046700"/>
              <a:gd name="connsiteX351" fmla="*/ 3954964 w 7400177"/>
              <a:gd name="connsiteY351" fmla="*/ 4675647 h 6046700"/>
              <a:gd name="connsiteX352" fmla="*/ 3919809 w 7400177"/>
              <a:gd name="connsiteY352" fmla="*/ 4745957 h 6046700"/>
              <a:gd name="connsiteX353" fmla="*/ 3884654 w 7400177"/>
              <a:gd name="connsiteY353" fmla="*/ 4745957 h 6046700"/>
              <a:gd name="connsiteX354" fmla="*/ 3884654 w 7400177"/>
              <a:gd name="connsiteY354" fmla="*/ 4710802 h 6046700"/>
              <a:gd name="connsiteX355" fmla="*/ 3867076 w 7400177"/>
              <a:gd name="connsiteY355" fmla="*/ 4745957 h 6046700"/>
              <a:gd name="connsiteX356" fmla="*/ 3867076 w 7400177"/>
              <a:gd name="connsiteY356" fmla="*/ 4745957 h 6046700"/>
              <a:gd name="connsiteX357" fmla="*/ 3849498 w 7400177"/>
              <a:gd name="connsiteY357" fmla="*/ 4675647 h 6046700"/>
              <a:gd name="connsiteX358" fmla="*/ 3779188 w 7400177"/>
              <a:gd name="connsiteY358" fmla="*/ 4675647 h 6046700"/>
              <a:gd name="connsiteX359" fmla="*/ 3779188 w 7400177"/>
              <a:gd name="connsiteY359" fmla="*/ 4640491 h 6046700"/>
              <a:gd name="connsiteX360" fmla="*/ 3708877 w 7400177"/>
              <a:gd name="connsiteY360" fmla="*/ 4570181 h 6046700"/>
              <a:gd name="connsiteX361" fmla="*/ 3779188 w 7400177"/>
              <a:gd name="connsiteY361" fmla="*/ 4499871 h 6046700"/>
              <a:gd name="connsiteX362" fmla="*/ 3744033 w 7400177"/>
              <a:gd name="connsiteY362" fmla="*/ 4464715 h 6046700"/>
              <a:gd name="connsiteX363" fmla="*/ 3814343 w 7400177"/>
              <a:gd name="connsiteY363" fmla="*/ 4429560 h 6046700"/>
              <a:gd name="connsiteX364" fmla="*/ 3849498 w 7400177"/>
              <a:gd name="connsiteY364" fmla="*/ 4464715 h 6046700"/>
              <a:gd name="connsiteX365" fmla="*/ 3902231 w 7400177"/>
              <a:gd name="connsiteY365" fmla="*/ 4447138 h 6046700"/>
              <a:gd name="connsiteX366" fmla="*/ 3902231 w 7400177"/>
              <a:gd name="connsiteY366" fmla="*/ 4482293 h 6046700"/>
              <a:gd name="connsiteX367" fmla="*/ 3954964 w 7400177"/>
              <a:gd name="connsiteY367" fmla="*/ 4499871 h 6046700"/>
              <a:gd name="connsiteX368" fmla="*/ 4007697 w 7400177"/>
              <a:gd name="connsiteY368" fmla="*/ 4447138 h 6046700"/>
              <a:gd name="connsiteX369" fmla="*/ 4007697 w 7400177"/>
              <a:gd name="connsiteY369" fmla="*/ 4376827 h 6046700"/>
              <a:gd name="connsiteX370" fmla="*/ 4095585 w 7400177"/>
              <a:gd name="connsiteY370" fmla="*/ 4359250 h 6046700"/>
              <a:gd name="connsiteX371" fmla="*/ 4095585 w 7400177"/>
              <a:gd name="connsiteY371" fmla="*/ 4288939 h 6046700"/>
              <a:gd name="connsiteX372" fmla="*/ 4165896 w 7400177"/>
              <a:gd name="connsiteY372" fmla="*/ 4236206 h 6046700"/>
              <a:gd name="connsiteX373" fmla="*/ 4130740 w 7400177"/>
              <a:gd name="connsiteY373" fmla="*/ 4165896 h 6046700"/>
              <a:gd name="connsiteX374" fmla="*/ 4165896 w 7400177"/>
              <a:gd name="connsiteY374" fmla="*/ 4130740 h 6046700"/>
              <a:gd name="connsiteX375" fmla="*/ 3990119 w 7400177"/>
              <a:gd name="connsiteY375" fmla="*/ 3287015 h 6046700"/>
              <a:gd name="connsiteX376" fmla="*/ 3990119 w 7400177"/>
              <a:gd name="connsiteY376" fmla="*/ 3216704 h 6046700"/>
              <a:gd name="connsiteX377" fmla="*/ 4042852 w 7400177"/>
              <a:gd name="connsiteY377" fmla="*/ 3163971 h 6046700"/>
              <a:gd name="connsiteX378" fmla="*/ 4535026 w 7400177"/>
              <a:gd name="connsiteY378" fmla="*/ 2882730 h 6046700"/>
              <a:gd name="connsiteX379" fmla="*/ 4535026 w 7400177"/>
              <a:gd name="connsiteY379" fmla="*/ 2847574 h 6046700"/>
              <a:gd name="connsiteX380" fmla="*/ 4482293 w 7400177"/>
              <a:gd name="connsiteY380" fmla="*/ 2900307 h 6046700"/>
              <a:gd name="connsiteX381" fmla="*/ 4429560 w 7400177"/>
              <a:gd name="connsiteY381" fmla="*/ 2900307 h 6046700"/>
              <a:gd name="connsiteX382" fmla="*/ 4394405 w 7400177"/>
              <a:gd name="connsiteY382" fmla="*/ 2865152 h 6046700"/>
              <a:gd name="connsiteX383" fmla="*/ 4411982 w 7400177"/>
              <a:gd name="connsiteY383" fmla="*/ 2882730 h 6046700"/>
              <a:gd name="connsiteX384" fmla="*/ 4376827 w 7400177"/>
              <a:gd name="connsiteY384" fmla="*/ 2917885 h 6046700"/>
              <a:gd name="connsiteX385" fmla="*/ 4359249 w 7400177"/>
              <a:gd name="connsiteY385" fmla="*/ 2900307 h 6046700"/>
              <a:gd name="connsiteX386" fmla="*/ 4376827 w 7400177"/>
              <a:gd name="connsiteY386" fmla="*/ 2917885 h 6046700"/>
              <a:gd name="connsiteX387" fmla="*/ 4253784 w 7400177"/>
              <a:gd name="connsiteY387" fmla="*/ 3040928 h 6046700"/>
              <a:gd name="connsiteX388" fmla="*/ 4253784 w 7400177"/>
              <a:gd name="connsiteY388" fmla="*/ 3128816 h 6046700"/>
              <a:gd name="connsiteX389" fmla="*/ 4218629 w 7400177"/>
              <a:gd name="connsiteY389" fmla="*/ 3128816 h 6046700"/>
              <a:gd name="connsiteX390" fmla="*/ 4183473 w 7400177"/>
              <a:gd name="connsiteY390" fmla="*/ 3199127 h 6046700"/>
              <a:gd name="connsiteX391" fmla="*/ 4042852 w 7400177"/>
              <a:gd name="connsiteY391" fmla="*/ 3163971 h 6046700"/>
              <a:gd name="connsiteX392" fmla="*/ 4165896 w 7400177"/>
              <a:gd name="connsiteY392" fmla="*/ 4130740 h 6046700"/>
              <a:gd name="connsiteX393" fmla="*/ 4324094 w 7400177"/>
              <a:gd name="connsiteY393" fmla="*/ 4218629 h 6046700"/>
              <a:gd name="connsiteX394" fmla="*/ 4324094 w 7400177"/>
              <a:gd name="connsiteY394" fmla="*/ 4218629 h 6046700"/>
              <a:gd name="connsiteX395" fmla="*/ 4411982 w 7400177"/>
              <a:gd name="connsiteY395" fmla="*/ 4306517 h 6046700"/>
              <a:gd name="connsiteX396" fmla="*/ 4411982 w 7400177"/>
              <a:gd name="connsiteY396" fmla="*/ 4341672 h 6046700"/>
              <a:gd name="connsiteX397" fmla="*/ 4306517 w 7400177"/>
              <a:gd name="connsiteY397" fmla="*/ 4411982 h 6046700"/>
              <a:gd name="connsiteX398" fmla="*/ 4148318 w 7400177"/>
              <a:gd name="connsiteY398" fmla="*/ 4411982 h 6046700"/>
              <a:gd name="connsiteX399" fmla="*/ 4148318 w 7400177"/>
              <a:gd name="connsiteY399" fmla="*/ 4447138 h 6046700"/>
              <a:gd name="connsiteX400" fmla="*/ 4183473 w 7400177"/>
              <a:gd name="connsiteY400" fmla="*/ 4464715 h 6046700"/>
              <a:gd name="connsiteX401" fmla="*/ 4148318 w 7400177"/>
              <a:gd name="connsiteY401" fmla="*/ 4535026 h 6046700"/>
              <a:gd name="connsiteX402" fmla="*/ 4183473 w 7400177"/>
              <a:gd name="connsiteY402" fmla="*/ 4535026 h 6046700"/>
              <a:gd name="connsiteX403" fmla="*/ 4236206 w 7400177"/>
              <a:gd name="connsiteY403" fmla="*/ 4587759 h 6046700"/>
              <a:gd name="connsiteX404" fmla="*/ 4218629 w 7400177"/>
              <a:gd name="connsiteY404" fmla="*/ 4605336 h 6046700"/>
              <a:gd name="connsiteX405" fmla="*/ 4253784 w 7400177"/>
              <a:gd name="connsiteY405" fmla="*/ 4587759 h 6046700"/>
              <a:gd name="connsiteX406" fmla="*/ 4271361 w 7400177"/>
              <a:gd name="connsiteY406" fmla="*/ 4640491 h 6046700"/>
              <a:gd name="connsiteX407" fmla="*/ 4271361 w 7400177"/>
              <a:gd name="connsiteY407" fmla="*/ 4640491 h 6046700"/>
              <a:gd name="connsiteX408" fmla="*/ 4271361 w 7400177"/>
              <a:gd name="connsiteY408" fmla="*/ 4745957 h 6046700"/>
              <a:gd name="connsiteX409" fmla="*/ 4939311 w 7400177"/>
              <a:gd name="connsiteY409" fmla="*/ 4658069 h 6046700"/>
              <a:gd name="connsiteX410" fmla="*/ 4904156 w 7400177"/>
              <a:gd name="connsiteY410" fmla="*/ 4658069 h 6046700"/>
              <a:gd name="connsiteX411" fmla="*/ 4886578 w 7400177"/>
              <a:gd name="connsiteY411" fmla="*/ 4535026 h 6046700"/>
              <a:gd name="connsiteX412" fmla="*/ 4816268 w 7400177"/>
              <a:gd name="connsiteY412" fmla="*/ 4587759 h 6046700"/>
              <a:gd name="connsiteX413" fmla="*/ 4798690 w 7400177"/>
              <a:gd name="connsiteY413" fmla="*/ 4535026 h 6046700"/>
              <a:gd name="connsiteX414" fmla="*/ 4710802 w 7400177"/>
              <a:gd name="connsiteY414" fmla="*/ 4587759 h 6046700"/>
              <a:gd name="connsiteX415" fmla="*/ 4640491 w 7400177"/>
              <a:gd name="connsiteY415" fmla="*/ 4517448 h 6046700"/>
              <a:gd name="connsiteX416" fmla="*/ 4570181 w 7400177"/>
              <a:gd name="connsiteY416" fmla="*/ 4517448 h 6046700"/>
              <a:gd name="connsiteX417" fmla="*/ 4535026 w 7400177"/>
              <a:gd name="connsiteY417" fmla="*/ 4482293 h 6046700"/>
              <a:gd name="connsiteX418" fmla="*/ 4464715 w 7400177"/>
              <a:gd name="connsiteY418" fmla="*/ 4482293 h 6046700"/>
              <a:gd name="connsiteX419" fmla="*/ 4464715 w 7400177"/>
              <a:gd name="connsiteY419" fmla="*/ 4552603 h 6046700"/>
              <a:gd name="connsiteX420" fmla="*/ 4341672 w 7400177"/>
              <a:gd name="connsiteY420" fmla="*/ 4535026 h 6046700"/>
              <a:gd name="connsiteX421" fmla="*/ 4341672 w 7400177"/>
              <a:gd name="connsiteY421" fmla="*/ 4570181 h 6046700"/>
              <a:gd name="connsiteX422" fmla="*/ 4324094 w 7400177"/>
              <a:gd name="connsiteY422" fmla="*/ 4552603 h 6046700"/>
              <a:gd name="connsiteX423" fmla="*/ 4271361 w 7400177"/>
              <a:gd name="connsiteY423" fmla="*/ 4640491 h 6046700"/>
              <a:gd name="connsiteX424" fmla="*/ 4306517 w 7400177"/>
              <a:gd name="connsiteY424" fmla="*/ 5132665 h 6046700"/>
              <a:gd name="connsiteX425" fmla="*/ 4306517 w 7400177"/>
              <a:gd name="connsiteY425" fmla="*/ 5097510 h 6046700"/>
              <a:gd name="connsiteX426" fmla="*/ 4271361 w 7400177"/>
              <a:gd name="connsiteY426" fmla="*/ 5097510 h 6046700"/>
              <a:gd name="connsiteX427" fmla="*/ 4306517 w 7400177"/>
              <a:gd name="connsiteY427" fmla="*/ 4956889 h 6046700"/>
              <a:gd name="connsiteX428" fmla="*/ 4218629 w 7400177"/>
              <a:gd name="connsiteY428" fmla="*/ 4974466 h 6046700"/>
              <a:gd name="connsiteX429" fmla="*/ 4218629 w 7400177"/>
              <a:gd name="connsiteY429" fmla="*/ 4939311 h 6046700"/>
              <a:gd name="connsiteX430" fmla="*/ 4253784 w 7400177"/>
              <a:gd name="connsiteY430" fmla="*/ 4939311 h 6046700"/>
              <a:gd name="connsiteX431" fmla="*/ 4236206 w 7400177"/>
              <a:gd name="connsiteY431" fmla="*/ 4921733 h 6046700"/>
              <a:gd name="connsiteX432" fmla="*/ 4306517 w 7400177"/>
              <a:gd name="connsiteY432" fmla="*/ 4886578 h 6046700"/>
              <a:gd name="connsiteX433" fmla="*/ 4271361 w 7400177"/>
              <a:gd name="connsiteY433" fmla="*/ 4745957 h 6046700"/>
              <a:gd name="connsiteX434" fmla="*/ 4658069 w 7400177"/>
              <a:gd name="connsiteY434" fmla="*/ 5343596 h 6046700"/>
              <a:gd name="connsiteX435" fmla="*/ 4640491 w 7400177"/>
              <a:gd name="connsiteY435" fmla="*/ 5326019 h 6046700"/>
              <a:gd name="connsiteX436" fmla="*/ 4587759 w 7400177"/>
              <a:gd name="connsiteY436" fmla="*/ 5361174 h 6046700"/>
              <a:gd name="connsiteX437" fmla="*/ 4587759 w 7400177"/>
              <a:gd name="connsiteY437" fmla="*/ 5290863 h 6046700"/>
              <a:gd name="connsiteX438" fmla="*/ 4517448 w 7400177"/>
              <a:gd name="connsiteY438" fmla="*/ 5290863 h 6046700"/>
              <a:gd name="connsiteX439" fmla="*/ 4587759 w 7400177"/>
              <a:gd name="connsiteY439" fmla="*/ 5167820 h 6046700"/>
              <a:gd name="connsiteX440" fmla="*/ 4552603 w 7400177"/>
              <a:gd name="connsiteY440" fmla="*/ 5167820 h 6046700"/>
              <a:gd name="connsiteX441" fmla="*/ 4535026 w 7400177"/>
              <a:gd name="connsiteY441" fmla="*/ 5079932 h 6046700"/>
              <a:gd name="connsiteX442" fmla="*/ 4464715 w 7400177"/>
              <a:gd name="connsiteY442" fmla="*/ 5079932 h 6046700"/>
              <a:gd name="connsiteX443" fmla="*/ 4411982 w 7400177"/>
              <a:gd name="connsiteY443" fmla="*/ 5150242 h 6046700"/>
              <a:gd name="connsiteX444" fmla="*/ 4376827 w 7400177"/>
              <a:gd name="connsiteY444" fmla="*/ 5115087 h 6046700"/>
              <a:gd name="connsiteX445" fmla="*/ 4341672 w 7400177"/>
              <a:gd name="connsiteY445" fmla="*/ 5150242 h 6046700"/>
              <a:gd name="connsiteX446" fmla="*/ 4306517 w 7400177"/>
              <a:gd name="connsiteY446" fmla="*/ 5132665 h 6046700"/>
              <a:gd name="connsiteX447" fmla="*/ 4517448 w 7400177"/>
              <a:gd name="connsiteY447" fmla="*/ 3954964 h 6046700"/>
              <a:gd name="connsiteX448" fmla="*/ 4482293 w 7400177"/>
              <a:gd name="connsiteY448" fmla="*/ 3990119 h 6046700"/>
              <a:gd name="connsiteX449" fmla="*/ 4447138 w 7400177"/>
              <a:gd name="connsiteY449" fmla="*/ 3954964 h 6046700"/>
              <a:gd name="connsiteX450" fmla="*/ 4306517 w 7400177"/>
              <a:gd name="connsiteY450" fmla="*/ 3954964 h 6046700"/>
              <a:gd name="connsiteX451" fmla="*/ 4341672 w 7400177"/>
              <a:gd name="connsiteY451" fmla="*/ 4025275 h 6046700"/>
              <a:gd name="connsiteX452" fmla="*/ 4359249 w 7400177"/>
              <a:gd name="connsiteY452" fmla="*/ 4007697 h 6046700"/>
              <a:gd name="connsiteX453" fmla="*/ 4411982 w 7400177"/>
              <a:gd name="connsiteY453" fmla="*/ 4060430 h 6046700"/>
              <a:gd name="connsiteX454" fmla="*/ 4341672 w 7400177"/>
              <a:gd name="connsiteY454" fmla="*/ 4060430 h 6046700"/>
              <a:gd name="connsiteX455" fmla="*/ 4306517 w 7400177"/>
              <a:gd name="connsiteY455" fmla="*/ 4095585 h 6046700"/>
              <a:gd name="connsiteX456" fmla="*/ 4324094 w 7400177"/>
              <a:gd name="connsiteY456" fmla="*/ 4218629 h 6046700"/>
              <a:gd name="connsiteX457" fmla="*/ 4341672 w 7400177"/>
              <a:gd name="connsiteY457" fmla="*/ 5835769 h 6046700"/>
              <a:gd name="connsiteX458" fmla="*/ 4341672 w 7400177"/>
              <a:gd name="connsiteY458" fmla="*/ 5853347 h 6046700"/>
              <a:gd name="connsiteX459" fmla="*/ 4341672 w 7400177"/>
              <a:gd name="connsiteY459" fmla="*/ 5835769 h 6046700"/>
              <a:gd name="connsiteX460" fmla="*/ 4411982 w 7400177"/>
              <a:gd name="connsiteY460" fmla="*/ 5765459 h 6046700"/>
              <a:gd name="connsiteX461" fmla="*/ 4429560 w 7400177"/>
              <a:gd name="connsiteY461" fmla="*/ 5783037 h 6046700"/>
              <a:gd name="connsiteX462" fmla="*/ 4429560 w 7400177"/>
              <a:gd name="connsiteY462" fmla="*/ 5747881 h 6046700"/>
              <a:gd name="connsiteX463" fmla="*/ 4482293 w 7400177"/>
              <a:gd name="connsiteY463" fmla="*/ 5730304 h 6046700"/>
              <a:gd name="connsiteX464" fmla="*/ 4482293 w 7400177"/>
              <a:gd name="connsiteY464" fmla="*/ 5695149 h 6046700"/>
              <a:gd name="connsiteX465" fmla="*/ 4535026 w 7400177"/>
              <a:gd name="connsiteY465" fmla="*/ 5642416 h 6046700"/>
              <a:gd name="connsiteX466" fmla="*/ 4570181 w 7400177"/>
              <a:gd name="connsiteY466" fmla="*/ 5642416 h 6046700"/>
              <a:gd name="connsiteX467" fmla="*/ 4570181 w 7400177"/>
              <a:gd name="connsiteY467" fmla="*/ 5536950 h 6046700"/>
              <a:gd name="connsiteX468" fmla="*/ 4675647 w 7400177"/>
              <a:gd name="connsiteY468" fmla="*/ 5396329 h 6046700"/>
              <a:gd name="connsiteX469" fmla="*/ 4658069 w 7400177"/>
              <a:gd name="connsiteY469" fmla="*/ 5343596 h 6046700"/>
              <a:gd name="connsiteX470" fmla="*/ 4359249 w 7400177"/>
              <a:gd name="connsiteY470" fmla="*/ 6046701 h 6046700"/>
              <a:gd name="connsiteX471" fmla="*/ 4376827 w 7400177"/>
              <a:gd name="connsiteY471" fmla="*/ 6046701 h 6046700"/>
              <a:gd name="connsiteX472" fmla="*/ 4394405 w 7400177"/>
              <a:gd name="connsiteY472" fmla="*/ 6046701 h 6046700"/>
              <a:gd name="connsiteX473" fmla="*/ 4429560 w 7400177"/>
              <a:gd name="connsiteY473" fmla="*/ 6029123 h 6046700"/>
              <a:gd name="connsiteX474" fmla="*/ 4429560 w 7400177"/>
              <a:gd name="connsiteY474" fmla="*/ 3726455 h 6046700"/>
              <a:gd name="connsiteX475" fmla="*/ 4411982 w 7400177"/>
              <a:gd name="connsiteY475" fmla="*/ 3673722 h 6046700"/>
              <a:gd name="connsiteX476" fmla="*/ 4464715 w 7400177"/>
              <a:gd name="connsiteY476" fmla="*/ 3550679 h 6046700"/>
              <a:gd name="connsiteX477" fmla="*/ 4429560 w 7400177"/>
              <a:gd name="connsiteY477" fmla="*/ 3304592 h 6046700"/>
              <a:gd name="connsiteX478" fmla="*/ 4499870 w 7400177"/>
              <a:gd name="connsiteY478" fmla="*/ 3199127 h 6046700"/>
              <a:gd name="connsiteX479" fmla="*/ 4447138 w 7400177"/>
              <a:gd name="connsiteY479" fmla="*/ 3146394 h 6046700"/>
              <a:gd name="connsiteX480" fmla="*/ 4447138 w 7400177"/>
              <a:gd name="connsiteY480" fmla="*/ 3111239 h 6046700"/>
              <a:gd name="connsiteX481" fmla="*/ 4499870 w 7400177"/>
              <a:gd name="connsiteY481" fmla="*/ 3058506 h 6046700"/>
              <a:gd name="connsiteX482" fmla="*/ 4517448 w 7400177"/>
              <a:gd name="connsiteY482" fmla="*/ 2970618 h 6046700"/>
              <a:gd name="connsiteX483" fmla="*/ 4552603 w 7400177"/>
              <a:gd name="connsiteY483" fmla="*/ 2935462 h 6046700"/>
              <a:gd name="connsiteX484" fmla="*/ 4535026 w 7400177"/>
              <a:gd name="connsiteY484" fmla="*/ 2882730 h 6046700"/>
              <a:gd name="connsiteX485" fmla="*/ 4429560 w 7400177"/>
              <a:gd name="connsiteY485" fmla="*/ 3726455 h 6046700"/>
              <a:gd name="connsiteX486" fmla="*/ 4517448 w 7400177"/>
              <a:gd name="connsiteY486" fmla="*/ 3954964 h 6046700"/>
              <a:gd name="connsiteX487" fmla="*/ 4429560 w 7400177"/>
              <a:gd name="connsiteY487" fmla="*/ 3726455 h 6046700"/>
              <a:gd name="connsiteX488" fmla="*/ 4605336 w 7400177"/>
              <a:gd name="connsiteY488" fmla="*/ 3691300 h 6046700"/>
              <a:gd name="connsiteX489" fmla="*/ 4658069 w 7400177"/>
              <a:gd name="connsiteY489" fmla="*/ 3638567 h 6046700"/>
              <a:gd name="connsiteX490" fmla="*/ 4675647 w 7400177"/>
              <a:gd name="connsiteY490" fmla="*/ 3656145 h 6046700"/>
              <a:gd name="connsiteX491" fmla="*/ 4675647 w 7400177"/>
              <a:gd name="connsiteY491" fmla="*/ 3620989 h 6046700"/>
              <a:gd name="connsiteX492" fmla="*/ 4781112 w 7400177"/>
              <a:gd name="connsiteY492" fmla="*/ 3620989 h 6046700"/>
              <a:gd name="connsiteX493" fmla="*/ 4886578 w 7400177"/>
              <a:gd name="connsiteY493" fmla="*/ 3550679 h 6046700"/>
              <a:gd name="connsiteX494" fmla="*/ 4904156 w 7400177"/>
              <a:gd name="connsiteY494" fmla="*/ 3427636 h 6046700"/>
              <a:gd name="connsiteX495" fmla="*/ 4447138 w 7400177"/>
              <a:gd name="connsiteY495" fmla="*/ 6029123 h 6046700"/>
              <a:gd name="connsiteX496" fmla="*/ 4464715 w 7400177"/>
              <a:gd name="connsiteY496" fmla="*/ 6011546 h 6046700"/>
              <a:gd name="connsiteX497" fmla="*/ 5132665 w 7400177"/>
              <a:gd name="connsiteY497" fmla="*/ 4271361 h 6046700"/>
              <a:gd name="connsiteX498" fmla="*/ 5097509 w 7400177"/>
              <a:gd name="connsiteY498" fmla="*/ 4236206 h 6046700"/>
              <a:gd name="connsiteX499" fmla="*/ 5044777 w 7400177"/>
              <a:gd name="connsiteY499" fmla="*/ 4253784 h 6046700"/>
              <a:gd name="connsiteX500" fmla="*/ 5027199 w 7400177"/>
              <a:gd name="connsiteY500" fmla="*/ 4201051 h 6046700"/>
              <a:gd name="connsiteX501" fmla="*/ 4939311 w 7400177"/>
              <a:gd name="connsiteY501" fmla="*/ 4218629 h 6046700"/>
              <a:gd name="connsiteX502" fmla="*/ 4904156 w 7400177"/>
              <a:gd name="connsiteY502" fmla="*/ 4148318 h 6046700"/>
              <a:gd name="connsiteX503" fmla="*/ 4921733 w 7400177"/>
              <a:gd name="connsiteY503" fmla="*/ 4130740 h 6046700"/>
              <a:gd name="connsiteX504" fmla="*/ 4886578 w 7400177"/>
              <a:gd name="connsiteY504" fmla="*/ 4095585 h 6046700"/>
              <a:gd name="connsiteX505" fmla="*/ 4851423 w 7400177"/>
              <a:gd name="connsiteY505" fmla="*/ 4130740 h 6046700"/>
              <a:gd name="connsiteX506" fmla="*/ 4816268 w 7400177"/>
              <a:gd name="connsiteY506" fmla="*/ 4095585 h 6046700"/>
              <a:gd name="connsiteX507" fmla="*/ 4693224 w 7400177"/>
              <a:gd name="connsiteY507" fmla="*/ 4113163 h 6046700"/>
              <a:gd name="connsiteX508" fmla="*/ 4622914 w 7400177"/>
              <a:gd name="connsiteY508" fmla="*/ 4078008 h 6046700"/>
              <a:gd name="connsiteX509" fmla="*/ 4517448 w 7400177"/>
              <a:gd name="connsiteY509" fmla="*/ 3954964 h 6046700"/>
              <a:gd name="connsiteX510" fmla="*/ 4517448 w 7400177"/>
              <a:gd name="connsiteY510" fmla="*/ 3972542 h 6046700"/>
              <a:gd name="connsiteX511" fmla="*/ 4517448 w 7400177"/>
              <a:gd name="connsiteY511" fmla="*/ 3972542 h 6046700"/>
              <a:gd name="connsiteX512" fmla="*/ 4956888 w 7400177"/>
              <a:gd name="connsiteY512" fmla="*/ 2636643 h 6046700"/>
              <a:gd name="connsiteX513" fmla="*/ 4956888 w 7400177"/>
              <a:gd name="connsiteY513" fmla="*/ 2671798 h 6046700"/>
              <a:gd name="connsiteX514" fmla="*/ 4781112 w 7400177"/>
              <a:gd name="connsiteY514" fmla="*/ 2706953 h 6046700"/>
              <a:gd name="connsiteX515" fmla="*/ 4781112 w 7400177"/>
              <a:gd name="connsiteY515" fmla="*/ 2742109 h 6046700"/>
              <a:gd name="connsiteX516" fmla="*/ 4728379 w 7400177"/>
              <a:gd name="connsiteY516" fmla="*/ 2706953 h 6046700"/>
              <a:gd name="connsiteX517" fmla="*/ 4640491 w 7400177"/>
              <a:gd name="connsiteY517" fmla="*/ 2847574 h 6046700"/>
              <a:gd name="connsiteX518" fmla="*/ 4587759 w 7400177"/>
              <a:gd name="connsiteY518" fmla="*/ 2829997 h 6046700"/>
              <a:gd name="connsiteX519" fmla="*/ 4587759 w 7400177"/>
              <a:gd name="connsiteY519" fmla="*/ 2865152 h 6046700"/>
              <a:gd name="connsiteX520" fmla="*/ 4535026 w 7400177"/>
              <a:gd name="connsiteY520" fmla="*/ 2882730 h 6046700"/>
              <a:gd name="connsiteX521" fmla="*/ 4658069 w 7400177"/>
              <a:gd name="connsiteY521" fmla="*/ 5343596 h 6046700"/>
              <a:gd name="connsiteX522" fmla="*/ 4693224 w 7400177"/>
              <a:gd name="connsiteY522" fmla="*/ 5273286 h 6046700"/>
              <a:gd name="connsiteX523" fmla="*/ 4763535 w 7400177"/>
              <a:gd name="connsiteY523" fmla="*/ 5273286 h 6046700"/>
              <a:gd name="connsiteX524" fmla="*/ 4763535 w 7400177"/>
              <a:gd name="connsiteY524" fmla="*/ 5308441 h 6046700"/>
              <a:gd name="connsiteX525" fmla="*/ 4798690 w 7400177"/>
              <a:gd name="connsiteY525" fmla="*/ 5308441 h 6046700"/>
              <a:gd name="connsiteX526" fmla="*/ 4816268 w 7400177"/>
              <a:gd name="connsiteY526" fmla="*/ 5255708 h 6046700"/>
              <a:gd name="connsiteX527" fmla="*/ 4781112 w 7400177"/>
              <a:gd name="connsiteY527" fmla="*/ 5255708 h 6046700"/>
              <a:gd name="connsiteX528" fmla="*/ 4816268 w 7400177"/>
              <a:gd name="connsiteY528" fmla="*/ 5220553 h 6046700"/>
              <a:gd name="connsiteX529" fmla="*/ 4886578 w 7400177"/>
              <a:gd name="connsiteY529" fmla="*/ 5255708 h 6046700"/>
              <a:gd name="connsiteX530" fmla="*/ 4939311 w 7400177"/>
              <a:gd name="connsiteY530" fmla="*/ 5220553 h 6046700"/>
              <a:gd name="connsiteX531" fmla="*/ 5150242 w 7400177"/>
              <a:gd name="connsiteY531" fmla="*/ 3462791 h 6046700"/>
              <a:gd name="connsiteX532" fmla="*/ 5097509 w 7400177"/>
              <a:gd name="connsiteY532" fmla="*/ 3445213 h 6046700"/>
              <a:gd name="connsiteX533" fmla="*/ 5079932 w 7400177"/>
              <a:gd name="connsiteY533" fmla="*/ 3480369 h 6046700"/>
              <a:gd name="connsiteX534" fmla="*/ 4904156 w 7400177"/>
              <a:gd name="connsiteY534" fmla="*/ 3427636 h 6046700"/>
              <a:gd name="connsiteX535" fmla="*/ 4904156 w 7400177"/>
              <a:gd name="connsiteY535" fmla="*/ 3427636 h 6046700"/>
              <a:gd name="connsiteX536" fmla="*/ 4869000 w 7400177"/>
              <a:gd name="connsiteY536" fmla="*/ 3357325 h 6046700"/>
              <a:gd name="connsiteX537" fmla="*/ 4904156 w 7400177"/>
              <a:gd name="connsiteY537" fmla="*/ 3357325 h 6046700"/>
              <a:gd name="connsiteX538" fmla="*/ 4904156 w 7400177"/>
              <a:gd name="connsiteY538" fmla="*/ 3322170 h 6046700"/>
              <a:gd name="connsiteX539" fmla="*/ 4921733 w 7400177"/>
              <a:gd name="connsiteY539" fmla="*/ 3339748 h 6046700"/>
              <a:gd name="connsiteX540" fmla="*/ 4904156 w 7400177"/>
              <a:gd name="connsiteY540" fmla="*/ 3287015 h 6046700"/>
              <a:gd name="connsiteX541" fmla="*/ 4956888 w 7400177"/>
              <a:gd name="connsiteY541" fmla="*/ 3234282 h 6046700"/>
              <a:gd name="connsiteX542" fmla="*/ 4956888 w 7400177"/>
              <a:gd name="connsiteY542" fmla="*/ 3163971 h 6046700"/>
              <a:gd name="connsiteX543" fmla="*/ 4921733 w 7400177"/>
              <a:gd name="connsiteY543" fmla="*/ 3093661 h 6046700"/>
              <a:gd name="connsiteX544" fmla="*/ 4886578 w 7400177"/>
              <a:gd name="connsiteY544" fmla="*/ 3093661 h 6046700"/>
              <a:gd name="connsiteX545" fmla="*/ 4886578 w 7400177"/>
              <a:gd name="connsiteY545" fmla="*/ 3023350 h 6046700"/>
              <a:gd name="connsiteX546" fmla="*/ 4921733 w 7400177"/>
              <a:gd name="connsiteY546" fmla="*/ 2988195 h 6046700"/>
              <a:gd name="connsiteX547" fmla="*/ 4904156 w 7400177"/>
              <a:gd name="connsiteY547" fmla="*/ 2953040 h 6046700"/>
              <a:gd name="connsiteX548" fmla="*/ 4992044 w 7400177"/>
              <a:gd name="connsiteY548" fmla="*/ 2935462 h 6046700"/>
              <a:gd name="connsiteX549" fmla="*/ 5027199 w 7400177"/>
              <a:gd name="connsiteY549" fmla="*/ 2865152 h 6046700"/>
              <a:gd name="connsiteX550" fmla="*/ 5009621 w 7400177"/>
              <a:gd name="connsiteY550" fmla="*/ 2812419 h 6046700"/>
              <a:gd name="connsiteX551" fmla="*/ 4939311 w 7400177"/>
              <a:gd name="connsiteY551" fmla="*/ 2777264 h 6046700"/>
              <a:gd name="connsiteX552" fmla="*/ 4939311 w 7400177"/>
              <a:gd name="connsiteY552" fmla="*/ 2742109 h 6046700"/>
              <a:gd name="connsiteX553" fmla="*/ 4956888 w 7400177"/>
              <a:gd name="connsiteY553" fmla="*/ 2759686 h 6046700"/>
              <a:gd name="connsiteX554" fmla="*/ 4956888 w 7400177"/>
              <a:gd name="connsiteY554" fmla="*/ 2724531 h 6046700"/>
              <a:gd name="connsiteX555" fmla="*/ 5009621 w 7400177"/>
              <a:gd name="connsiteY555" fmla="*/ 2706953 h 6046700"/>
              <a:gd name="connsiteX556" fmla="*/ 4956888 w 7400177"/>
              <a:gd name="connsiteY556" fmla="*/ 2636643 h 6046700"/>
              <a:gd name="connsiteX557" fmla="*/ 5255708 w 7400177"/>
              <a:gd name="connsiteY557" fmla="*/ 4535026 h 6046700"/>
              <a:gd name="connsiteX558" fmla="*/ 5220553 w 7400177"/>
              <a:gd name="connsiteY558" fmla="*/ 4552603 h 6046700"/>
              <a:gd name="connsiteX559" fmla="*/ 5150242 w 7400177"/>
              <a:gd name="connsiteY559" fmla="*/ 4517448 h 6046700"/>
              <a:gd name="connsiteX560" fmla="*/ 5150242 w 7400177"/>
              <a:gd name="connsiteY560" fmla="*/ 4552603 h 6046700"/>
              <a:gd name="connsiteX561" fmla="*/ 5115087 w 7400177"/>
              <a:gd name="connsiteY561" fmla="*/ 4552603 h 6046700"/>
              <a:gd name="connsiteX562" fmla="*/ 5062354 w 7400177"/>
              <a:gd name="connsiteY562" fmla="*/ 4605336 h 6046700"/>
              <a:gd name="connsiteX563" fmla="*/ 4992044 w 7400177"/>
              <a:gd name="connsiteY563" fmla="*/ 4605336 h 6046700"/>
              <a:gd name="connsiteX564" fmla="*/ 4939311 w 7400177"/>
              <a:gd name="connsiteY564" fmla="*/ 4658069 h 6046700"/>
              <a:gd name="connsiteX565" fmla="*/ 4939311 w 7400177"/>
              <a:gd name="connsiteY565" fmla="*/ 5220553 h 6046700"/>
              <a:gd name="connsiteX566" fmla="*/ 4939311 w 7400177"/>
              <a:gd name="connsiteY566" fmla="*/ 5150242 h 6046700"/>
              <a:gd name="connsiteX567" fmla="*/ 4974466 w 7400177"/>
              <a:gd name="connsiteY567" fmla="*/ 5115087 h 6046700"/>
              <a:gd name="connsiteX568" fmla="*/ 4939311 w 7400177"/>
              <a:gd name="connsiteY568" fmla="*/ 5115087 h 6046700"/>
              <a:gd name="connsiteX569" fmla="*/ 4956888 w 7400177"/>
              <a:gd name="connsiteY569" fmla="*/ 5062354 h 6046700"/>
              <a:gd name="connsiteX570" fmla="*/ 4921733 w 7400177"/>
              <a:gd name="connsiteY570" fmla="*/ 5027199 h 6046700"/>
              <a:gd name="connsiteX571" fmla="*/ 4921733 w 7400177"/>
              <a:gd name="connsiteY571" fmla="*/ 4939311 h 6046700"/>
              <a:gd name="connsiteX572" fmla="*/ 4886578 w 7400177"/>
              <a:gd name="connsiteY572" fmla="*/ 4904156 h 6046700"/>
              <a:gd name="connsiteX573" fmla="*/ 4886578 w 7400177"/>
              <a:gd name="connsiteY573" fmla="*/ 4869000 h 6046700"/>
              <a:gd name="connsiteX574" fmla="*/ 4974466 w 7400177"/>
              <a:gd name="connsiteY574" fmla="*/ 4781112 h 6046700"/>
              <a:gd name="connsiteX575" fmla="*/ 4974466 w 7400177"/>
              <a:gd name="connsiteY575" fmla="*/ 4710802 h 6046700"/>
              <a:gd name="connsiteX576" fmla="*/ 4939311 w 7400177"/>
              <a:gd name="connsiteY576" fmla="*/ 4658069 h 6046700"/>
              <a:gd name="connsiteX577" fmla="*/ 4939311 w 7400177"/>
              <a:gd name="connsiteY577" fmla="*/ 5220553 h 6046700"/>
              <a:gd name="connsiteX578" fmla="*/ 4939311 w 7400177"/>
              <a:gd name="connsiteY578" fmla="*/ 5255708 h 6046700"/>
              <a:gd name="connsiteX579" fmla="*/ 5044777 w 7400177"/>
              <a:gd name="connsiteY579" fmla="*/ 5255708 h 6046700"/>
              <a:gd name="connsiteX580" fmla="*/ 5044777 w 7400177"/>
              <a:gd name="connsiteY580" fmla="*/ 5290863 h 6046700"/>
              <a:gd name="connsiteX581" fmla="*/ 5009621 w 7400177"/>
              <a:gd name="connsiteY581" fmla="*/ 5290863 h 6046700"/>
              <a:gd name="connsiteX582" fmla="*/ 4974466 w 7400177"/>
              <a:gd name="connsiteY582" fmla="*/ 5361174 h 6046700"/>
              <a:gd name="connsiteX583" fmla="*/ 5009621 w 7400177"/>
              <a:gd name="connsiteY583" fmla="*/ 5378751 h 6046700"/>
              <a:gd name="connsiteX584" fmla="*/ 5132665 w 7400177"/>
              <a:gd name="connsiteY584" fmla="*/ 5326019 h 6046700"/>
              <a:gd name="connsiteX585" fmla="*/ 5202975 w 7400177"/>
              <a:gd name="connsiteY585" fmla="*/ 5361174 h 6046700"/>
              <a:gd name="connsiteX586" fmla="*/ 5185398 w 7400177"/>
              <a:gd name="connsiteY586" fmla="*/ 5343596 h 6046700"/>
              <a:gd name="connsiteX587" fmla="*/ 5220553 w 7400177"/>
              <a:gd name="connsiteY587" fmla="*/ 5308441 h 6046700"/>
              <a:gd name="connsiteX588" fmla="*/ 5677571 w 7400177"/>
              <a:gd name="connsiteY588" fmla="*/ 2531177 h 6046700"/>
              <a:gd name="connsiteX589" fmla="*/ 5554527 w 7400177"/>
              <a:gd name="connsiteY589" fmla="*/ 2513600 h 6046700"/>
              <a:gd name="connsiteX590" fmla="*/ 5554527 w 7400177"/>
              <a:gd name="connsiteY590" fmla="*/ 2372979 h 6046700"/>
              <a:gd name="connsiteX591" fmla="*/ 5536950 w 7400177"/>
              <a:gd name="connsiteY591" fmla="*/ 2390556 h 6046700"/>
              <a:gd name="connsiteX592" fmla="*/ 5501795 w 7400177"/>
              <a:gd name="connsiteY592" fmla="*/ 2355401 h 6046700"/>
              <a:gd name="connsiteX593" fmla="*/ 5519372 w 7400177"/>
              <a:gd name="connsiteY593" fmla="*/ 2337823 h 6046700"/>
              <a:gd name="connsiteX594" fmla="*/ 5484217 w 7400177"/>
              <a:gd name="connsiteY594" fmla="*/ 2267513 h 6046700"/>
              <a:gd name="connsiteX595" fmla="*/ 5378751 w 7400177"/>
              <a:gd name="connsiteY595" fmla="*/ 2302668 h 6046700"/>
              <a:gd name="connsiteX596" fmla="*/ 5308441 w 7400177"/>
              <a:gd name="connsiteY596" fmla="*/ 2408134 h 6046700"/>
              <a:gd name="connsiteX597" fmla="*/ 5290863 w 7400177"/>
              <a:gd name="connsiteY597" fmla="*/ 2390556 h 6046700"/>
              <a:gd name="connsiteX598" fmla="*/ 5238130 w 7400177"/>
              <a:gd name="connsiteY598" fmla="*/ 2443289 h 6046700"/>
              <a:gd name="connsiteX599" fmla="*/ 5202975 w 7400177"/>
              <a:gd name="connsiteY599" fmla="*/ 2408134 h 6046700"/>
              <a:gd name="connsiteX600" fmla="*/ 5132665 w 7400177"/>
              <a:gd name="connsiteY600" fmla="*/ 2443289 h 6046700"/>
              <a:gd name="connsiteX601" fmla="*/ 5132665 w 7400177"/>
              <a:gd name="connsiteY601" fmla="*/ 2478444 h 6046700"/>
              <a:gd name="connsiteX602" fmla="*/ 5062354 w 7400177"/>
              <a:gd name="connsiteY602" fmla="*/ 2478444 h 6046700"/>
              <a:gd name="connsiteX603" fmla="*/ 5079932 w 7400177"/>
              <a:gd name="connsiteY603" fmla="*/ 2408134 h 6046700"/>
              <a:gd name="connsiteX604" fmla="*/ 5009621 w 7400177"/>
              <a:gd name="connsiteY604" fmla="*/ 2372979 h 6046700"/>
              <a:gd name="connsiteX605" fmla="*/ 4974466 w 7400177"/>
              <a:gd name="connsiteY605" fmla="*/ 2478444 h 6046700"/>
              <a:gd name="connsiteX606" fmla="*/ 4921733 w 7400177"/>
              <a:gd name="connsiteY606" fmla="*/ 2496022 h 6046700"/>
              <a:gd name="connsiteX607" fmla="*/ 4956888 w 7400177"/>
              <a:gd name="connsiteY607" fmla="*/ 2636643 h 6046700"/>
              <a:gd name="connsiteX608" fmla="*/ 5255708 w 7400177"/>
              <a:gd name="connsiteY608" fmla="*/ 3726455 h 6046700"/>
              <a:gd name="connsiteX609" fmla="*/ 5255708 w 7400177"/>
              <a:gd name="connsiteY609" fmla="*/ 3761610 h 6046700"/>
              <a:gd name="connsiteX610" fmla="*/ 5308441 w 7400177"/>
              <a:gd name="connsiteY610" fmla="*/ 3779188 h 6046700"/>
              <a:gd name="connsiteX611" fmla="*/ 5326018 w 7400177"/>
              <a:gd name="connsiteY611" fmla="*/ 3831921 h 6046700"/>
              <a:gd name="connsiteX612" fmla="*/ 5273286 w 7400177"/>
              <a:gd name="connsiteY612" fmla="*/ 3884654 h 6046700"/>
              <a:gd name="connsiteX613" fmla="*/ 5202975 w 7400177"/>
              <a:gd name="connsiteY613" fmla="*/ 3814343 h 6046700"/>
              <a:gd name="connsiteX614" fmla="*/ 5167820 w 7400177"/>
              <a:gd name="connsiteY614" fmla="*/ 3849499 h 6046700"/>
              <a:gd name="connsiteX615" fmla="*/ 5185398 w 7400177"/>
              <a:gd name="connsiteY615" fmla="*/ 3902231 h 6046700"/>
              <a:gd name="connsiteX616" fmla="*/ 5150242 w 7400177"/>
              <a:gd name="connsiteY616" fmla="*/ 3902231 h 6046700"/>
              <a:gd name="connsiteX617" fmla="*/ 5132665 w 7400177"/>
              <a:gd name="connsiteY617" fmla="*/ 3954964 h 6046700"/>
              <a:gd name="connsiteX618" fmla="*/ 5062354 w 7400177"/>
              <a:gd name="connsiteY618" fmla="*/ 3990119 h 6046700"/>
              <a:gd name="connsiteX619" fmla="*/ 5115087 w 7400177"/>
              <a:gd name="connsiteY619" fmla="*/ 4042852 h 6046700"/>
              <a:gd name="connsiteX620" fmla="*/ 5115087 w 7400177"/>
              <a:gd name="connsiteY620" fmla="*/ 4078008 h 6046700"/>
              <a:gd name="connsiteX621" fmla="*/ 5220553 w 7400177"/>
              <a:gd name="connsiteY621" fmla="*/ 4078008 h 6046700"/>
              <a:gd name="connsiteX622" fmla="*/ 5220553 w 7400177"/>
              <a:gd name="connsiteY622" fmla="*/ 4183473 h 6046700"/>
              <a:gd name="connsiteX623" fmla="*/ 5167820 w 7400177"/>
              <a:gd name="connsiteY623" fmla="*/ 4201051 h 6046700"/>
              <a:gd name="connsiteX624" fmla="*/ 5132665 w 7400177"/>
              <a:gd name="connsiteY624" fmla="*/ 4271361 h 6046700"/>
              <a:gd name="connsiteX625" fmla="*/ 5255708 w 7400177"/>
              <a:gd name="connsiteY625" fmla="*/ 4535026 h 6046700"/>
              <a:gd name="connsiteX626" fmla="*/ 5202975 w 7400177"/>
              <a:gd name="connsiteY626" fmla="*/ 4429560 h 6046700"/>
              <a:gd name="connsiteX627" fmla="*/ 5202975 w 7400177"/>
              <a:gd name="connsiteY627" fmla="*/ 4359250 h 6046700"/>
              <a:gd name="connsiteX628" fmla="*/ 5238130 w 7400177"/>
              <a:gd name="connsiteY628" fmla="*/ 4324094 h 6046700"/>
              <a:gd name="connsiteX629" fmla="*/ 5132665 w 7400177"/>
              <a:gd name="connsiteY629" fmla="*/ 4271361 h 6046700"/>
              <a:gd name="connsiteX630" fmla="*/ 5501795 w 7400177"/>
              <a:gd name="connsiteY630" fmla="*/ 3076083 h 6046700"/>
              <a:gd name="connsiteX631" fmla="*/ 5413907 w 7400177"/>
              <a:gd name="connsiteY631" fmla="*/ 3163971 h 6046700"/>
              <a:gd name="connsiteX632" fmla="*/ 5343596 w 7400177"/>
              <a:gd name="connsiteY632" fmla="*/ 3163971 h 6046700"/>
              <a:gd name="connsiteX633" fmla="*/ 5290863 w 7400177"/>
              <a:gd name="connsiteY633" fmla="*/ 3216704 h 6046700"/>
              <a:gd name="connsiteX634" fmla="*/ 5273286 w 7400177"/>
              <a:gd name="connsiteY634" fmla="*/ 3199127 h 6046700"/>
              <a:gd name="connsiteX635" fmla="*/ 5255708 w 7400177"/>
              <a:gd name="connsiteY635" fmla="*/ 3251859 h 6046700"/>
              <a:gd name="connsiteX636" fmla="*/ 5220553 w 7400177"/>
              <a:gd name="connsiteY636" fmla="*/ 3251859 h 6046700"/>
              <a:gd name="connsiteX637" fmla="*/ 5220553 w 7400177"/>
              <a:gd name="connsiteY637" fmla="*/ 3287015 h 6046700"/>
              <a:gd name="connsiteX638" fmla="*/ 5132665 w 7400177"/>
              <a:gd name="connsiteY638" fmla="*/ 3374903 h 6046700"/>
              <a:gd name="connsiteX639" fmla="*/ 5150242 w 7400177"/>
              <a:gd name="connsiteY639" fmla="*/ 3462791 h 6046700"/>
              <a:gd name="connsiteX640" fmla="*/ 5255708 w 7400177"/>
              <a:gd name="connsiteY640" fmla="*/ 3726455 h 6046700"/>
              <a:gd name="connsiteX641" fmla="*/ 5150242 w 7400177"/>
              <a:gd name="connsiteY641" fmla="*/ 3726455 h 6046700"/>
              <a:gd name="connsiteX642" fmla="*/ 5150242 w 7400177"/>
              <a:gd name="connsiteY642" fmla="*/ 3691300 h 6046700"/>
              <a:gd name="connsiteX643" fmla="*/ 5115087 w 7400177"/>
              <a:gd name="connsiteY643" fmla="*/ 3691300 h 6046700"/>
              <a:gd name="connsiteX644" fmla="*/ 5115087 w 7400177"/>
              <a:gd name="connsiteY644" fmla="*/ 3656145 h 6046700"/>
              <a:gd name="connsiteX645" fmla="*/ 5097509 w 7400177"/>
              <a:gd name="connsiteY645" fmla="*/ 3673722 h 6046700"/>
              <a:gd name="connsiteX646" fmla="*/ 5062354 w 7400177"/>
              <a:gd name="connsiteY646" fmla="*/ 3638567 h 6046700"/>
              <a:gd name="connsiteX647" fmla="*/ 5202975 w 7400177"/>
              <a:gd name="connsiteY647" fmla="*/ 3497946 h 6046700"/>
              <a:gd name="connsiteX648" fmla="*/ 5238130 w 7400177"/>
              <a:gd name="connsiteY648" fmla="*/ 3497946 h 6046700"/>
              <a:gd name="connsiteX649" fmla="*/ 5238130 w 7400177"/>
              <a:gd name="connsiteY649" fmla="*/ 3462791 h 6046700"/>
              <a:gd name="connsiteX650" fmla="*/ 5132665 w 7400177"/>
              <a:gd name="connsiteY650" fmla="*/ 3533101 h 6046700"/>
              <a:gd name="connsiteX651" fmla="*/ 5150242 w 7400177"/>
              <a:gd name="connsiteY651" fmla="*/ 3462791 h 6046700"/>
              <a:gd name="connsiteX652" fmla="*/ 5220553 w 7400177"/>
              <a:gd name="connsiteY652" fmla="*/ 5308441 h 6046700"/>
              <a:gd name="connsiteX653" fmla="*/ 5202975 w 7400177"/>
              <a:gd name="connsiteY653" fmla="*/ 5255708 h 6046700"/>
              <a:gd name="connsiteX654" fmla="*/ 5326018 w 7400177"/>
              <a:gd name="connsiteY654" fmla="*/ 5062354 h 6046700"/>
              <a:gd name="connsiteX655" fmla="*/ 5308441 w 7400177"/>
              <a:gd name="connsiteY655" fmla="*/ 5009621 h 6046700"/>
              <a:gd name="connsiteX656" fmla="*/ 5378751 w 7400177"/>
              <a:gd name="connsiteY656" fmla="*/ 4974466 h 6046700"/>
              <a:gd name="connsiteX657" fmla="*/ 5396329 w 7400177"/>
              <a:gd name="connsiteY657" fmla="*/ 4921733 h 6046700"/>
              <a:gd name="connsiteX658" fmla="*/ 5361174 w 7400177"/>
              <a:gd name="connsiteY658" fmla="*/ 4886578 h 6046700"/>
              <a:gd name="connsiteX659" fmla="*/ 5413907 w 7400177"/>
              <a:gd name="connsiteY659" fmla="*/ 4869000 h 6046700"/>
              <a:gd name="connsiteX660" fmla="*/ 5413907 w 7400177"/>
              <a:gd name="connsiteY660" fmla="*/ 4833845 h 6046700"/>
              <a:gd name="connsiteX661" fmla="*/ 5466639 w 7400177"/>
              <a:gd name="connsiteY661" fmla="*/ 4851423 h 6046700"/>
              <a:gd name="connsiteX662" fmla="*/ 5572105 w 7400177"/>
              <a:gd name="connsiteY662" fmla="*/ 4781112 h 6046700"/>
              <a:gd name="connsiteX663" fmla="*/ 5396329 w 7400177"/>
              <a:gd name="connsiteY663" fmla="*/ 5519372 h 6046700"/>
              <a:gd name="connsiteX664" fmla="*/ 5343596 w 7400177"/>
              <a:gd name="connsiteY664" fmla="*/ 5361174 h 6046700"/>
              <a:gd name="connsiteX665" fmla="*/ 5308441 w 7400177"/>
              <a:gd name="connsiteY665" fmla="*/ 5361174 h 6046700"/>
              <a:gd name="connsiteX666" fmla="*/ 5273286 w 7400177"/>
              <a:gd name="connsiteY666" fmla="*/ 5326019 h 6046700"/>
              <a:gd name="connsiteX667" fmla="*/ 5290863 w 7400177"/>
              <a:gd name="connsiteY667" fmla="*/ 5308441 h 6046700"/>
              <a:gd name="connsiteX668" fmla="*/ 5220553 w 7400177"/>
              <a:gd name="connsiteY668" fmla="*/ 5308441 h 6046700"/>
              <a:gd name="connsiteX669" fmla="*/ 5536950 w 7400177"/>
              <a:gd name="connsiteY669" fmla="*/ 4605336 h 6046700"/>
              <a:gd name="connsiteX670" fmla="*/ 5536950 w 7400177"/>
              <a:gd name="connsiteY670" fmla="*/ 4570181 h 6046700"/>
              <a:gd name="connsiteX671" fmla="*/ 5466639 w 7400177"/>
              <a:gd name="connsiteY671" fmla="*/ 4570181 h 6046700"/>
              <a:gd name="connsiteX672" fmla="*/ 5413907 w 7400177"/>
              <a:gd name="connsiteY672" fmla="*/ 4517448 h 6046700"/>
              <a:gd name="connsiteX673" fmla="*/ 5378751 w 7400177"/>
              <a:gd name="connsiteY673" fmla="*/ 4517448 h 6046700"/>
              <a:gd name="connsiteX674" fmla="*/ 5396329 w 7400177"/>
              <a:gd name="connsiteY674" fmla="*/ 4535026 h 6046700"/>
              <a:gd name="connsiteX675" fmla="*/ 5343596 w 7400177"/>
              <a:gd name="connsiteY675" fmla="*/ 4570181 h 6046700"/>
              <a:gd name="connsiteX676" fmla="*/ 5326018 w 7400177"/>
              <a:gd name="connsiteY676" fmla="*/ 4552603 h 6046700"/>
              <a:gd name="connsiteX677" fmla="*/ 5361174 w 7400177"/>
              <a:gd name="connsiteY677" fmla="*/ 4517448 h 6046700"/>
              <a:gd name="connsiteX678" fmla="*/ 5326018 w 7400177"/>
              <a:gd name="connsiteY678" fmla="*/ 4482293 h 6046700"/>
              <a:gd name="connsiteX679" fmla="*/ 5255708 w 7400177"/>
              <a:gd name="connsiteY679" fmla="*/ 4535026 h 6046700"/>
              <a:gd name="connsiteX680" fmla="*/ 5273286 w 7400177"/>
              <a:gd name="connsiteY680" fmla="*/ 3726455 h 6046700"/>
              <a:gd name="connsiteX681" fmla="*/ 5255708 w 7400177"/>
              <a:gd name="connsiteY681" fmla="*/ 3726455 h 6046700"/>
              <a:gd name="connsiteX682" fmla="*/ 5695148 w 7400177"/>
              <a:gd name="connsiteY682" fmla="*/ 3656145 h 6046700"/>
              <a:gd name="connsiteX683" fmla="*/ 5624838 w 7400177"/>
              <a:gd name="connsiteY683" fmla="*/ 3656145 h 6046700"/>
              <a:gd name="connsiteX684" fmla="*/ 5624838 w 7400177"/>
              <a:gd name="connsiteY684" fmla="*/ 3691300 h 6046700"/>
              <a:gd name="connsiteX685" fmla="*/ 5572105 w 7400177"/>
              <a:gd name="connsiteY685" fmla="*/ 3708878 h 6046700"/>
              <a:gd name="connsiteX686" fmla="*/ 5554527 w 7400177"/>
              <a:gd name="connsiteY686" fmla="*/ 3761610 h 6046700"/>
              <a:gd name="connsiteX687" fmla="*/ 5501795 w 7400177"/>
              <a:gd name="connsiteY687" fmla="*/ 3708878 h 6046700"/>
              <a:gd name="connsiteX688" fmla="*/ 5466639 w 7400177"/>
              <a:gd name="connsiteY688" fmla="*/ 3744033 h 6046700"/>
              <a:gd name="connsiteX689" fmla="*/ 5413907 w 7400177"/>
              <a:gd name="connsiteY689" fmla="*/ 3726455 h 6046700"/>
              <a:gd name="connsiteX690" fmla="*/ 5413907 w 7400177"/>
              <a:gd name="connsiteY690" fmla="*/ 3761610 h 6046700"/>
              <a:gd name="connsiteX691" fmla="*/ 5343596 w 7400177"/>
              <a:gd name="connsiteY691" fmla="*/ 3656145 h 6046700"/>
              <a:gd name="connsiteX692" fmla="*/ 5290863 w 7400177"/>
              <a:gd name="connsiteY692" fmla="*/ 3673722 h 6046700"/>
              <a:gd name="connsiteX693" fmla="*/ 5273286 w 7400177"/>
              <a:gd name="connsiteY693" fmla="*/ 3726455 h 6046700"/>
              <a:gd name="connsiteX694" fmla="*/ 5747881 w 7400177"/>
              <a:gd name="connsiteY694" fmla="*/ 4306517 h 6046700"/>
              <a:gd name="connsiteX695" fmla="*/ 5730304 w 7400177"/>
              <a:gd name="connsiteY695" fmla="*/ 4324094 h 6046700"/>
              <a:gd name="connsiteX696" fmla="*/ 5695148 w 7400177"/>
              <a:gd name="connsiteY696" fmla="*/ 4288939 h 6046700"/>
              <a:gd name="connsiteX697" fmla="*/ 5624838 w 7400177"/>
              <a:gd name="connsiteY697" fmla="*/ 4288939 h 6046700"/>
              <a:gd name="connsiteX698" fmla="*/ 5607260 w 7400177"/>
              <a:gd name="connsiteY698" fmla="*/ 4271361 h 6046700"/>
              <a:gd name="connsiteX699" fmla="*/ 5642416 w 7400177"/>
              <a:gd name="connsiteY699" fmla="*/ 4236206 h 6046700"/>
              <a:gd name="connsiteX700" fmla="*/ 5607260 w 7400177"/>
              <a:gd name="connsiteY700" fmla="*/ 4236206 h 6046700"/>
              <a:gd name="connsiteX701" fmla="*/ 5607260 w 7400177"/>
              <a:gd name="connsiteY701" fmla="*/ 4201051 h 6046700"/>
              <a:gd name="connsiteX702" fmla="*/ 5589683 w 7400177"/>
              <a:gd name="connsiteY702" fmla="*/ 4218629 h 6046700"/>
              <a:gd name="connsiteX703" fmla="*/ 5554527 w 7400177"/>
              <a:gd name="connsiteY703" fmla="*/ 4183473 h 6046700"/>
              <a:gd name="connsiteX704" fmla="*/ 5589683 w 7400177"/>
              <a:gd name="connsiteY704" fmla="*/ 4148318 h 6046700"/>
              <a:gd name="connsiteX705" fmla="*/ 5572105 w 7400177"/>
              <a:gd name="connsiteY705" fmla="*/ 4130740 h 6046700"/>
              <a:gd name="connsiteX706" fmla="*/ 5607260 w 7400177"/>
              <a:gd name="connsiteY706" fmla="*/ 4130740 h 6046700"/>
              <a:gd name="connsiteX707" fmla="*/ 5589683 w 7400177"/>
              <a:gd name="connsiteY707" fmla="*/ 4078008 h 6046700"/>
              <a:gd name="connsiteX708" fmla="*/ 5659993 w 7400177"/>
              <a:gd name="connsiteY708" fmla="*/ 4078008 h 6046700"/>
              <a:gd name="connsiteX709" fmla="*/ 5677571 w 7400177"/>
              <a:gd name="connsiteY709" fmla="*/ 4025275 h 6046700"/>
              <a:gd name="connsiteX710" fmla="*/ 5624838 w 7400177"/>
              <a:gd name="connsiteY710" fmla="*/ 4007697 h 6046700"/>
              <a:gd name="connsiteX711" fmla="*/ 5624838 w 7400177"/>
              <a:gd name="connsiteY711" fmla="*/ 4042852 h 6046700"/>
              <a:gd name="connsiteX712" fmla="*/ 5554527 w 7400177"/>
              <a:gd name="connsiteY712" fmla="*/ 4042852 h 6046700"/>
              <a:gd name="connsiteX713" fmla="*/ 5554527 w 7400177"/>
              <a:gd name="connsiteY713" fmla="*/ 4007697 h 6046700"/>
              <a:gd name="connsiteX714" fmla="*/ 5501795 w 7400177"/>
              <a:gd name="connsiteY714" fmla="*/ 3954964 h 6046700"/>
              <a:gd name="connsiteX715" fmla="*/ 5536950 w 7400177"/>
              <a:gd name="connsiteY715" fmla="*/ 3884654 h 6046700"/>
              <a:gd name="connsiteX716" fmla="*/ 5466639 w 7400177"/>
              <a:gd name="connsiteY716" fmla="*/ 3884654 h 6046700"/>
              <a:gd name="connsiteX717" fmla="*/ 5484217 w 7400177"/>
              <a:gd name="connsiteY717" fmla="*/ 3867076 h 6046700"/>
              <a:gd name="connsiteX718" fmla="*/ 5431484 w 7400177"/>
              <a:gd name="connsiteY718" fmla="*/ 3814343 h 6046700"/>
              <a:gd name="connsiteX719" fmla="*/ 5273286 w 7400177"/>
              <a:gd name="connsiteY719" fmla="*/ 3726455 h 6046700"/>
              <a:gd name="connsiteX720" fmla="*/ 5431484 w 7400177"/>
              <a:gd name="connsiteY720" fmla="*/ 2724531 h 6046700"/>
              <a:gd name="connsiteX721" fmla="*/ 5396329 w 7400177"/>
              <a:gd name="connsiteY721" fmla="*/ 2689376 h 6046700"/>
              <a:gd name="connsiteX722" fmla="*/ 5449062 w 7400177"/>
              <a:gd name="connsiteY722" fmla="*/ 2636643 h 6046700"/>
              <a:gd name="connsiteX723" fmla="*/ 5378751 w 7400177"/>
              <a:gd name="connsiteY723" fmla="*/ 2636643 h 6046700"/>
              <a:gd name="connsiteX724" fmla="*/ 5308441 w 7400177"/>
              <a:gd name="connsiteY724" fmla="*/ 2566332 h 6046700"/>
              <a:gd name="connsiteX725" fmla="*/ 5273286 w 7400177"/>
              <a:gd name="connsiteY725" fmla="*/ 2601488 h 6046700"/>
              <a:gd name="connsiteX726" fmla="*/ 5290863 w 7400177"/>
              <a:gd name="connsiteY726" fmla="*/ 2619065 h 6046700"/>
              <a:gd name="connsiteX727" fmla="*/ 5185398 w 7400177"/>
              <a:gd name="connsiteY727" fmla="*/ 2671798 h 6046700"/>
              <a:gd name="connsiteX728" fmla="*/ 5220553 w 7400177"/>
              <a:gd name="connsiteY728" fmla="*/ 2706953 h 6046700"/>
              <a:gd name="connsiteX729" fmla="*/ 5150242 w 7400177"/>
              <a:gd name="connsiteY729" fmla="*/ 2777264 h 6046700"/>
              <a:gd name="connsiteX730" fmla="*/ 5150242 w 7400177"/>
              <a:gd name="connsiteY730" fmla="*/ 2812419 h 6046700"/>
              <a:gd name="connsiteX731" fmla="*/ 5202975 w 7400177"/>
              <a:gd name="connsiteY731" fmla="*/ 2865152 h 6046700"/>
              <a:gd name="connsiteX732" fmla="*/ 5273286 w 7400177"/>
              <a:gd name="connsiteY732" fmla="*/ 2865152 h 6046700"/>
              <a:gd name="connsiteX733" fmla="*/ 5308441 w 7400177"/>
              <a:gd name="connsiteY733" fmla="*/ 2829997 h 6046700"/>
              <a:gd name="connsiteX734" fmla="*/ 5343596 w 7400177"/>
              <a:gd name="connsiteY734" fmla="*/ 2847574 h 6046700"/>
              <a:gd name="connsiteX735" fmla="*/ 5466639 w 7400177"/>
              <a:gd name="connsiteY735" fmla="*/ 3023350 h 6046700"/>
              <a:gd name="connsiteX736" fmla="*/ 5413907 w 7400177"/>
              <a:gd name="connsiteY736" fmla="*/ 3040928 h 6046700"/>
              <a:gd name="connsiteX737" fmla="*/ 5326018 w 7400177"/>
              <a:gd name="connsiteY737" fmla="*/ 2988195 h 6046700"/>
              <a:gd name="connsiteX738" fmla="*/ 5361174 w 7400177"/>
              <a:gd name="connsiteY738" fmla="*/ 2917885 h 6046700"/>
              <a:gd name="connsiteX739" fmla="*/ 5343596 w 7400177"/>
              <a:gd name="connsiteY739" fmla="*/ 2847574 h 6046700"/>
              <a:gd name="connsiteX740" fmla="*/ 5361174 w 7400177"/>
              <a:gd name="connsiteY740" fmla="*/ 2829997 h 6046700"/>
              <a:gd name="connsiteX741" fmla="*/ 5343596 w 7400177"/>
              <a:gd name="connsiteY741" fmla="*/ 2847574 h 6046700"/>
              <a:gd name="connsiteX742" fmla="*/ 5361174 w 7400177"/>
              <a:gd name="connsiteY742" fmla="*/ 2829997 h 6046700"/>
              <a:gd name="connsiteX743" fmla="*/ 5396329 w 7400177"/>
              <a:gd name="connsiteY743" fmla="*/ 2829997 h 6046700"/>
              <a:gd name="connsiteX744" fmla="*/ 5396329 w 7400177"/>
              <a:gd name="connsiteY744" fmla="*/ 2759686 h 6046700"/>
              <a:gd name="connsiteX745" fmla="*/ 5396329 w 7400177"/>
              <a:gd name="connsiteY745" fmla="*/ 2759686 h 6046700"/>
              <a:gd name="connsiteX746" fmla="*/ 5343596 w 7400177"/>
              <a:gd name="connsiteY746" fmla="*/ 2777264 h 6046700"/>
              <a:gd name="connsiteX747" fmla="*/ 5361174 w 7400177"/>
              <a:gd name="connsiteY747" fmla="*/ 2829997 h 6046700"/>
              <a:gd name="connsiteX748" fmla="*/ 5396329 w 7400177"/>
              <a:gd name="connsiteY748" fmla="*/ 5519372 h 6046700"/>
              <a:gd name="connsiteX749" fmla="*/ 5413907 w 7400177"/>
              <a:gd name="connsiteY749" fmla="*/ 5536950 h 6046700"/>
              <a:gd name="connsiteX750" fmla="*/ 5431484 w 7400177"/>
              <a:gd name="connsiteY750" fmla="*/ 2724531 h 6046700"/>
              <a:gd name="connsiteX751" fmla="*/ 5396329 w 7400177"/>
              <a:gd name="connsiteY751" fmla="*/ 2759686 h 6046700"/>
              <a:gd name="connsiteX752" fmla="*/ 5413907 w 7400177"/>
              <a:gd name="connsiteY752" fmla="*/ 5554528 h 6046700"/>
              <a:gd name="connsiteX753" fmla="*/ 5431484 w 7400177"/>
              <a:gd name="connsiteY753" fmla="*/ 5554528 h 6046700"/>
              <a:gd name="connsiteX754" fmla="*/ 5431484 w 7400177"/>
              <a:gd name="connsiteY754" fmla="*/ 2724531 h 6046700"/>
              <a:gd name="connsiteX755" fmla="*/ 5484217 w 7400177"/>
              <a:gd name="connsiteY755" fmla="*/ 2777264 h 6046700"/>
              <a:gd name="connsiteX756" fmla="*/ 5449062 w 7400177"/>
              <a:gd name="connsiteY756" fmla="*/ 2777264 h 6046700"/>
              <a:gd name="connsiteX757" fmla="*/ 5449062 w 7400177"/>
              <a:gd name="connsiteY757" fmla="*/ 2812419 h 6046700"/>
              <a:gd name="connsiteX758" fmla="*/ 5519372 w 7400177"/>
              <a:gd name="connsiteY758" fmla="*/ 2917885 h 6046700"/>
              <a:gd name="connsiteX759" fmla="*/ 5536950 w 7400177"/>
              <a:gd name="connsiteY759" fmla="*/ 4605336 h 6046700"/>
              <a:gd name="connsiteX760" fmla="*/ 5642416 w 7400177"/>
              <a:gd name="connsiteY760" fmla="*/ 4499871 h 6046700"/>
              <a:gd name="connsiteX761" fmla="*/ 5624838 w 7400177"/>
              <a:gd name="connsiteY761" fmla="*/ 4482293 h 6046700"/>
              <a:gd name="connsiteX762" fmla="*/ 5712726 w 7400177"/>
              <a:gd name="connsiteY762" fmla="*/ 4429560 h 6046700"/>
              <a:gd name="connsiteX763" fmla="*/ 5677571 w 7400177"/>
              <a:gd name="connsiteY763" fmla="*/ 4394405 h 6046700"/>
              <a:gd name="connsiteX764" fmla="*/ 5730304 w 7400177"/>
              <a:gd name="connsiteY764" fmla="*/ 4376827 h 6046700"/>
              <a:gd name="connsiteX765" fmla="*/ 5747881 w 7400177"/>
              <a:gd name="connsiteY765" fmla="*/ 4306517 h 6046700"/>
              <a:gd name="connsiteX766" fmla="*/ 5536950 w 7400177"/>
              <a:gd name="connsiteY766" fmla="*/ 4605336 h 6046700"/>
              <a:gd name="connsiteX767" fmla="*/ 5519372 w 7400177"/>
              <a:gd name="connsiteY767" fmla="*/ 4658069 h 6046700"/>
              <a:gd name="connsiteX768" fmla="*/ 5572105 w 7400177"/>
              <a:gd name="connsiteY768" fmla="*/ 4710802 h 6046700"/>
              <a:gd name="connsiteX769" fmla="*/ 5572105 w 7400177"/>
              <a:gd name="connsiteY769" fmla="*/ 4781112 h 6046700"/>
              <a:gd name="connsiteX770" fmla="*/ 5853347 w 7400177"/>
              <a:gd name="connsiteY770" fmla="*/ 4956889 h 6046700"/>
              <a:gd name="connsiteX771" fmla="*/ 5835769 w 7400177"/>
              <a:gd name="connsiteY771" fmla="*/ 4904156 h 6046700"/>
              <a:gd name="connsiteX772" fmla="*/ 5765459 w 7400177"/>
              <a:gd name="connsiteY772" fmla="*/ 4939311 h 6046700"/>
              <a:gd name="connsiteX773" fmla="*/ 5730304 w 7400177"/>
              <a:gd name="connsiteY773" fmla="*/ 4869000 h 6046700"/>
              <a:gd name="connsiteX774" fmla="*/ 5677571 w 7400177"/>
              <a:gd name="connsiteY774" fmla="*/ 4921733 h 6046700"/>
              <a:gd name="connsiteX775" fmla="*/ 5624838 w 7400177"/>
              <a:gd name="connsiteY775" fmla="*/ 4904156 h 6046700"/>
              <a:gd name="connsiteX776" fmla="*/ 5624838 w 7400177"/>
              <a:gd name="connsiteY776" fmla="*/ 4781112 h 6046700"/>
              <a:gd name="connsiteX777" fmla="*/ 5572105 w 7400177"/>
              <a:gd name="connsiteY777" fmla="*/ 4781112 h 6046700"/>
              <a:gd name="connsiteX778" fmla="*/ 5677571 w 7400177"/>
              <a:gd name="connsiteY778" fmla="*/ 2531177 h 6046700"/>
              <a:gd name="connsiteX779" fmla="*/ 5712726 w 7400177"/>
              <a:gd name="connsiteY779" fmla="*/ 2496022 h 6046700"/>
              <a:gd name="connsiteX780" fmla="*/ 5712726 w 7400177"/>
              <a:gd name="connsiteY780" fmla="*/ 2320246 h 6046700"/>
              <a:gd name="connsiteX781" fmla="*/ 5800614 w 7400177"/>
              <a:gd name="connsiteY781" fmla="*/ 2408134 h 6046700"/>
              <a:gd name="connsiteX782" fmla="*/ 5800614 w 7400177"/>
              <a:gd name="connsiteY782" fmla="*/ 2443289 h 6046700"/>
              <a:gd name="connsiteX783" fmla="*/ 5906080 w 7400177"/>
              <a:gd name="connsiteY783" fmla="*/ 2337823 h 6046700"/>
              <a:gd name="connsiteX784" fmla="*/ 5923657 w 7400177"/>
              <a:gd name="connsiteY784" fmla="*/ 2355401 h 6046700"/>
              <a:gd name="connsiteX785" fmla="*/ 5976390 w 7400177"/>
              <a:gd name="connsiteY785" fmla="*/ 2302668 h 6046700"/>
              <a:gd name="connsiteX786" fmla="*/ 6046701 w 7400177"/>
              <a:gd name="connsiteY786" fmla="*/ 2302668 h 6046700"/>
              <a:gd name="connsiteX787" fmla="*/ 6081856 w 7400177"/>
              <a:gd name="connsiteY787" fmla="*/ 2249935 h 6046700"/>
              <a:gd name="connsiteX788" fmla="*/ 6222477 w 7400177"/>
              <a:gd name="connsiteY788" fmla="*/ 2249935 h 6046700"/>
              <a:gd name="connsiteX789" fmla="*/ 6275210 w 7400177"/>
              <a:gd name="connsiteY789" fmla="*/ 2197202 h 6046700"/>
              <a:gd name="connsiteX790" fmla="*/ 6310365 w 7400177"/>
              <a:gd name="connsiteY790" fmla="*/ 2197202 h 6046700"/>
              <a:gd name="connsiteX791" fmla="*/ 6310365 w 7400177"/>
              <a:gd name="connsiteY791" fmla="*/ 2126892 h 6046700"/>
              <a:gd name="connsiteX792" fmla="*/ 5765459 w 7400177"/>
              <a:gd name="connsiteY792" fmla="*/ 2777264 h 6046700"/>
              <a:gd name="connsiteX793" fmla="*/ 5765459 w 7400177"/>
              <a:gd name="connsiteY793" fmla="*/ 2724531 h 6046700"/>
              <a:gd name="connsiteX794" fmla="*/ 5712726 w 7400177"/>
              <a:gd name="connsiteY794" fmla="*/ 2671798 h 6046700"/>
              <a:gd name="connsiteX795" fmla="*/ 5677571 w 7400177"/>
              <a:gd name="connsiteY795" fmla="*/ 2671798 h 6046700"/>
              <a:gd name="connsiteX796" fmla="*/ 5677571 w 7400177"/>
              <a:gd name="connsiteY796" fmla="*/ 2636643 h 6046700"/>
              <a:gd name="connsiteX797" fmla="*/ 5624838 w 7400177"/>
              <a:gd name="connsiteY797" fmla="*/ 2619065 h 6046700"/>
              <a:gd name="connsiteX798" fmla="*/ 5677571 w 7400177"/>
              <a:gd name="connsiteY798" fmla="*/ 2531177 h 6046700"/>
              <a:gd name="connsiteX799" fmla="*/ 5923657 w 7400177"/>
              <a:gd name="connsiteY799" fmla="*/ 4324094 h 6046700"/>
              <a:gd name="connsiteX800" fmla="*/ 5870925 w 7400177"/>
              <a:gd name="connsiteY800" fmla="*/ 4376827 h 6046700"/>
              <a:gd name="connsiteX801" fmla="*/ 5747881 w 7400177"/>
              <a:gd name="connsiteY801" fmla="*/ 4306517 h 6046700"/>
              <a:gd name="connsiteX802" fmla="*/ 5888502 w 7400177"/>
              <a:gd name="connsiteY802" fmla="*/ 4974466 h 6046700"/>
              <a:gd name="connsiteX803" fmla="*/ 5906080 w 7400177"/>
              <a:gd name="connsiteY803" fmla="*/ 4974466 h 6046700"/>
              <a:gd name="connsiteX804" fmla="*/ 5906080 w 7400177"/>
              <a:gd name="connsiteY804" fmla="*/ 3058506 h 6046700"/>
              <a:gd name="connsiteX805" fmla="*/ 5941235 w 7400177"/>
              <a:gd name="connsiteY805" fmla="*/ 3058506 h 6046700"/>
              <a:gd name="connsiteX806" fmla="*/ 6064278 w 7400177"/>
              <a:gd name="connsiteY806" fmla="*/ 4236206 h 6046700"/>
              <a:gd name="connsiteX807" fmla="*/ 5976390 w 7400177"/>
              <a:gd name="connsiteY807" fmla="*/ 4183473 h 6046700"/>
              <a:gd name="connsiteX808" fmla="*/ 5958813 w 7400177"/>
              <a:gd name="connsiteY808" fmla="*/ 4288939 h 6046700"/>
              <a:gd name="connsiteX809" fmla="*/ 5923657 w 7400177"/>
              <a:gd name="connsiteY809" fmla="*/ 4324094 h 6046700"/>
              <a:gd name="connsiteX810" fmla="*/ 5976390 w 7400177"/>
              <a:gd name="connsiteY810" fmla="*/ 4394405 h 6046700"/>
              <a:gd name="connsiteX811" fmla="*/ 5923657 w 7400177"/>
              <a:gd name="connsiteY811" fmla="*/ 4324094 h 6046700"/>
              <a:gd name="connsiteX812" fmla="*/ 5993968 w 7400177"/>
              <a:gd name="connsiteY812" fmla="*/ 4394405 h 6046700"/>
              <a:gd name="connsiteX813" fmla="*/ 6011546 w 7400177"/>
              <a:gd name="connsiteY813" fmla="*/ 4394405 h 6046700"/>
              <a:gd name="connsiteX814" fmla="*/ 6275210 w 7400177"/>
              <a:gd name="connsiteY814" fmla="*/ 1406210 h 6046700"/>
              <a:gd name="connsiteX815" fmla="*/ 6275210 w 7400177"/>
              <a:gd name="connsiteY815" fmla="*/ 1441365 h 6046700"/>
              <a:gd name="connsiteX816" fmla="*/ 6257632 w 7400177"/>
              <a:gd name="connsiteY816" fmla="*/ 1423787 h 6046700"/>
              <a:gd name="connsiteX817" fmla="*/ 6222477 w 7400177"/>
              <a:gd name="connsiteY817" fmla="*/ 1458942 h 6046700"/>
              <a:gd name="connsiteX818" fmla="*/ 6134589 w 7400177"/>
              <a:gd name="connsiteY818" fmla="*/ 1335899 h 6046700"/>
              <a:gd name="connsiteX819" fmla="*/ 6152166 w 7400177"/>
              <a:gd name="connsiteY819" fmla="*/ 1283166 h 6046700"/>
              <a:gd name="connsiteX820" fmla="*/ 6398253 w 7400177"/>
              <a:gd name="connsiteY820" fmla="*/ 1072235 h 6046700"/>
              <a:gd name="connsiteX821" fmla="*/ 6433408 w 7400177"/>
              <a:gd name="connsiteY821" fmla="*/ 1177700 h 6046700"/>
              <a:gd name="connsiteX822" fmla="*/ 6468564 w 7400177"/>
              <a:gd name="connsiteY822" fmla="*/ 966769 h 6046700"/>
              <a:gd name="connsiteX823" fmla="*/ 6538874 w 7400177"/>
              <a:gd name="connsiteY823" fmla="*/ 931614 h 6046700"/>
              <a:gd name="connsiteX824" fmla="*/ 6521296 w 7400177"/>
              <a:gd name="connsiteY824" fmla="*/ 790993 h 6046700"/>
              <a:gd name="connsiteX825" fmla="*/ 6644340 w 7400177"/>
              <a:gd name="connsiteY825" fmla="*/ 527329 h 6046700"/>
              <a:gd name="connsiteX826" fmla="*/ 6538874 w 7400177"/>
              <a:gd name="connsiteY826" fmla="*/ 386708 h 6046700"/>
              <a:gd name="connsiteX827" fmla="*/ 6486141 w 7400177"/>
              <a:gd name="connsiteY827" fmla="*/ 421863 h 6046700"/>
              <a:gd name="connsiteX828" fmla="*/ 6486141 w 7400177"/>
              <a:gd name="connsiteY828" fmla="*/ 457018 h 6046700"/>
              <a:gd name="connsiteX829" fmla="*/ 6222477 w 7400177"/>
              <a:gd name="connsiteY829" fmla="*/ 474596 h 6046700"/>
              <a:gd name="connsiteX830" fmla="*/ 6169744 w 7400177"/>
              <a:gd name="connsiteY830" fmla="*/ 316397 h 6046700"/>
              <a:gd name="connsiteX831" fmla="*/ 6187322 w 7400177"/>
              <a:gd name="connsiteY831" fmla="*/ 263664 h 6046700"/>
              <a:gd name="connsiteX832" fmla="*/ 6117011 w 7400177"/>
              <a:gd name="connsiteY832" fmla="*/ 193354 h 6046700"/>
              <a:gd name="connsiteX833" fmla="*/ 6064278 w 7400177"/>
              <a:gd name="connsiteY833" fmla="*/ 246087 h 6046700"/>
              <a:gd name="connsiteX834" fmla="*/ 6029123 w 7400177"/>
              <a:gd name="connsiteY834" fmla="*/ 246087 h 6046700"/>
              <a:gd name="connsiteX835" fmla="*/ 6029123 w 7400177"/>
              <a:gd name="connsiteY835" fmla="*/ 210931 h 6046700"/>
              <a:gd name="connsiteX836" fmla="*/ 5976390 w 7400177"/>
              <a:gd name="connsiteY836" fmla="*/ 175776 h 6046700"/>
              <a:gd name="connsiteX837" fmla="*/ 6046701 w 7400177"/>
              <a:gd name="connsiteY837" fmla="*/ 70310 h 6046700"/>
              <a:gd name="connsiteX838" fmla="*/ 6011546 w 7400177"/>
              <a:gd name="connsiteY838" fmla="*/ 0 h 6046700"/>
              <a:gd name="connsiteX839" fmla="*/ 6011546 w 7400177"/>
              <a:gd name="connsiteY839" fmla="*/ 4394405 h 6046700"/>
              <a:gd name="connsiteX840" fmla="*/ 6029123 w 7400177"/>
              <a:gd name="connsiteY840" fmla="*/ 4376827 h 6046700"/>
              <a:gd name="connsiteX841" fmla="*/ 6046701 w 7400177"/>
              <a:gd name="connsiteY841" fmla="*/ 4376827 h 6046700"/>
              <a:gd name="connsiteX842" fmla="*/ 6064278 w 7400177"/>
              <a:gd name="connsiteY842" fmla="*/ 4376827 h 6046700"/>
              <a:gd name="connsiteX843" fmla="*/ 6081856 w 7400177"/>
              <a:gd name="connsiteY843" fmla="*/ 4359250 h 6046700"/>
              <a:gd name="connsiteX844" fmla="*/ 6099434 w 7400177"/>
              <a:gd name="connsiteY844" fmla="*/ 4359250 h 6046700"/>
              <a:gd name="connsiteX845" fmla="*/ 6134589 w 7400177"/>
              <a:gd name="connsiteY845" fmla="*/ 4359250 h 6046700"/>
              <a:gd name="connsiteX846" fmla="*/ 6152166 w 7400177"/>
              <a:gd name="connsiteY846" fmla="*/ 4359250 h 6046700"/>
              <a:gd name="connsiteX847" fmla="*/ 6169744 w 7400177"/>
              <a:gd name="connsiteY847" fmla="*/ 4341672 h 6046700"/>
              <a:gd name="connsiteX848" fmla="*/ 6187322 w 7400177"/>
              <a:gd name="connsiteY848" fmla="*/ 4341672 h 6046700"/>
              <a:gd name="connsiteX849" fmla="*/ 7400177 w 7400177"/>
              <a:gd name="connsiteY849" fmla="*/ 2109314 h 6046700"/>
              <a:gd name="connsiteX850" fmla="*/ 7312289 w 7400177"/>
              <a:gd name="connsiteY850" fmla="*/ 2109314 h 6046700"/>
              <a:gd name="connsiteX851" fmla="*/ 7241979 w 7400177"/>
              <a:gd name="connsiteY851" fmla="*/ 2003849 h 6046700"/>
              <a:gd name="connsiteX852" fmla="*/ 7206824 w 7400177"/>
              <a:gd name="connsiteY852" fmla="*/ 2039004 h 6046700"/>
              <a:gd name="connsiteX853" fmla="*/ 7206824 w 7400177"/>
              <a:gd name="connsiteY853" fmla="*/ 2003849 h 6046700"/>
              <a:gd name="connsiteX854" fmla="*/ 7154091 w 7400177"/>
              <a:gd name="connsiteY854" fmla="*/ 2039004 h 6046700"/>
              <a:gd name="connsiteX855" fmla="*/ 7136513 w 7400177"/>
              <a:gd name="connsiteY855" fmla="*/ 2021426 h 6046700"/>
              <a:gd name="connsiteX856" fmla="*/ 7101358 w 7400177"/>
              <a:gd name="connsiteY856" fmla="*/ 2091737 h 6046700"/>
              <a:gd name="connsiteX857" fmla="*/ 7066203 w 7400177"/>
              <a:gd name="connsiteY857" fmla="*/ 2091737 h 6046700"/>
              <a:gd name="connsiteX858" fmla="*/ 6995892 w 7400177"/>
              <a:gd name="connsiteY858" fmla="*/ 1986271 h 6046700"/>
              <a:gd name="connsiteX859" fmla="*/ 6978315 w 7400177"/>
              <a:gd name="connsiteY859" fmla="*/ 1898383 h 6046700"/>
              <a:gd name="connsiteX860" fmla="*/ 6925582 w 7400177"/>
              <a:gd name="connsiteY860" fmla="*/ 1951116 h 6046700"/>
              <a:gd name="connsiteX861" fmla="*/ 6943159 w 7400177"/>
              <a:gd name="connsiteY861" fmla="*/ 1968693 h 6046700"/>
              <a:gd name="connsiteX862" fmla="*/ 6890426 w 7400177"/>
              <a:gd name="connsiteY862" fmla="*/ 1986271 h 6046700"/>
              <a:gd name="connsiteX863" fmla="*/ 6837694 w 7400177"/>
              <a:gd name="connsiteY863" fmla="*/ 1880805 h 6046700"/>
              <a:gd name="connsiteX864" fmla="*/ 6784961 w 7400177"/>
              <a:gd name="connsiteY864" fmla="*/ 1898383 h 6046700"/>
              <a:gd name="connsiteX865" fmla="*/ 6802538 w 7400177"/>
              <a:gd name="connsiteY865" fmla="*/ 1810495 h 6046700"/>
              <a:gd name="connsiteX866" fmla="*/ 6767383 w 7400177"/>
              <a:gd name="connsiteY866" fmla="*/ 1775340 h 6046700"/>
              <a:gd name="connsiteX867" fmla="*/ 6626762 w 7400177"/>
              <a:gd name="connsiteY867" fmla="*/ 1775340 h 6046700"/>
              <a:gd name="connsiteX868" fmla="*/ 6591607 w 7400177"/>
              <a:gd name="connsiteY868" fmla="*/ 1705029 h 6046700"/>
              <a:gd name="connsiteX869" fmla="*/ 6433408 w 7400177"/>
              <a:gd name="connsiteY869" fmla="*/ 1722607 h 6046700"/>
              <a:gd name="connsiteX870" fmla="*/ 6363098 w 7400177"/>
              <a:gd name="connsiteY870" fmla="*/ 1652296 h 6046700"/>
              <a:gd name="connsiteX871" fmla="*/ 6363098 w 7400177"/>
              <a:gd name="connsiteY871" fmla="*/ 1546830 h 6046700"/>
              <a:gd name="connsiteX872" fmla="*/ 6240055 w 7400177"/>
              <a:gd name="connsiteY872" fmla="*/ 1564408 h 6046700"/>
              <a:gd name="connsiteX873" fmla="*/ 6240055 w 7400177"/>
              <a:gd name="connsiteY873" fmla="*/ 1564408 h 6046700"/>
              <a:gd name="connsiteX874" fmla="*/ 6222477 w 7400177"/>
              <a:gd name="connsiteY874" fmla="*/ 1494098 h 6046700"/>
              <a:gd name="connsiteX875" fmla="*/ 6310365 w 7400177"/>
              <a:gd name="connsiteY875" fmla="*/ 1458942 h 6046700"/>
              <a:gd name="connsiteX876" fmla="*/ 6310365 w 7400177"/>
              <a:gd name="connsiteY876" fmla="*/ 1423787 h 6046700"/>
              <a:gd name="connsiteX877" fmla="*/ 6292787 w 7400177"/>
              <a:gd name="connsiteY877" fmla="*/ 1441365 h 6046700"/>
              <a:gd name="connsiteX878" fmla="*/ 6275210 w 7400177"/>
              <a:gd name="connsiteY878" fmla="*/ 1406210 h 6046700"/>
              <a:gd name="connsiteX879" fmla="*/ 6240055 w 7400177"/>
              <a:gd name="connsiteY879" fmla="*/ 1564408 h 6046700"/>
              <a:gd name="connsiteX880" fmla="*/ 6187322 w 7400177"/>
              <a:gd name="connsiteY880" fmla="*/ 1599563 h 6046700"/>
              <a:gd name="connsiteX881" fmla="*/ 6187322 w 7400177"/>
              <a:gd name="connsiteY881" fmla="*/ 1669874 h 6046700"/>
              <a:gd name="connsiteX882" fmla="*/ 6134589 w 7400177"/>
              <a:gd name="connsiteY882" fmla="*/ 1617141 h 6046700"/>
              <a:gd name="connsiteX883" fmla="*/ 6081856 w 7400177"/>
              <a:gd name="connsiteY883" fmla="*/ 1634719 h 6046700"/>
              <a:gd name="connsiteX884" fmla="*/ 6046701 w 7400177"/>
              <a:gd name="connsiteY884" fmla="*/ 1599563 h 6046700"/>
              <a:gd name="connsiteX885" fmla="*/ 6029123 w 7400177"/>
              <a:gd name="connsiteY885" fmla="*/ 1652296 h 6046700"/>
              <a:gd name="connsiteX886" fmla="*/ 6081856 w 7400177"/>
              <a:gd name="connsiteY886" fmla="*/ 1687451 h 6046700"/>
              <a:gd name="connsiteX887" fmla="*/ 6117011 w 7400177"/>
              <a:gd name="connsiteY887" fmla="*/ 1757762 h 6046700"/>
              <a:gd name="connsiteX888" fmla="*/ 6081856 w 7400177"/>
              <a:gd name="connsiteY888" fmla="*/ 1810495 h 6046700"/>
              <a:gd name="connsiteX889" fmla="*/ 6117011 w 7400177"/>
              <a:gd name="connsiteY889" fmla="*/ 1951116 h 6046700"/>
              <a:gd name="connsiteX890" fmla="*/ 6204899 w 7400177"/>
              <a:gd name="connsiteY890" fmla="*/ 1933538 h 6046700"/>
              <a:gd name="connsiteX891" fmla="*/ 6240055 w 7400177"/>
              <a:gd name="connsiteY891" fmla="*/ 1898383 h 6046700"/>
              <a:gd name="connsiteX892" fmla="*/ 6292787 w 7400177"/>
              <a:gd name="connsiteY892" fmla="*/ 2056581 h 6046700"/>
              <a:gd name="connsiteX893" fmla="*/ 6292787 w 7400177"/>
              <a:gd name="connsiteY893" fmla="*/ 2091737 h 6046700"/>
              <a:gd name="connsiteX894" fmla="*/ 6257632 w 7400177"/>
              <a:gd name="connsiteY894" fmla="*/ 2091737 h 6046700"/>
              <a:gd name="connsiteX895" fmla="*/ 6310365 w 7400177"/>
              <a:gd name="connsiteY895" fmla="*/ 2126892 h 6046700"/>
              <a:gd name="connsiteX896" fmla="*/ 6275210 w 7400177"/>
              <a:gd name="connsiteY896" fmla="*/ 1406210 h 6046700"/>
              <a:gd name="connsiteX897" fmla="*/ 6275210 w 7400177"/>
              <a:gd name="connsiteY897" fmla="*/ 1406210 h 6046700"/>
              <a:gd name="connsiteX898" fmla="*/ 6275210 w 7400177"/>
              <a:gd name="connsiteY898" fmla="*/ 1406210 h 6046700"/>
              <a:gd name="connsiteX899" fmla="*/ 6275210 w 7400177"/>
              <a:gd name="connsiteY899" fmla="*/ 1406210 h 6046700"/>
              <a:gd name="connsiteX900" fmla="*/ 6275210 w 7400177"/>
              <a:gd name="connsiteY900" fmla="*/ 1406210 h 6046700"/>
              <a:gd name="connsiteX901" fmla="*/ 6275210 w 7400177"/>
              <a:gd name="connsiteY901" fmla="*/ 1406210 h 6046700"/>
              <a:gd name="connsiteX902" fmla="*/ 6310365 w 7400177"/>
              <a:gd name="connsiteY902" fmla="*/ 2126892 h 6046700"/>
              <a:gd name="connsiteX903" fmla="*/ 6327943 w 7400177"/>
              <a:gd name="connsiteY903" fmla="*/ 2109314 h 6046700"/>
              <a:gd name="connsiteX904" fmla="*/ 6415831 w 7400177"/>
              <a:gd name="connsiteY904" fmla="*/ 2197202 h 6046700"/>
              <a:gd name="connsiteX905" fmla="*/ 6415831 w 7400177"/>
              <a:gd name="connsiteY905" fmla="*/ 2232358 h 6046700"/>
              <a:gd name="connsiteX906" fmla="*/ 6468564 w 7400177"/>
              <a:gd name="connsiteY906" fmla="*/ 2179625 h 6046700"/>
              <a:gd name="connsiteX907" fmla="*/ 6486141 w 7400177"/>
              <a:gd name="connsiteY907" fmla="*/ 2197202 h 6046700"/>
              <a:gd name="connsiteX908" fmla="*/ 6521296 w 7400177"/>
              <a:gd name="connsiteY908" fmla="*/ 2337823 h 6046700"/>
              <a:gd name="connsiteX909" fmla="*/ 6556452 w 7400177"/>
              <a:gd name="connsiteY909" fmla="*/ 2372979 h 6046700"/>
              <a:gd name="connsiteX910" fmla="*/ 6574029 w 7400177"/>
              <a:gd name="connsiteY910" fmla="*/ 2355401 h 6046700"/>
              <a:gd name="connsiteX911" fmla="*/ 6538874 w 7400177"/>
              <a:gd name="connsiteY911" fmla="*/ 2390556 h 6046700"/>
              <a:gd name="connsiteX912" fmla="*/ 6538874 w 7400177"/>
              <a:gd name="connsiteY912" fmla="*/ 2460867 h 6046700"/>
              <a:gd name="connsiteX913" fmla="*/ 6574029 w 7400177"/>
              <a:gd name="connsiteY913" fmla="*/ 2460867 h 6046700"/>
              <a:gd name="connsiteX914" fmla="*/ 6556452 w 7400177"/>
              <a:gd name="connsiteY914" fmla="*/ 2478444 h 6046700"/>
              <a:gd name="connsiteX915" fmla="*/ 6609185 w 7400177"/>
              <a:gd name="connsiteY915" fmla="*/ 2531177 h 6046700"/>
              <a:gd name="connsiteX916" fmla="*/ 6574029 w 7400177"/>
              <a:gd name="connsiteY916" fmla="*/ 2601488 h 6046700"/>
              <a:gd name="connsiteX917" fmla="*/ 6609185 w 7400177"/>
              <a:gd name="connsiteY917" fmla="*/ 2601488 h 6046700"/>
              <a:gd name="connsiteX918" fmla="*/ 3796766 w 7400177"/>
              <a:gd name="connsiteY918" fmla="*/ 3585834 h 6046700"/>
              <a:gd name="connsiteX919" fmla="*/ 3814343 w 7400177"/>
              <a:gd name="connsiteY919" fmla="*/ 3568257 h 6046700"/>
              <a:gd name="connsiteX920" fmla="*/ 3796766 w 7400177"/>
              <a:gd name="connsiteY920" fmla="*/ 3585834 h 6046700"/>
              <a:gd name="connsiteX921" fmla="*/ 4306517 w 7400177"/>
              <a:gd name="connsiteY921" fmla="*/ 5027199 h 6046700"/>
              <a:gd name="connsiteX922" fmla="*/ 4324094 w 7400177"/>
              <a:gd name="connsiteY922" fmla="*/ 5009621 h 6046700"/>
              <a:gd name="connsiteX923" fmla="*/ 4306517 w 7400177"/>
              <a:gd name="connsiteY923" fmla="*/ 5027199 h 6046700"/>
              <a:gd name="connsiteX924" fmla="*/ 4798690 w 7400177"/>
              <a:gd name="connsiteY924" fmla="*/ 4535026 h 6046700"/>
              <a:gd name="connsiteX925" fmla="*/ 4798690 w 7400177"/>
              <a:gd name="connsiteY925" fmla="*/ 4535026 h 604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Lst>
            <a:rect l="l" t="t" r="r" b="b"/>
            <a:pathLst>
              <a:path w="7400177" h="6046700">
                <a:moveTo>
                  <a:pt x="1511675" y="3462791"/>
                </a:moveTo>
                <a:lnTo>
                  <a:pt x="1353477" y="3410058"/>
                </a:lnTo>
                <a:lnTo>
                  <a:pt x="1177700" y="3410058"/>
                </a:lnTo>
                <a:lnTo>
                  <a:pt x="1037079" y="3445213"/>
                </a:lnTo>
                <a:lnTo>
                  <a:pt x="984347" y="3533101"/>
                </a:lnTo>
                <a:lnTo>
                  <a:pt x="843726" y="3533101"/>
                </a:lnTo>
                <a:lnTo>
                  <a:pt x="720682" y="3603412"/>
                </a:lnTo>
                <a:lnTo>
                  <a:pt x="562484" y="3585834"/>
                </a:lnTo>
                <a:lnTo>
                  <a:pt x="544906" y="3533101"/>
                </a:lnTo>
                <a:lnTo>
                  <a:pt x="474596" y="3533101"/>
                </a:lnTo>
                <a:lnTo>
                  <a:pt x="474596" y="3568257"/>
                </a:lnTo>
                <a:lnTo>
                  <a:pt x="439440" y="3568257"/>
                </a:lnTo>
                <a:lnTo>
                  <a:pt x="404285" y="3620989"/>
                </a:lnTo>
                <a:lnTo>
                  <a:pt x="193354" y="3585834"/>
                </a:lnTo>
                <a:lnTo>
                  <a:pt x="193354" y="3620989"/>
                </a:lnTo>
                <a:lnTo>
                  <a:pt x="158199" y="3656145"/>
                </a:lnTo>
                <a:lnTo>
                  <a:pt x="140621" y="3638567"/>
                </a:lnTo>
                <a:lnTo>
                  <a:pt x="123043" y="3726455"/>
                </a:lnTo>
                <a:lnTo>
                  <a:pt x="87888" y="3761610"/>
                </a:lnTo>
                <a:lnTo>
                  <a:pt x="70310" y="3744033"/>
                </a:lnTo>
                <a:lnTo>
                  <a:pt x="0" y="3779188"/>
                </a:lnTo>
                <a:moveTo>
                  <a:pt x="2636643" y="4078008"/>
                </a:moveTo>
                <a:lnTo>
                  <a:pt x="2601488" y="4078008"/>
                </a:lnTo>
                <a:lnTo>
                  <a:pt x="2601488" y="4113163"/>
                </a:lnTo>
                <a:lnTo>
                  <a:pt x="2548755" y="4165896"/>
                </a:lnTo>
                <a:lnTo>
                  <a:pt x="2513599" y="4165896"/>
                </a:lnTo>
                <a:lnTo>
                  <a:pt x="2496022" y="4218629"/>
                </a:lnTo>
                <a:lnTo>
                  <a:pt x="2443289" y="4183473"/>
                </a:lnTo>
                <a:lnTo>
                  <a:pt x="2425711" y="4236206"/>
                </a:lnTo>
                <a:lnTo>
                  <a:pt x="2390556" y="4201051"/>
                </a:lnTo>
                <a:lnTo>
                  <a:pt x="2337823" y="4218629"/>
                </a:lnTo>
                <a:lnTo>
                  <a:pt x="2302668" y="4183473"/>
                </a:lnTo>
                <a:lnTo>
                  <a:pt x="2320246" y="4130740"/>
                </a:lnTo>
                <a:lnTo>
                  <a:pt x="2302668" y="4148318"/>
                </a:lnTo>
                <a:lnTo>
                  <a:pt x="2267513" y="4113163"/>
                </a:lnTo>
                <a:lnTo>
                  <a:pt x="2302668" y="4113163"/>
                </a:lnTo>
                <a:lnTo>
                  <a:pt x="2267513" y="4113163"/>
                </a:lnTo>
                <a:lnTo>
                  <a:pt x="2214780" y="4060430"/>
                </a:lnTo>
                <a:lnTo>
                  <a:pt x="2109314" y="4095585"/>
                </a:lnTo>
                <a:lnTo>
                  <a:pt x="2021426" y="4078008"/>
                </a:lnTo>
                <a:lnTo>
                  <a:pt x="1986271" y="4042852"/>
                </a:lnTo>
                <a:lnTo>
                  <a:pt x="1863228" y="4042852"/>
                </a:lnTo>
                <a:lnTo>
                  <a:pt x="1775339" y="3990119"/>
                </a:lnTo>
                <a:lnTo>
                  <a:pt x="1669874" y="3990119"/>
                </a:lnTo>
                <a:lnTo>
                  <a:pt x="1599563" y="3954964"/>
                </a:lnTo>
                <a:lnTo>
                  <a:pt x="1494098" y="3814343"/>
                </a:lnTo>
                <a:lnTo>
                  <a:pt x="1529253" y="3814343"/>
                </a:lnTo>
                <a:lnTo>
                  <a:pt x="1529253" y="3673722"/>
                </a:lnTo>
                <a:lnTo>
                  <a:pt x="1494098" y="3673722"/>
                </a:lnTo>
                <a:lnTo>
                  <a:pt x="1476520" y="3620989"/>
                </a:lnTo>
                <a:lnTo>
                  <a:pt x="1529253" y="3515524"/>
                </a:lnTo>
                <a:lnTo>
                  <a:pt x="1458942" y="3480369"/>
                </a:lnTo>
                <a:lnTo>
                  <a:pt x="1511675" y="3462791"/>
                </a:lnTo>
                <a:moveTo>
                  <a:pt x="1898383" y="2953040"/>
                </a:moveTo>
                <a:lnTo>
                  <a:pt x="1775339" y="2970618"/>
                </a:lnTo>
                <a:lnTo>
                  <a:pt x="1740184" y="3005773"/>
                </a:lnTo>
                <a:lnTo>
                  <a:pt x="1634719" y="3005773"/>
                </a:lnTo>
                <a:lnTo>
                  <a:pt x="1617141" y="3040928"/>
                </a:lnTo>
                <a:lnTo>
                  <a:pt x="1564408" y="3058506"/>
                </a:lnTo>
                <a:lnTo>
                  <a:pt x="1581986" y="3093661"/>
                </a:lnTo>
                <a:lnTo>
                  <a:pt x="1617141" y="3093661"/>
                </a:lnTo>
                <a:lnTo>
                  <a:pt x="1617141" y="3181549"/>
                </a:lnTo>
                <a:lnTo>
                  <a:pt x="1652296" y="3181549"/>
                </a:lnTo>
                <a:lnTo>
                  <a:pt x="1740184" y="3304592"/>
                </a:lnTo>
                <a:lnTo>
                  <a:pt x="1705029" y="3304592"/>
                </a:lnTo>
                <a:lnTo>
                  <a:pt x="1652296" y="3357325"/>
                </a:lnTo>
                <a:lnTo>
                  <a:pt x="1652296" y="3392480"/>
                </a:lnTo>
                <a:lnTo>
                  <a:pt x="1705029" y="3410058"/>
                </a:lnTo>
                <a:lnTo>
                  <a:pt x="1669874" y="3480369"/>
                </a:lnTo>
                <a:lnTo>
                  <a:pt x="1564408" y="3445213"/>
                </a:lnTo>
                <a:lnTo>
                  <a:pt x="1529253" y="3480369"/>
                </a:lnTo>
                <a:lnTo>
                  <a:pt x="1511675" y="3462791"/>
                </a:lnTo>
                <a:moveTo>
                  <a:pt x="3216704" y="3902231"/>
                </a:moveTo>
                <a:lnTo>
                  <a:pt x="3199127" y="3919809"/>
                </a:lnTo>
                <a:lnTo>
                  <a:pt x="3181549" y="3884654"/>
                </a:lnTo>
                <a:lnTo>
                  <a:pt x="3146394" y="3884654"/>
                </a:lnTo>
                <a:lnTo>
                  <a:pt x="3076083" y="3814343"/>
                </a:lnTo>
                <a:lnTo>
                  <a:pt x="3076083" y="3779188"/>
                </a:lnTo>
                <a:lnTo>
                  <a:pt x="3093661" y="3761610"/>
                </a:lnTo>
                <a:lnTo>
                  <a:pt x="3251859" y="3814343"/>
                </a:lnTo>
                <a:lnTo>
                  <a:pt x="3251859" y="3779188"/>
                </a:lnTo>
                <a:lnTo>
                  <a:pt x="3287015" y="3779188"/>
                </a:lnTo>
                <a:lnTo>
                  <a:pt x="3234282" y="3726455"/>
                </a:lnTo>
                <a:lnTo>
                  <a:pt x="3234282" y="3691300"/>
                </a:lnTo>
                <a:lnTo>
                  <a:pt x="3304592" y="3620989"/>
                </a:lnTo>
                <a:lnTo>
                  <a:pt x="3287015" y="3603412"/>
                </a:lnTo>
                <a:lnTo>
                  <a:pt x="3357325" y="3568257"/>
                </a:lnTo>
                <a:lnTo>
                  <a:pt x="3339748" y="3515524"/>
                </a:lnTo>
                <a:lnTo>
                  <a:pt x="3374903" y="3515524"/>
                </a:lnTo>
                <a:lnTo>
                  <a:pt x="3392480" y="3480369"/>
                </a:lnTo>
                <a:lnTo>
                  <a:pt x="3357325" y="3374903"/>
                </a:lnTo>
                <a:lnTo>
                  <a:pt x="3304592" y="3322170"/>
                </a:lnTo>
                <a:lnTo>
                  <a:pt x="3339748" y="3287015"/>
                </a:lnTo>
                <a:lnTo>
                  <a:pt x="3234282" y="3181549"/>
                </a:lnTo>
                <a:lnTo>
                  <a:pt x="3216704" y="3199127"/>
                </a:lnTo>
                <a:lnTo>
                  <a:pt x="3146394" y="3163971"/>
                </a:lnTo>
                <a:lnTo>
                  <a:pt x="2988195" y="3040928"/>
                </a:lnTo>
                <a:lnTo>
                  <a:pt x="2988195" y="3076083"/>
                </a:lnTo>
                <a:lnTo>
                  <a:pt x="2953040" y="3076083"/>
                </a:lnTo>
                <a:lnTo>
                  <a:pt x="2812419" y="2935462"/>
                </a:lnTo>
                <a:lnTo>
                  <a:pt x="2724531" y="2953040"/>
                </a:lnTo>
                <a:lnTo>
                  <a:pt x="2689376" y="2988195"/>
                </a:lnTo>
                <a:lnTo>
                  <a:pt x="2601488" y="2917885"/>
                </a:lnTo>
                <a:lnTo>
                  <a:pt x="2531177" y="2917885"/>
                </a:lnTo>
                <a:lnTo>
                  <a:pt x="2548755" y="3005773"/>
                </a:lnTo>
                <a:lnTo>
                  <a:pt x="2496022" y="3058506"/>
                </a:lnTo>
                <a:lnTo>
                  <a:pt x="2496022" y="3093661"/>
                </a:lnTo>
                <a:lnTo>
                  <a:pt x="2460867" y="3076083"/>
                </a:lnTo>
                <a:lnTo>
                  <a:pt x="2425711" y="3111239"/>
                </a:lnTo>
                <a:lnTo>
                  <a:pt x="2355401" y="3058506"/>
                </a:lnTo>
                <a:lnTo>
                  <a:pt x="2197202" y="3076083"/>
                </a:lnTo>
                <a:lnTo>
                  <a:pt x="2162047" y="2988195"/>
                </a:lnTo>
                <a:lnTo>
                  <a:pt x="2091737" y="3005773"/>
                </a:lnTo>
                <a:lnTo>
                  <a:pt x="2091737" y="2970618"/>
                </a:lnTo>
                <a:lnTo>
                  <a:pt x="2003848" y="2970618"/>
                </a:lnTo>
                <a:lnTo>
                  <a:pt x="1986271" y="2917885"/>
                </a:lnTo>
                <a:lnTo>
                  <a:pt x="1898383" y="2953040"/>
                </a:lnTo>
                <a:moveTo>
                  <a:pt x="2460867" y="2249935"/>
                </a:moveTo>
                <a:lnTo>
                  <a:pt x="2390556" y="2302668"/>
                </a:lnTo>
                <a:lnTo>
                  <a:pt x="2425711" y="2355401"/>
                </a:lnTo>
                <a:lnTo>
                  <a:pt x="2390556" y="2425711"/>
                </a:lnTo>
                <a:lnTo>
                  <a:pt x="2302668" y="2460867"/>
                </a:lnTo>
                <a:lnTo>
                  <a:pt x="2249935" y="2443289"/>
                </a:lnTo>
                <a:lnTo>
                  <a:pt x="2109314" y="2566332"/>
                </a:lnTo>
                <a:lnTo>
                  <a:pt x="2074159" y="2636643"/>
                </a:lnTo>
                <a:lnTo>
                  <a:pt x="1968693" y="2654220"/>
                </a:lnTo>
                <a:lnTo>
                  <a:pt x="1933538" y="2829997"/>
                </a:lnTo>
                <a:lnTo>
                  <a:pt x="1880805" y="2900307"/>
                </a:lnTo>
                <a:lnTo>
                  <a:pt x="1898383" y="2953040"/>
                </a:lnTo>
                <a:moveTo>
                  <a:pt x="3568257" y="3234282"/>
                </a:moveTo>
                <a:lnTo>
                  <a:pt x="3445213" y="3163971"/>
                </a:lnTo>
                <a:lnTo>
                  <a:pt x="3445213" y="3058506"/>
                </a:lnTo>
                <a:lnTo>
                  <a:pt x="3515524" y="3023350"/>
                </a:lnTo>
                <a:lnTo>
                  <a:pt x="3568257" y="2935462"/>
                </a:lnTo>
                <a:lnTo>
                  <a:pt x="3533101" y="2900307"/>
                </a:lnTo>
                <a:lnTo>
                  <a:pt x="3550679" y="2882730"/>
                </a:lnTo>
                <a:lnTo>
                  <a:pt x="3497946" y="2865152"/>
                </a:lnTo>
                <a:lnTo>
                  <a:pt x="3392480" y="2935462"/>
                </a:lnTo>
                <a:lnTo>
                  <a:pt x="3322170" y="2900307"/>
                </a:lnTo>
                <a:lnTo>
                  <a:pt x="3216704" y="2935462"/>
                </a:lnTo>
                <a:lnTo>
                  <a:pt x="3251859" y="2970618"/>
                </a:lnTo>
                <a:lnTo>
                  <a:pt x="3216704" y="3005773"/>
                </a:lnTo>
                <a:lnTo>
                  <a:pt x="3093661" y="2953040"/>
                </a:lnTo>
                <a:lnTo>
                  <a:pt x="3076083" y="2882730"/>
                </a:lnTo>
                <a:lnTo>
                  <a:pt x="2900307" y="2794841"/>
                </a:lnTo>
                <a:lnTo>
                  <a:pt x="3005773" y="2654220"/>
                </a:lnTo>
                <a:lnTo>
                  <a:pt x="2988195" y="2601488"/>
                </a:lnTo>
                <a:lnTo>
                  <a:pt x="2847574" y="2601488"/>
                </a:lnTo>
                <a:lnTo>
                  <a:pt x="2847574" y="2636643"/>
                </a:lnTo>
                <a:lnTo>
                  <a:pt x="2829997" y="2619065"/>
                </a:lnTo>
                <a:lnTo>
                  <a:pt x="2777264" y="2654220"/>
                </a:lnTo>
                <a:lnTo>
                  <a:pt x="2777264" y="2619065"/>
                </a:lnTo>
                <a:lnTo>
                  <a:pt x="2724531" y="2654220"/>
                </a:lnTo>
                <a:lnTo>
                  <a:pt x="2724531" y="2601488"/>
                </a:lnTo>
                <a:lnTo>
                  <a:pt x="2671798" y="2566332"/>
                </a:lnTo>
                <a:lnTo>
                  <a:pt x="2636643" y="2496022"/>
                </a:lnTo>
                <a:lnTo>
                  <a:pt x="2654220" y="2460867"/>
                </a:lnTo>
                <a:lnTo>
                  <a:pt x="2566332" y="2232358"/>
                </a:lnTo>
                <a:moveTo>
                  <a:pt x="2847574" y="4622914"/>
                </a:moveTo>
                <a:lnTo>
                  <a:pt x="2812419" y="4376827"/>
                </a:lnTo>
                <a:lnTo>
                  <a:pt x="2759686" y="4288939"/>
                </a:lnTo>
                <a:lnTo>
                  <a:pt x="2812419" y="4271361"/>
                </a:lnTo>
                <a:lnTo>
                  <a:pt x="2742109" y="4201051"/>
                </a:lnTo>
                <a:lnTo>
                  <a:pt x="2706953" y="4095585"/>
                </a:lnTo>
                <a:lnTo>
                  <a:pt x="2636643" y="4078008"/>
                </a:lnTo>
                <a:moveTo>
                  <a:pt x="3216704" y="3902231"/>
                </a:moveTo>
                <a:lnTo>
                  <a:pt x="3199127" y="3990119"/>
                </a:lnTo>
                <a:lnTo>
                  <a:pt x="3128816" y="3954964"/>
                </a:lnTo>
                <a:lnTo>
                  <a:pt x="3146394" y="4042852"/>
                </a:lnTo>
                <a:lnTo>
                  <a:pt x="3040928" y="4078008"/>
                </a:lnTo>
                <a:lnTo>
                  <a:pt x="3005773" y="4042852"/>
                </a:lnTo>
                <a:lnTo>
                  <a:pt x="2988195" y="4060430"/>
                </a:lnTo>
                <a:lnTo>
                  <a:pt x="2953040" y="3990119"/>
                </a:lnTo>
                <a:lnTo>
                  <a:pt x="2935462" y="4042852"/>
                </a:lnTo>
                <a:lnTo>
                  <a:pt x="2812419" y="3990119"/>
                </a:lnTo>
                <a:lnTo>
                  <a:pt x="2742109" y="3814343"/>
                </a:lnTo>
                <a:lnTo>
                  <a:pt x="2671798" y="3796766"/>
                </a:lnTo>
                <a:lnTo>
                  <a:pt x="2636643" y="3814343"/>
                </a:lnTo>
                <a:lnTo>
                  <a:pt x="2636643" y="3849499"/>
                </a:lnTo>
                <a:lnTo>
                  <a:pt x="2601488" y="3849499"/>
                </a:lnTo>
                <a:lnTo>
                  <a:pt x="2601488" y="3884654"/>
                </a:lnTo>
                <a:lnTo>
                  <a:pt x="2654220" y="3937387"/>
                </a:lnTo>
                <a:lnTo>
                  <a:pt x="2601488" y="3990119"/>
                </a:lnTo>
                <a:lnTo>
                  <a:pt x="2619065" y="4007697"/>
                </a:lnTo>
                <a:lnTo>
                  <a:pt x="2583910" y="4007697"/>
                </a:lnTo>
                <a:lnTo>
                  <a:pt x="2601488" y="4060430"/>
                </a:lnTo>
                <a:lnTo>
                  <a:pt x="2636643" y="4078008"/>
                </a:lnTo>
                <a:moveTo>
                  <a:pt x="2706953" y="4798690"/>
                </a:moveTo>
                <a:lnTo>
                  <a:pt x="2706953" y="4763535"/>
                </a:lnTo>
                <a:lnTo>
                  <a:pt x="2777264" y="4798690"/>
                </a:lnTo>
                <a:lnTo>
                  <a:pt x="2777264" y="4658069"/>
                </a:lnTo>
                <a:lnTo>
                  <a:pt x="2812419" y="4693224"/>
                </a:lnTo>
                <a:lnTo>
                  <a:pt x="2812419" y="4622914"/>
                </a:lnTo>
                <a:lnTo>
                  <a:pt x="2847574" y="4622914"/>
                </a:lnTo>
                <a:moveTo>
                  <a:pt x="3708877" y="4869000"/>
                </a:moveTo>
                <a:lnTo>
                  <a:pt x="3691300" y="4816268"/>
                </a:lnTo>
                <a:lnTo>
                  <a:pt x="3620989" y="4851423"/>
                </a:lnTo>
                <a:lnTo>
                  <a:pt x="3585834" y="4816268"/>
                </a:lnTo>
                <a:lnTo>
                  <a:pt x="3585834" y="4710802"/>
                </a:lnTo>
                <a:lnTo>
                  <a:pt x="3515524" y="4710802"/>
                </a:lnTo>
                <a:lnTo>
                  <a:pt x="3515524" y="4763535"/>
                </a:lnTo>
                <a:lnTo>
                  <a:pt x="3445213" y="4798690"/>
                </a:lnTo>
                <a:lnTo>
                  <a:pt x="3462791" y="4851423"/>
                </a:lnTo>
                <a:lnTo>
                  <a:pt x="3374903" y="4939311"/>
                </a:lnTo>
                <a:lnTo>
                  <a:pt x="3392480" y="5062354"/>
                </a:lnTo>
                <a:lnTo>
                  <a:pt x="3339748" y="5115087"/>
                </a:lnTo>
                <a:lnTo>
                  <a:pt x="3339748" y="5079932"/>
                </a:lnTo>
                <a:lnTo>
                  <a:pt x="3216704" y="5132665"/>
                </a:lnTo>
                <a:lnTo>
                  <a:pt x="3216704" y="5097510"/>
                </a:lnTo>
                <a:lnTo>
                  <a:pt x="3181549" y="5097510"/>
                </a:lnTo>
                <a:lnTo>
                  <a:pt x="3181549" y="5027199"/>
                </a:lnTo>
                <a:lnTo>
                  <a:pt x="3076083" y="4886578"/>
                </a:lnTo>
                <a:lnTo>
                  <a:pt x="3093661" y="4869000"/>
                </a:lnTo>
                <a:lnTo>
                  <a:pt x="3058506" y="4833845"/>
                </a:lnTo>
                <a:lnTo>
                  <a:pt x="3023350" y="4869000"/>
                </a:lnTo>
                <a:lnTo>
                  <a:pt x="2970618" y="4816268"/>
                </a:lnTo>
                <a:lnTo>
                  <a:pt x="2970618" y="4728380"/>
                </a:lnTo>
                <a:lnTo>
                  <a:pt x="2917885" y="4693224"/>
                </a:lnTo>
                <a:lnTo>
                  <a:pt x="2882729" y="4728380"/>
                </a:lnTo>
                <a:lnTo>
                  <a:pt x="2882729" y="4798690"/>
                </a:lnTo>
                <a:lnTo>
                  <a:pt x="2847574" y="4763535"/>
                </a:lnTo>
                <a:lnTo>
                  <a:pt x="2847574" y="4622914"/>
                </a:lnTo>
                <a:moveTo>
                  <a:pt x="3744033" y="4007697"/>
                </a:moveTo>
                <a:lnTo>
                  <a:pt x="3726455" y="4060430"/>
                </a:lnTo>
                <a:lnTo>
                  <a:pt x="3620989" y="4060430"/>
                </a:lnTo>
                <a:lnTo>
                  <a:pt x="3568257" y="4007697"/>
                </a:lnTo>
                <a:lnTo>
                  <a:pt x="3585834" y="3954964"/>
                </a:lnTo>
                <a:lnTo>
                  <a:pt x="3550679" y="3884654"/>
                </a:lnTo>
                <a:lnTo>
                  <a:pt x="3427636" y="3867076"/>
                </a:lnTo>
                <a:lnTo>
                  <a:pt x="3374903" y="3779188"/>
                </a:lnTo>
                <a:lnTo>
                  <a:pt x="3269437" y="3849499"/>
                </a:lnTo>
                <a:lnTo>
                  <a:pt x="3322170" y="3902231"/>
                </a:lnTo>
                <a:lnTo>
                  <a:pt x="3234282" y="3990119"/>
                </a:lnTo>
                <a:lnTo>
                  <a:pt x="3216704" y="3902231"/>
                </a:lnTo>
                <a:moveTo>
                  <a:pt x="4042852" y="3163971"/>
                </a:moveTo>
                <a:lnTo>
                  <a:pt x="3990119" y="3111239"/>
                </a:lnTo>
                <a:lnTo>
                  <a:pt x="3884654" y="3076083"/>
                </a:lnTo>
                <a:lnTo>
                  <a:pt x="3954964" y="2953040"/>
                </a:lnTo>
                <a:lnTo>
                  <a:pt x="3919809" y="2882730"/>
                </a:lnTo>
                <a:lnTo>
                  <a:pt x="3849498" y="2900307"/>
                </a:lnTo>
                <a:lnTo>
                  <a:pt x="3849498" y="2935462"/>
                </a:lnTo>
                <a:lnTo>
                  <a:pt x="3831921" y="2917885"/>
                </a:lnTo>
                <a:lnTo>
                  <a:pt x="3796766" y="2988195"/>
                </a:lnTo>
                <a:lnTo>
                  <a:pt x="3796766" y="3128816"/>
                </a:lnTo>
                <a:lnTo>
                  <a:pt x="3761610" y="3181549"/>
                </a:lnTo>
                <a:lnTo>
                  <a:pt x="3568257" y="3234282"/>
                </a:lnTo>
                <a:moveTo>
                  <a:pt x="3568257" y="3234282"/>
                </a:moveTo>
                <a:lnTo>
                  <a:pt x="3603412" y="3234282"/>
                </a:lnTo>
                <a:lnTo>
                  <a:pt x="3726455" y="3357325"/>
                </a:lnTo>
                <a:lnTo>
                  <a:pt x="3708877" y="3374903"/>
                </a:lnTo>
                <a:lnTo>
                  <a:pt x="3744033" y="3445213"/>
                </a:lnTo>
                <a:lnTo>
                  <a:pt x="3744033" y="3533101"/>
                </a:lnTo>
                <a:lnTo>
                  <a:pt x="3779188" y="3533101"/>
                </a:lnTo>
                <a:lnTo>
                  <a:pt x="3779188" y="3568257"/>
                </a:lnTo>
                <a:lnTo>
                  <a:pt x="3814343" y="3568257"/>
                </a:lnTo>
                <a:lnTo>
                  <a:pt x="3867076" y="3620989"/>
                </a:lnTo>
                <a:lnTo>
                  <a:pt x="3867076" y="3550679"/>
                </a:lnTo>
                <a:lnTo>
                  <a:pt x="3954964" y="3497946"/>
                </a:lnTo>
                <a:lnTo>
                  <a:pt x="3954964" y="3462791"/>
                </a:lnTo>
                <a:lnTo>
                  <a:pt x="3884654" y="3427636"/>
                </a:lnTo>
                <a:lnTo>
                  <a:pt x="3884654" y="3322170"/>
                </a:lnTo>
                <a:lnTo>
                  <a:pt x="3919809" y="3287015"/>
                </a:lnTo>
                <a:lnTo>
                  <a:pt x="3990119" y="3287015"/>
                </a:lnTo>
                <a:moveTo>
                  <a:pt x="3708877" y="4869000"/>
                </a:moveTo>
                <a:lnTo>
                  <a:pt x="3708877" y="4904156"/>
                </a:lnTo>
                <a:lnTo>
                  <a:pt x="3638567" y="4939311"/>
                </a:lnTo>
                <a:lnTo>
                  <a:pt x="3568257" y="4939311"/>
                </a:lnTo>
                <a:lnTo>
                  <a:pt x="3515524" y="4904156"/>
                </a:lnTo>
                <a:lnTo>
                  <a:pt x="3480368" y="4974466"/>
                </a:lnTo>
                <a:lnTo>
                  <a:pt x="3497946" y="5062354"/>
                </a:lnTo>
                <a:lnTo>
                  <a:pt x="3603412" y="5027199"/>
                </a:lnTo>
                <a:lnTo>
                  <a:pt x="3620989" y="5044777"/>
                </a:lnTo>
                <a:lnTo>
                  <a:pt x="3568257" y="5202975"/>
                </a:lnTo>
                <a:lnTo>
                  <a:pt x="3620989" y="5255708"/>
                </a:lnTo>
                <a:lnTo>
                  <a:pt x="3656145" y="5255708"/>
                </a:lnTo>
                <a:lnTo>
                  <a:pt x="3603412" y="5343596"/>
                </a:lnTo>
                <a:moveTo>
                  <a:pt x="3603412" y="5343596"/>
                </a:moveTo>
                <a:lnTo>
                  <a:pt x="3603412" y="5378751"/>
                </a:lnTo>
                <a:lnTo>
                  <a:pt x="3673722" y="5378751"/>
                </a:lnTo>
                <a:lnTo>
                  <a:pt x="3708877" y="5449062"/>
                </a:lnTo>
                <a:lnTo>
                  <a:pt x="3796766" y="5431484"/>
                </a:lnTo>
                <a:lnTo>
                  <a:pt x="3831921" y="5466640"/>
                </a:lnTo>
                <a:lnTo>
                  <a:pt x="3814343" y="5536950"/>
                </a:lnTo>
                <a:lnTo>
                  <a:pt x="3796766" y="5519372"/>
                </a:lnTo>
                <a:lnTo>
                  <a:pt x="3744033" y="5572105"/>
                </a:lnTo>
                <a:moveTo>
                  <a:pt x="4306517" y="5132665"/>
                </a:moveTo>
                <a:lnTo>
                  <a:pt x="4288939" y="5185398"/>
                </a:lnTo>
                <a:lnTo>
                  <a:pt x="4236206" y="5167820"/>
                </a:lnTo>
                <a:lnTo>
                  <a:pt x="4218629" y="5185398"/>
                </a:lnTo>
                <a:lnTo>
                  <a:pt x="4253784" y="5185398"/>
                </a:lnTo>
                <a:lnTo>
                  <a:pt x="4253784" y="5220553"/>
                </a:lnTo>
                <a:lnTo>
                  <a:pt x="4201051" y="5202975"/>
                </a:lnTo>
                <a:lnTo>
                  <a:pt x="4183473" y="5255708"/>
                </a:lnTo>
                <a:lnTo>
                  <a:pt x="4113163" y="5220553"/>
                </a:lnTo>
                <a:lnTo>
                  <a:pt x="4130740" y="5238130"/>
                </a:lnTo>
                <a:lnTo>
                  <a:pt x="4060430" y="5273286"/>
                </a:lnTo>
                <a:lnTo>
                  <a:pt x="4007697" y="5255708"/>
                </a:lnTo>
                <a:lnTo>
                  <a:pt x="3990119" y="5202975"/>
                </a:lnTo>
                <a:lnTo>
                  <a:pt x="3814343" y="5343596"/>
                </a:lnTo>
                <a:lnTo>
                  <a:pt x="3691300" y="5290863"/>
                </a:lnTo>
                <a:lnTo>
                  <a:pt x="3620989" y="5361174"/>
                </a:lnTo>
                <a:lnTo>
                  <a:pt x="3603412" y="5343596"/>
                </a:lnTo>
                <a:moveTo>
                  <a:pt x="3867076" y="4745957"/>
                </a:moveTo>
                <a:lnTo>
                  <a:pt x="3831921" y="4710802"/>
                </a:lnTo>
                <a:lnTo>
                  <a:pt x="3761610" y="4745957"/>
                </a:lnTo>
                <a:lnTo>
                  <a:pt x="3761610" y="4781112"/>
                </a:lnTo>
                <a:lnTo>
                  <a:pt x="3779188" y="4763535"/>
                </a:lnTo>
                <a:lnTo>
                  <a:pt x="3849498" y="4798690"/>
                </a:lnTo>
                <a:lnTo>
                  <a:pt x="3867076" y="4833845"/>
                </a:lnTo>
                <a:lnTo>
                  <a:pt x="3831921" y="4869000"/>
                </a:lnTo>
                <a:lnTo>
                  <a:pt x="3708877" y="4869000"/>
                </a:lnTo>
                <a:moveTo>
                  <a:pt x="3990119" y="3287015"/>
                </a:moveTo>
                <a:lnTo>
                  <a:pt x="3990119" y="3322170"/>
                </a:lnTo>
                <a:lnTo>
                  <a:pt x="4113163" y="3392480"/>
                </a:lnTo>
                <a:lnTo>
                  <a:pt x="4130740" y="3374903"/>
                </a:lnTo>
                <a:lnTo>
                  <a:pt x="4183473" y="3427636"/>
                </a:lnTo>
                <a:lnTo>
                  <a:pt x="4183473" y="3585834"/>
                </a:lnTo>
                <a:lnTo>
                  <a:pt x="4148318" y="3620989"/>
                </a:lnTo>
                <a:lnTo>
                  <a:pt x="4060430" y="3603412"/>
                </a:lnTo>
                <a:lnTo>
                  <a:pt x="4060430" y="3673722"/>
                </a:lnTo>
                <a:lnTo>
                  <a:pt x="3884654" y="3638567"/>
                </a:lnTo>
                <a:lnTo>
                  <a:pt x="3902231" y="3691300"/>
                </a:lnTo>
                <a:lnTo>
                  <a:pt x="3867076" y="3726455"/>
                </a:lnTo>
                <a:lnTo>
                  <a:pt x="3919809" y="3779188"/>
                </a:lnTo>
                <a:lnTo>
                  <a:pt x="3884654" y="3779188"/>
                </a:lnTo>
                <a:lnTo>
                  <a:pt x="3902231" y="3902231"/>
                </a:lnTo>
                <a:lnTo>
                  <a:pt x="3796766" y="3902231"/>
                </a:lnTo>
                <a:lnTo>
                  <a:pt x="3779188" y="3954964"/>
                </a:lnTo>
                <a:lnTo>
                  <a:pt x="3814343" y="3972542"/>
                </a:lnTo>
                <a:lnTo>
                  <a:pt x="3761610" y="4025275"/>
                </a:lnTo>
                <a:lnTo>
                  <a:pt x="3744033" y="4007697"/>
                </a:lnTo>
                <a:moveTo>
                  <a:pt x="4165896" y="4130740"/>
                </a:moveTo>
                <a:lnTo>
                  <a:pt x="4060430" y="4130740"/>
                </a:lnTo>
                <a:lnTo>
                  <a:pt x="4042852" y="4095585"/>
                </a:lnTo>
                <a:lnTo>
                  <a:pt x="4007697" y="4095585"/>
                </a:lnTo>
                <a:lnTo>
                  <a:pt x="4025275" y="4078008"/>
                </a:lnTo>
                <a:lnTo>
                  <a:pt x="3990119" y="4095585"/>
                </a:lnTo>
                <a:lnTo>
                  <a:pt x="3954964" y="4060430"/>
                </a:lnTo>
                <a:lnTo>
                  <a:pt x="3972542" y="4042852"/>
                </a:lnTo>
                <a:lnTo>
                  <a:pt x="3849498" y="4060430"/>
                </a:lnTo>
                <a:lnTo>
                  <a:pt x="3814343" y="4025275"/>
                </a:lnTo>
                <a:lnTo>
                  <a:pt x="3761610" y="4042852"/>
                </a:lnTo>
                <a:lnTo>
                  <a:pt x="3744033" y="4007697"/>
                </a:lnTo>
                <a:moveTo>
                  <a:pt x="4271361" y="4745957"/>
                </a:moveTo>
                <a:lnTo>
                  <a:pt x="4253784" y="4798690"/>
                </a:lnTo>
                <a:lnTo>
                  <a:pt x="4218629" y="4798690"/>
                </a:lnTo>
                <a:lnTo>
                  <a:pt x="4148318" y="4658069"/>
                </a:lnTo>
                <a:lnTo>
                  <a:pt x="4078007" y="4658069"/>
                </a:lnTo>
                <a:lnTo>
                  <a:pt x="4042852" y="4622914"/>
                </a:lnTo>
                <a:lnTo>
                  <a:pt x="4007697" y="4622914"/>
                </a:lnTo>
                <a:lnTo>
                  <a:pt x="4007697" y="4693224"/>
                </a:lnTo>
                <a:lnTo>
                  <a:pt x="3954964" y="4675647"/>
                </a:lnTo>
                <a:lnTo>
                  <a:pt x="3919809" y="4745957"/>
                </a:lnTo>
                <a:lnTo>
                  <a:pt x="3884654" y="4745957"/>
                </a:lnTo>
                <a:lnTo>
                  <a:pt x="3884654" y="4710802"/>
                </a:lnTo>
                <a:lnTo>
                  <a:pt x="3867076" y="4745957"/>
                </a:lnTo>
                <a:moveTo>
                  <a:pt x="3867076" y="4745957"/>
                </a:moveTo>
                <a:lnTo>
                  <a:pt x="3849498" y="4675647"/>
                </a:lnTo>
                <a:lnTo>
                  <a:pt x="3779188" y="4675647"/>
                </a:lnTo>
                <a:lnTo>
                  <a:pt x="3779188" y="4640491"/>
                </a:lnTo>
                <a:lnTo>
                  <a:pt x="3708877" y="4570181"/>
                </a:lnTo>
                <a:lnTo>
                  <a:pt x="3779188" y="4499871"/>
                </a:lnTo>
                <a:lnTo>
                  <a:pt x="3744033" y="4464715"/>
                </a:lnTo>
                <a:lnTo>
                  <a:pt x="3814343" y="4429560"/>
                </a:lnTo>
                <a:lnTo>
                  <a:pt x="3849498" y="4464715"/>
                </a:lnTo>
                <a:lnTo>
                  <a:pt x="3902231" y="4447138"/>
                </a:lnTo>
                <a:lnTo>
                  <a:pt x="3902231" y="4482293"/>
                </a:lnTo>
                <a:lnTo>
                  <a:pt x="3954964" y="4499871"/>
                </a:lnTo>
                <a:lnTo>
                  <a:pt x="4007697" y="4447138"/>
                </a:lnTo>
                <a:lnTo>
                  <a:pt x="4007697" y="4376827"/>
                </a:lnTo>
                <a:lnTo>
                  <a:pt x="4095585" y="4359250"/>
                </a:lnTo>
                <a:lnTo>
                  <a:pt x="4095585" y="4288939"/>
                </a:lnTo>
                <a:lnTo>
                  <a:pt x="4165896" y="4236206"/>
                </a:lnTo>
                <a:lnTo>
                  <a:pt x="4130740" y="4165896"/>
                </a:lnTo>
                <a:lnTo>
                  <a:pt x="4165896" y="4130740"/>
                </a:lnTo>
                <a:moveTo>
                  <a:pt x="3990119" y="3287015"/>
                </a:moveTo>
                <a:lnTo>
                  <a:pt x="3990119" y="3216704"/>
                </a:lnTo>
                <a:lnTo>
                  <a:pt x="4042852" y="3163971"/>
                </a:lnTo>
                <a:moveTo>
                  <a:pt x="4535026" y="2882730"/>
                </a:moveTo>
                <a:lnTo>
                  <a:pt x="4535026" y="2847574"/>
                </a:lnTo>
                <a:lnTo>
                  <a:pt x="4482293" y="2900307"/>
                </a:lnTo>
                <a:lnTo>
                  <a:pt x="4429560" y="2900307"/>
                </a:lnTo>
                <a:lnTo>
                  <a:pt x="4394405" y="2865152"/>
                </a:lnTo>
                <a:lnTo>
                  <a:pt x="4411982" y="2882730"/>
                </a:lnTo>
                <a:lnTo>
                  <a:pt x="4376827" y="2917885"/>
                </a:lnTo>
                <a:lnTo>
                  <a:pt x="4359249" y="2900307"/>
                </a:lnTo>
                <a:lnTo>
                  <a:pt x="4376827" y="2917885"/>
                </a:lnTo>
                <a:lnTo>
                  <a:pt x="4253784" y="3040928"/>
                </a:lnTo>
                <a:lnTo>
                  <a:pt x="4253784" y="3128816"/>
                </a:lnTo>
                <a:lnTo>
                  <a:pt x="4218629" y="3128816"/>
                </a:lnTo>
                <a:lnTo>
                  <a:pt x="4183473" y="3199127"/>
                </a:lnTo>
                <a:lnTo>
                  <a:pt x="4042852" y="3163971"/>
                </a:lnTo>
                <a:moveTo>
                  <a:pt x="4165896" y="4130740"/>
                </a:moveTo>
                <a:lnTo>
                  <a:pt x="4324094" y="4218629"/>
                </a:lnTo>
                <a:moveTo>
                  <a:pt x="4324094" y="4218629"/>
                </a:moveTo>
                <a:lnTo>
                  <a:pt x="4411982" y="4306517"/>
                </a:lnTo>
                <a:lnTo>
                  <a:pt x="4411982" y="4341672"/>
                </a:lnTo>
                <a:lnTo>
                  <a:pt x="4306517" y="4411982"/>
                </a:lnTo>
                <a:lnTo>
                  <a:pt x="4148318" y="4411982"/>
                </a:lnTo>
                <a:lnTo>
                  <a:pt x="4148318" y="4447138"/>
                </a:lnTo>
                <a:lnTo>
                  <a:pt x="4183473" y="4464715"/>
                </a:lnTo>
                <a:lnTo>
                  <a:pt x="4148318" y="4535026"/>
                </a:lnTo>
                <a:lnTo>
                  <a:pt x="4183473" y="4535026"/>
                </a:lnTo>
                <a:lnTo>
                  <a:pt x="4236206" y="4587759"/>
                </a:lnTo>
                <a:lnTo>
                  <a:pt x="4218629" y="4605336"/>
                </a:lnTo>
                <a:lnTo>
                  <a:pt x="4253784" y="4587759"/>
                </a:lnTo>
                <a:lnTo>
                  <a:pt x="4271361" y="4640491"/>
                </a:lnTo>
                <a:moveTo>
                  <a:pt x="4271361" y="4640491"/>
                </a:moveTo>
                <a:lnTo>
                  <a:pt x="4271361" y="4745957"/>
                </a:lnTo>
                <a:moveTo>
                  <a:pt x="4939311" y="4658069"/>
                </a:moveTo>
                <a:lnTo>
                  <a:pt x="4904156" y="4658069"/>
                </a:lnTo>
                <a:lnTo>
                  <a:pt x="4886578" y="4535026"/>
                </a:lnTo>
                <a:lnTo>
                  <a:pt x="4816268" y="4587759"/>
                </a:lnTo>
                <a:lnTo>
                  <a:pt x="4798690" y="4535026"/>
                </a:lnTo>
                <a:lnTo>
                  <a:pt x="4710802" y="4587759"/>
                </a:lnTo>
                <a:lnTo>
                  <a:pt x="4640491" y="4517448"/>
                </a:lnTo>
                <a:lnTo>
                  <a:pt x="4570181" y="4517448"/>
                </a:lnTo>
                <a:lnTo>
                  <a:pt x="4535026" y="4482293"/>
                </a:lnTo>
                <a:lnTo>
                  <a:pt x="4464715" y="4482293"/>
                </a:lnTo>
                <a:lnTo>
                  <a:pt x="4464715" y="4552603"/>
                </a:lnTo>
                <a:lnTo>
                  <a:pt x="4341672" y="4535026"/>
                </a:lnTo>
                <a:lnTo>
                  <a:pt x="4341672" y="4570181"/>
                </a:lnTo>
                <a:lnTo>
                  <a:pt x="4324094" y="4552603"/>
                </a:lnTo>
                <a:lnTo>
                  <a:pt x="4271361" y="4640491"/>
                </a:lnTo>
                <a:moveTo>
                  <a:pt x="4306517" y="5132665"/>
                </a:moveTo>
                <a:lnTo>
                  <a:pt x="4306517" y="5097510"/>
                </a:lnTo>
                <a:lnTo>
                  <a:pt x="4271361" y="5097510"/>
                </a:lnTo>
                <a:lnTo>
                  <a:pt x="4306517" y="4956889"/>
                </a:lnTo>
                <a:lnTo>
                  <a:pt x="4218629" y="4974466"/>
                </a:lnTo>
                <a:lnTo>
                  <a:pt x="4218629" y="4939311"/>
                </a:lnTo>
                <a:lnTo>
                  <a:pt x="4253784" y="4939311"/>
                </a:lnTo>
                <a:lnTo>
                  <a:pt x="4236206" y="4921733"/>
                </a:lnTo>
                <a:lnTo>
                  <a:pt x="4306517" y="4886578"/>
                </a:lnTo>
                <a:lnTo>
                  <a:pt x="4271361" y="4745957"/>
                </a:lnTo>
                <a:moveTo>
                  <a:pt x="4658069" y="5343596"/>
                </a:moveTo>
                <a:lnTo>
                  <a:pt x="4640491" y="5326019"/>
                </a:lnTo>
                <a:lnTo>
                  <a:pt x="4587759" y="5361174"/>
                </a:lnTo>
                <a:lnTo>
                  <a:pt x="4587759" y="5290863"/>
                </a:lnTo>
                <a:lnTo>
                  <a:pt x="4517448" y="5290863"/>
                </a:lnTo>
                <a:lnTo>
                  <a:pt x="4587759" y="5167820"/>
                </a:lnTo>
                <a:lnTo>
                  <a:pt x="4552603" y="5167820"/>
                </a:lnTo>
                <a:lnTo>
                  <a:pt x="4535026" y="5079932"/>
                </a:lnTo>
                <a:lnTo>
                  <a:pt x="4464715" y="5079932"/>
                </a:lnTo>
                <a:lnTo>
                  <a:pt x="4411982" y="5150242"/>
                </a:lnTo>
                <a:lnTo>
                  <a:pt x="4376827" y="5115087"/>
                </a:lnTo>
                <a:lnTo>
                  <a:pt x="4341672" y="5150242"/>
                </a:lnTo>
                <a:lnTo>
                  <a:pt x="4306517" y="5132665"/>
                </a:lnTo>
                <a:moveTo>
                  <a:pt x="4517448" y="3954964"/>
                </a:moveTo>
                <a:lnTo>
                  <a:pt x="4482293" y="3990119"/>
                </a:lnTo>
                <a:lnTo>
                  <a:pt x="4447138" y="3954964"/>
                </a:lnTo>
                <a:lnTo>
                  <a:pt x="4306517" y="3954964"/>
                </a:lnTo>
                <a:lnTo>
                  <a:pt x="4341672" y="4025275"/>
                </a:lnTo>
                <a:lnTo>
                  <a:pt x="4359249" y="4007697"/>
                </a:lnTo>
                <a:lnTo>
                  <a:pt x="4411982" y="4060430"/>
                </a:lnTo>
                <a:lnTo>
                  <a:pt x="4341672" y="4060430"/>
                </a:lnTo>
                <a:lnTo>
                  <a:pt x="4306517" y="4095585"/>
                </a:lnTo>
                <a:lnTo>
                  <a:pt x="4324094" y="4218629"/>
                </a:lnTo>
                <a:moveTo>
                  <a:pt x="4341672" y="5835769"/>
                </a:moveTo>
                <a:lnTo>
                  <a:pt x="4341672" y="5853347"/>
                </a:lnTo>
                <a:moveTo>
                  <a:pt x="4341672" y="5835769"/>
                </a:moveTo>
                <a:lnTo>
                  <a:pt x="4411982" y="5765459"/>
                </a:lnTo>
                <a:lnTo>
                  <a:pt x="4429560" y="5783037"/>
                </a:lnTo>
                <a:lnTo>
                  <a:pt x="4429560" y="5747881"/>
                </a:lnTo>
                <a:lnTo>
                  <a:pt x="4482293" y="5730304"/>
                </a:lnTo>
                <a:lnTo>
                  <a:pt x="4482293" y="5695149"/>
                </a:lnTo>
                <a:lnTo>
                  <a:pt x="4535026" y="5642416"/>
                </a:lnTo>
                <a:lnTo>
                  <a:pt x="4570181" y="5642416"/>
                </a:lnTo>
                <a:lnTo>
                  <a:pt x="4570181" y="5536950"/>
                </a:lnTo>
                <a:lnTo>
                  <a:pt x="4675647" y="5396329"/>
                </a:lnTo>
                <a:lnTo>
                  <a:pt x="4658069" y="5343596"/>
                </a:lnTo>
                <a:moveTo>
                  <a:pt x="4359249" y="6046701"/>
                </a:moveTo>
                <a:lnTo>
                  <a:pt x="4376827" y="6046701"/>
                </a:lnTo>
                <a:moveTo>
                  <a:pt x="4394405" y="6046701"/>
                </a:moveTo>
                <a:lnTo>
                  <a:pt x="4429560" y="6029123"/>
                </a:lnTo>
                <a:moveTo>
                  <a:pt x="4429560" y="3726455"/>
                </a:moveTo>
                <a:lnTo>
                  <a:pt x="4411982" y="3673722"/>
                </a:lnTo>
                <a:lnTo>
                  <a:pt x="4464715" y="3550679"/>
                </a:lnTo>
                <a:lnTo>
                  <a:pt x="4429560" y="3304592"/>
                </a:lnTo>
                <a:lnTo>
                  <a:pt x="4499870" y="3199127"/>
                </a:lnTo>
                <a:lnTo>
                  <a:pt x="4447138" y="3146394"/>
                </a:lnTo>
                <a:lnTo>
                  <a:pt x="4447138" y="3111239"/>
                </a:lnTo>
                <a:lnTo>
                  <a:pt x="4499870" y="3058506"/>
                </a:lnTo>
                <a:lnTo>
                  <a:pt x="4517448" y="2970618"/>
                </a:lnTo>
                <a:lnTo>
                  <a:pt x="4552603" y="2935462"/>
                </a:lnTo>
                <a:lnTo>
                  <a:pt x="4535026" y="2882730"/>
                </a:lnTo>
                <a:moveTo>
                  <a:pt x="4429560" y="3726455"/>
                </a:moveTo>
                <a:lnTo>
                  <a:pt x="4517448" y="3954964"/>
                </a:lnTo>
                <a:moveTo>
                  <a:pt x="4429560" y="3726455"/>
                </a:moveTo>
                <a:lnTo>
                  <a:pt x="4605336" y="3691300"/>
                </a:lnTo>
                <a:lnTo>
                  <a:pt x="4658069" y="3638567"/>
                </a:lnTo>
                <a:lnTo>
                  <a:pt x="4675647" y="3656145"/>
                </a:lnTo>
                <a:lnTo>
                  <a:pt x="4675647" y="3620989"/>
                </a:lnTo>
                <a:lnTo>
                  <a:pt x="4781112" y="3620989"/>
                </a:lnTo>
                <a:lnTo>
                  <a:pt x="4886578" y="3550679"/>
                </a:lnTo>
                <a:lnTo>
                  <a:pt x="4904156" y="3427636"/>
                </a:lnTo>
                <a:moveTo>
                  <a:pt x="4447138" y="6029123"/>
                </a:moveTo>
                <a:lnTo>
                  <a:pt x="4464715" y="6011546"/>
                </a:lnTo>
                <a:moveTo>
                  <a:pt x="5132665" y="4271361"/>
                </a:moveTo>
                <a:lnTo>
                  <a:pt x="5097509" y="4236206"/>
                </a:lnTo>
                <a:lnTo>
                  <a:pt x="5044777" y="4253784"/>
                </a:lnTo>
                <a:lnTo>
                  <a:pt x="5027199" y="4201051"/>
                </a:lnTo>
                <a:lnTo>
                  <a:pt x="4939311" y="4218629"/>
                </a:lnTo>
                <a:lnTo>
                  <a:pt x="4904156" y="4148318"/>
                </a:lnTo>
                <a:lnTo>
                  <a:pt x="4921733" y="4130740"/>
                </a:lnTo>
                <a:lnTo>
                  <a:pt x="4886578" y="4095585"/>
                </a:lnTo>
                <a:lnTo>
                  <a:pt x="4851423" y="4130740"/>
                </a:lnTo>
                <a:lnTo>
                  <a:pt x="4816268" y="4095585"/>
                </a:lnTo>
                <a:lnTo>
                  <a:pt x="4693224" y="4113163"/>
                </a:lnTo>
                <a:lnTo>
                  <a:pt x="4622914" y="4078008"/>
                </a:lnTo>
                <a:lnTo>
                  <a:pt x="4517448" y="3954964"/>
                </a:lnTo>
                <a:moveTo>
                  <a:pt x="4517448" y="3972542"/>
                </a:moveTo>
                <a:lnTo>
                  <a:pt x="4517448" y="3972542"/>
                </a:lnTo>
                <a:moveTo>
                  <a:pt x="4956888" y="2636643"/>
                </a:moveTo>
                <a:lnTo>
                  <a:pt x="4956888" y="2671798"/>
                </a:lnTo>
                <a:lnTo>
                  <a:pt x="4781112" y="2706953"/>
                </a:lnTo>
                <a:lnTo>
                  <a:pt x="4781112" y="2742109"/>
                </a:lnTo>
                <a:lnTo>
                  <a:pt x="4728379" y="2706953"/>
                </a:lnTo>
                <a:lnTo>
                  <a:pt x="4640491" y="2847574"/>
                </a:lnTo>
                <a:lnTo>
                  <a:pt x="4587759" y="2829997"/>
                </a:lnTo>
                <a:lnTo>
                  <a:pt x="4587759" y="2865152"/>
                </a:lnTo>
                <a:lnTo>
                  <a:pt x="4535026" y="2882730"/>
                </a:lnTo>
                <a:moveTo>
                  <a:pt x="4658069" y="5343596"/>
                </a:moveTo>
                <a:lnTo>
                  <a:pt x="4693224" y="5273286"/>
                </a:lnTo>
                <a:lnTo>
                  <a:pt x="4763535" y="5273286"/>
                </a:lnTo>
                <a:lnTo>
                  <a:pt x="4763535" y="5308441"/>
                </a:lnTo>
                <a:lnTo>
                  <a:pt x="4798690" y="5308441"/>
                </a:lnTo>
                <a:lnTo>
                  <a:pt x="4816268" y="5255708"/>
                </a:lnTo>
                <a:lnTo>
                  <a:pt x="4781112" y="5255708"/>
                </a:lnTo>
                <a:lnTo>
                  <a:pt x="4816268" y="5220553"/>
                </a:lnTo>
                <a:lnTo>
                  <a:pt x="4886578" y="5255708"/>
                </a:lnTo>
                <a:lnTo>
                  <a:pt x="4939311" y="5220553"/>
                </a:lnTo>
                <a:moveTo>
                  <a:pt x="5150242" y="3462791"/>
                </a:moveTo>
                <a:lnTo>
                  <a:pt x="5097509" y="3445213"/>
                </a:lnTo>
                <a:lnTo>
                  <a:pt x="5079932" y="3480369"/>
                </a:lnTo>
                <a:lnTo>
                  <a:pt x="4904156" y="3427636"/>
                </a:lnTo>
                <a:moveTo>
                  <a:pt x="4904156" y="3427636"/>
                </a:moveTo>
                <a:lnTo>
                  <a:pt x="4869000" y="3357325"/>
                </a:lnTo>
                <a:lnTo>
                  <a:pt x="4904156" y="3357325"/>
                </a:lnTo>
                <a:lnTo>
                  <a:pt x="4904156" y="3322170"/>
                </a:lnTo>
                <a:lnTo>
                  <a:pt x="4921733" y="3339748"/>
                </a:lnTo>
                <a:lnTo>
                  <a:pt x="4904156" y="3287015"/>
                </a:lnTo>
                <a:lnTo>
                  <a:pt x="4956888" y="3234282"/>
                </a:lnTo>
                <a:lnTo>
                  <a:pt x="4956888" y="3163971"/>
                </a:lnTo>
                <a:lnTo>
                  <a:pt x="4921733" y="3093661"/>
                </a:lnTo>
                <a:lnTo>
                  <a:pt x="4886578" y="3093661"/>
                </a:lnTo>
                <a:lnTo>
                  <a:pt x="4886578" y="3023350"/>
                </a:lnTo>
                <a:lnTo>
                  <a:pt x="4921733" y="2988195"/>
                </a:lnTo>
                <a:lnTo>
                  <a:pt x="4904156" y="2953040"/>
                </a:lnTo>
                <a:lnTo>
                  <a:pt x="4992044" y="2935462"/>
                </a:lnTo>
                <a:lnTo>
                  <a:pt x="5027199" y="2865152"/>
                </a:lnTo>
                <a:lnTo>
                  <a:pt x="5009621" y="2812419"/>
                </a:lnTo>
                <a:lnTo>
                  <a:pt x="4939311" y="2777264"/>
                </a:lnTo>
                <a:lnTo>
                  <a:pt x="4939311" y="2742109"/>
                </a:lnTo>
                <a:lnTo>
                  <a:pt x="4956888" y="2759686"/>
                </a:lnTo>
                <a:lnTo>
                  <a:pt x="4956888" y="2724531"/>
                </a:lnTo>
                <a:lnTo>
                  <a:pt x="5009621" y="2706953"/>
                </a:lnTo>
                <a:lnTo>
                  <a:pt x="4956888" y="2636643"/>
                </a:lnTo>
                <a:moveTo>
                  <a:pt x="5255708" y="4535026"/>
                </a:moveTo>
                <a:lnTo>
                  <a:pt x="5220553" y="4552603"/>
                </a:lnTo>
                <a:lnTo>
                  <a:pt x="5150242" y="4517448"/>
                </a:lnTo>
                <a:lnTo>
                  <a:pt x="5150242" y="4552603"/>
                </a:lnTo>
                <a:lnTo>
                  <a:pt x="5115087" y="4552603"/>
                </a:lnTo>
                <a:lnTo>
                  <a:pt x="5062354" y="4605336"/>
                </a:lnTo>
                <a:lnTo>
                  <a:pt x="4992044" y="4605336"/>
                </a:lnTo>
                <a:lnTo>
                  <a:pt x="4939311" y="4658069"/>
                </a:lnTo>
                <a:moveTo>
                  <a:pt x="4939311" y="5220553"/>
                </a:moveTo>
                <a:lnTo>
                  <a:pt x="4939311" y="5150242"/>
                </a:lnTo>
                <a:lnTo>
                  <a:pt x="4974466" y="5115087"/>
                </a:lnTo>
                <a:lnTo>
                  <a:pt x="4939311" y="5115087"/>
                </a:lnTo>
                <a:lnTo>
                  <a:pt x="4956888" y="5062354"/>
                </a:lnTo>
                <a:lnTo>
                  <a:pt x="4921733" y="5027199"/>
                </a:lnTo>
                <a:lnTo>
                  <a:pt x="4921733" y="4939311"/>
                </a:lnTo>
                <a:lnTo>
                  <a:pt x="4886578" y="4904156"/>
                </a:lnTo>
                <a:lnTo>
                  <a:pt x="4886578" y="4869000"/>
                </a:lnTo>
                <a:lnTo>
                  <a:pt x="4974466" y="4781112"/>
                </a:lnTo>
                <a:lnTo>
                  <a:pt x="4974466" y="4710802"/>
                </a:lnTo>
                <a:lnTo>
                  <a:pt x="4939311" y="4658069"/>
                </a:lnTo>
                <a:moveTo>
                  <a:pt x="4939311" y="5220553"/>
                </a:moveTo>
                <a:lnTo>
                  <a:pt x="4939311" y="5255708"/>
                </a:lnTo>
                <a:lnTo>
                  <a:pt x="5044777" y="5255708"/>
                </a:lnTo>
                <a:lnTo>
                  <a:pt x="5044777" y="5290863"/>
                </a:lnTo>
                <a:lnTo>
                  <a:pt x="5009621" y="5290863"/>
                </a:lnTo>
                <a:lnTo>
                  <a:pt x="4974466" y="5361174"/>
                </a:lnTo>
                <a:lnTo>
                  <a:pt x="5009621" y="5378751"/>
                </a:lnTo>
                <a:lnTo>
                  <a:pt x="5132665" y="5326019"/>
                </a:lnTo>
                <a:lnTo>
                  <a:pt x="5202975" y="5361174"/>
                </a:lnTo>
                <a:lnTo>
                  <a:pt x="5185398" y="5343596"/>
                </a:lnTo>
                <a:lnTo>
                  <a:pt x="5220553" y="5308441"/>
                </a:lnTo>
                <a:moveTo>
                  <a:pt x="5677571" y="2531177"/>
                </a:moveTo>
                <a:lnTo>
                  <a:pt x="5554527" y="2513600"/>
                </a:lnTo>
                <a:lnTo>
                  <a:pt x="5554527" y="2372979"/>
                </a:lnTo>
                <a:lnTo>
                  <a:pt x="5536950" y="2390556"/>
                </a:lnTo>
                <a:lnTo>
                  <a:pt x="5501795" y="2355401"/>
                </a:lnTo>
                <a:lnTo>
                  <a:pt x="5519372" y="2337823"/>
                </a:lnTo>
                <a:lnTo>
                  <a:pt x="5484217" y="2267513"/>
                </a:lnTo>
                <a:lnTo>
                  <a:pt x="5378751" y="2302668"/>
                </a:lnTo>
                <a:lnTo>
                  <a:pt x="5308441" y="2408134"/>
                </a:lnTo>
                <a:lnTo>
                  <a:pt x="5290863" y="2390556"/>
                </a:lnTo>
                <a:lnTo>
                  <a:pt x="5238130" y="2443289"/>
                </a:lnTo>
                <a:lnTo>
                  <a:pt x="5202975" y="2408134"/>
                </a:lnTo>
                <a:lnTo>
                  <a:pt x="5132665" y="2443289"/>
                </a:lnTo>
                <a:lnTo>
                  <a:pt x="5132665" y="2478444"/>
                </a:lnTo>
                <a:lnTo>
                  <a:pt x="5062354" y="2478444"/>
                </a:lnTo>
                <a:lnTo>
                  <a:pt x="5079932" y="2408134"/>
                </a:lnTo>
                <a:lnTo>
                  <a:pt x="5009621" y="2372979"/>
                </a:lnTo>
                <a:lnTo>
                  <a:pt x="4974466" y="2478444"/>
                </a:lnTo>
                <a:lnTo>
                  <a:pt x="4921733" y="2496022"/>
                </a:lnTo>
                <a:lnTo>
                  <a:pt x="4956888" y="2636643"/>
                </a:lnTo>
                <a:moveTo>
                  <a:pt x="5255708" y="3726455"/>
                </a:moveTo>
                <a:lnTo>
                  <a:pt x="5255708" y="3761610"/>
                </a:lnTo>
                <a:lnTo>
                  <a:pt x="5308441" y="3779188"/>
                </a:lnTo>
                <a:lnTo>
                  <a:pt x="5326018" y="3831921"/>
                </a:lnTo>
                <a:lnTo>
                  <a:pt x="5273286" y="3884654"/>
                </a:lnTo>
                <a:lnTo>
                  <a:pt x="5202975" y="3814343"/>
                </a:lnTo>
                <a:lnTo>
                  <a:pt x="5167820" y="3849499"/>
                </a:lnTo>
                <a:lnTo>
                  <a:pt x="5185398" y="3902231"/>
                </a:lnTo>
                <a:lnTo>
                  <a:pt x="5150242" y="3902231"/>
                </a:lnTo>
                <a:lnTo>
                  <a:pt x="5132665" y="3954964"/>
                </a:lnTo>
                <a:lnTo>
                  <a:pt x="5062354" y="3990119"/>
                </a:lnTo>
                <a:lnTo>
                  <a:pt x="5115087" y="4042852"/>
                </a:lnTo>
                <a:lnTo>
                  <a:pt x="5115087" y="4078008"/>
                </a:lnTo>
                <a:lnTo>
                  <a:pt x="5220553" y="4078008"/>
                </a:lnTo>
                <a:lnTo>
                  <a:pt x="5220553" y="4183473"/>
                </a:lnTo>
                <a:lnTo>
                  <a:pt x="5167820" y="4201051"/>
                </a:lnTo>
                <a:lnTo>
                  <a:pt x="5132665" y="4271361"/>
                </a:lnTo>
                <a:moveTo>
                  <a:pt x="5255708" y="4535026"/>
                </a:moveTo>
                <a:lnTo>
                  <a:pt x="5202975" y="4429560"/>
                </a:lnTo>
                <a:lnTo>
                  <a:pt x="5202975" y="4359250"/>
                </a:lnTo>
                <a:lnTo>
                  <a:pt x="5238130" y="4324094"/>
                </a:lnTo>
                <a:lnTo>
                  <a:pt x="5132665" y="4271361"/>
                </a:lnTo>
                <a:moveTo>
                  <a:pt x="5501795" y="3076083"/>
                </a:moveTo>
                <a:lnTo>
                  <a:pt x="5413907" y="3163971"/>
                </a:lnTo>
                <a:lnTo>
                  <a:pt x="5343596" y="3163971"/>
                </a:lnTo>
                <a:lnTo>
                  <a:pt x="5290863" y="3216704"/>
                </a:lnTo>
                <a:lnTo>
                  <a:pt x="5273286" y="3199127"/>
                </a:lnTo>
                <a:lnTo>
                  <a:pt x="5255708" y="3251859"/>
                </a:lnTo>
                <a:lnTo>
                  <a:pt x="5220553" y="3251859"/>
                </a:lnTo>
                <a:lnTo>
                  <a:pt x="5220553" y="3287015"/>
                </a:lnTo>
                <a:lnTo>
                  <a:pt x="5132665" y="3374903"/>
                </a:lnTo>
                <a:lnTo>
                  <a:pt x="5150242" y="3462791"/>
                </a:lnTo>
                <a:moveTo>
                  <a:pt x="5255708" y="3726455"/>
                </a:moveTo>
                <a:lnTo>
                  <a:pt x="5150242" y="3726455"/>
                </a:lnTo>
                <a:lnTo>
                  <a:pt x="5150242" y="3691300"/>
                </a:lnTo>
                <a:lnTo>
                  <a:pt x="5115087" y="3691300"/>
                </a:lnTo>
                <a:lnTo>
                  <a:pt x="5115087" y="3656145"/>
                </a:lnTo>
                <a:lnTo>
                  <a:pt x="5097509" y="3673722"/>
                </a:lnTo>
                <a:lnTo>
                  <a:pt x="5062354" y="3638567"/>
                </a:lnTo>
                <a:lnTo>
                  <a:pt x="5202975" y="3497946"/>
                </a:lnTo>
                <a:lnTo>
                  <a:pt x="5238130" y="3497946"/>
                </a:lnTo>
                <a:lnTo>
                  <a:pt x="5238130" y="3462791"/>
                </a:lnTo>
                <a:lnTo>
                  <a:pt x="5132665" y="3533101"/>
                </a:lnTo>
                <a:lnTo>
                  <a:pt x="5150242" y="3462791"/>
                </a:lnTo>
                <a:moveTo>
                  <a:pt x="5220553" y="5308441"/>
                </a:moveTo>
                <a:lnTo>
                  <a:pt x="5202975" y="5255708"/>
                </a:lnTo>
                <a:lnTo>
                  <a:pt x="5326018" y="5062354"/>
                </a:lnTo>
                <a:lnTo>
                  <a:pt x="5308441" y="5009621"/>
                </a:lnTo>
                <a:lnTo>
                  <a:pt x="5378751" y="4974466"/>
                </a:lnTo>
                <a:lnTo>
                  <a:pt x="5396329" y="4921733"/>
                </a:lnTo>
                <a:lnTo>
                  <a:pt x="5361174" y="4886578"/>
                </a:lnTo>
                <a:lnTo>
                  <a:pt x="5413907" y="4869000"/>
                </a:lnTo>
                <a:lnTo>
                  <a:pt x="5413907" y="4833845"/>
                </a:lnTo>
                <a:lnTo>
                  <a:pt x="5466639" y="4851423"/>
                </a:lnTo>
                <a:lnTo>
                  <a:pt x="5572105" y="4781112"/>
                </a:lnTo>
                <a:moveTo>
                  <a:pt x="5396329" y="5519372"/>
                </a:moveTo>
                <a:lnTo>
                  <a:pt x="5343596" y="5361174"/>
                </a:lnTo>
                <a:lnTo>
                  <a:pt x="5308441" y="5361174"/>
                </a:lnTo>
                <a:lnTo>
                  <a:pt x="5273286" y="5326019"/>
                </a:lnTo>
                <a:lnTo>
                  <a:pt x="5290863" y="5308441"/>
                </a:lnTo>
                <a:lnTo>
                  <a:pt x="5220553" y="5308441"/>
                </a:lnTo>
                <a:moveTo>
                  <a:pt x="5536950" y="4605336"/>
                </a:moveTo>
                <a:lnTo>
                  <a:pt x="5536950" y="4570181"/>
                </a:lnTo>
                <a:lnTo>
                  <a:pt x="5466639" y="4570181"/>
                </a:lnTo>
                <a:lnTo>
                  <a:pt x="5413907" y="4517448"/>
                </a:lnTo>
                <a:lnTo>
                  <a:pt x="5378751" y="4517448"/>
                </a:lnTo>
                <a:lnTo>
                  <a:pt x="5396329" y="4535026"/>
                </a:lnTo>
                <a:lnTo>
                  <a:pt x="5343596" y="4570181"/>
                </a:lnTo>
                <a:lnTo>
                  <a:pt x="5326018" y="4552603"/>
                </a:lnTo>
                <a:lnTo>
                  <a:pt x="5361174" y="4517448"/>
                </a:lnTo>
                <a:lnTo>
                  <a:pt x="5326018" y="4482293"/>
                </a:lnTo>
                <a:lnTo>
                  <a:pt x="5255708" y="4535026"/>
                </a:lnTo>
                <a:moveTo>
                  <a:pt x="5273286" y="3726455"/>
                </a:moveTo>
                <a:lnTo>
                  <a:pt x="5255708" y="3726455"/>
                </a:lnTo>
                <a:moveTo>
                  <a:pt x="5695148" y="3656145"/>
                </a:moveTo>
                <a:lnTo>
                  <a:pt x="5624838" y="3656145"/>
                </a:lnTo>
                <a:lnTo>
                  <a:pt x="5624838" y="3691300"/>
                </a:lnTo>
                <a:lnTo>
                  <a:pt x="5572105" y="3708878"/>
                </a:lnTo>
                <a:lnTo>
                  <a:pt x="5554527" y="3761610"/>
                </a:lnTo>
                <a:lnTo>
                  <a:pt x="5501795" y="3708878"/>
                </a:lnTo>
                <a:lnTo>
                  <a:pt x="5466639" y="3744033"/>
                </a:lnTo>
                <a:lnTo>
                  <a:pt x="5413907" y="3726455"/>
                </a:lnTo>
                <a:lnTo>
                  <a:pt x="5413907" y="3761610"/>
                </a:lnTo>
                <a:lnTo>
                  <a:pt x="5343596" y="3656145"/>
                </a:lnTo>
                <a:lnTo>
                  <a:pt x="5290863" y="3673722"/>
                </a:lnTo>
                <a:lnTo>
                  <a:pt x="5273286" y="3726455"/>
                </a:lnTo>
                <a:moveTo>
                  <a:pt x="5747881" y="4306517"/>
                </a:moveTo>
                <a:lnTo>
                  <a:pt x="5730304" y="4324094"/>
                </a:lnTo>
                <a:lnTo>
                  <a:pt x="5695148" y="4288939"/>
                </a:lnTo>
                <a:lnTo>
                  <a:pt x="5624838" y="4288939"/>
                </a:lnTo>
                <a:lnTo>
                  <a:pt x="5607260" y="4271361"/>
                </a:lnTo>
                <a:lnTo>
                  <a:pt x="5642416" y="4236206"/>
                </a:lnTo>
                <a:lnTo>
                  <a:pt x="5607260" y="4236206"/>
                </a:lnTo>
                <a:lnTo>
                  <a:pt x="5607260" y="4201051"/>
                </a:lnTo>
                <a:lnTo>
                  <a:pt x="5589683" y="4218629"/>
                </a:lnTo>
                <a:lnTo>
                  <a:pt x="5554527" y="4183473"/>
                </a:lnTo>
                <a:lnTo>
                  <a:pt x="5589683" y="4148318"/>
                </a:lnTo>
                <a:lnTo>
                  <a:pt x="5572105" y="4130740"/>
                </a:lnTo>
                <a:lnTo>
                  <a:pt x="5607260" y="4130740"/>
                </a:lnTo>
                <a:lnTo>
                  <a:pt x="5589683" y="4078008"/>
                </a:lnTo>
                <a:lnTo>
                  <a:pt x="5659993" y="4078008"/>
                </a:lnTo>
                <a:lnTo>
                  <a:pt x="5677571" y="4025275"/>
                </a:lnTo>
                <a:lnTo>
                  <a:pt x="5624838" y="4007697"/>
                </a:lnTo>
                <a:lnTo>
                  <a:pt x="5624838" y="4042852"/>
                </a:lnTo>
                <a:lnTo>
                  <a:pt x="5554527" y="4042852"/>
                </a:lnTo>
                <a:lnTo>
                  <a:pt x="5554527" y="4007697"/>
                </a:lnTo>
                <a:lnTo>
                  <a:pt x="5501795" y="3954964"/>
                </a:lnTo>
                <a:lnTo>
                  <a:pt x="5536950" y="3884654"/>
                </a:lnTo>
                <a:lnTo>
                  <a:pt x="5466639" y="3884654"/>
                </a:lnTo>
                <a:lnTo>
                  <a:pt x="5484217" y="3867076"/>
                </a:lnTo>
                <a:lnTo>
                  <a:pt x="5431484" y="3814343"/>
                </a:lnTo>
                <a:lnTo>
                  <a:pt x="5273286" y="3726455"/>
                </a:lnTo>
                <a:moveTo>
                  <a:pt x="5431484" y="2724531"/>
                </a:moveTo>
                <a:lnTo>
                  <a:pt x="5396329" y="2689376"/>
                </a:lnTo>
                <a:lnTo>
                  <a:pt x="5449062" y="2636643"/>
                </a:lnTo>
                <a:lnTo>
                  <a:pt x="5378751" y="2636643"/>
                </a:lnTo>
                <a:lnTo>
                  <a:pt x="5308441" y="2566332"/>
                </a:lnTo>
                <a:lnTo>
                  <a:pt x="5273286" y="2601488"/>
                </a:lnTo>
                <a:lnTo>
                  <a:pt x="5290863" y="2619065"/>
                </a:lnTo>
                <a:lnTo>
                  <a:pt x="5185398" y="2671798"/>
                </a:lnTo>
                <a:lnTo>
                  <a:pt x="5220553" y="2706953"/>
                </a:lnTo>
                <a:lnTo>
                  <a:pt x="5150242" y="2777264"/>
                </a:lnTo>
                <a:lnTo>
                  <a:pt x="5150242" y="2812419"/>
                </a:lnTo>
                <a:lnTo>
                  <a:pt x="5202975" y="2865152"/>
                </a:lnTo>
                <a:lnTo>
                  <a:pt x="5273286" y="2865152"/>
                </a:lnTo>
                <a:lnTo>
                  <a:pt x="5308441" y="2829997"/>
                </a:lnTo>
                <a:lnTo>
                  <a:pt x="5343596" y="2847574"/>
                </a:lnTo>
                <a:moveTo>
                  <a:pt x="5466639" y="3023350"/>
                </a:moveTo>
                <a:lnTo>
                  <a:pt x="5413907" y="3040928"/>
                </a:lnTo>
                <a:lnTo>
                  <a:pt x="5326018" y="2988195"/>
                </a:lnTo>
                <a:lnTo>
                  <a:pt x="5361174" y="2917885"/>
                </a:lnTo>
                <a:lnTo>
                  <a:pt x="5343596" y="2847574"/>
                </a:lnTo>
                <a:moveTo>
                  <a:pt x="5361174" y="2829997"/>
                </a:moveTo>
                <a:lnTo>
                  <a:pt x="5343596" y="2847574"/>
                </a:lnTo>
                <a:moveTo>
                  <a:pt x="5361174" y="2829997"/>
                </a:moveTo>
                <a:lnTo>
                  <a:pt x="5396329" y="2829997"/>
                </a:lnTo>
                <a:lnTo>
                  <a:pt x="5396329" y="2759686"/>
                </a:lnTo>
                <a:moveTo>
                  <a:pt x="5396329" y="2759686"/>
                </a:moveTo>
                <a:lnTo>
                  <a:pt x="5343596" y="2777264"/>
                </a:lnTo>
                <a:lnTo>
                  <a:pt x="5361174" y="2829997"/>
                </a:lnTo>
                <a:moveTo>
                  <a:pt x="5396329" y="5519372"/>
                </a:moveTo>
                <a:lnTo>
                  <a:pt x="5413907" y="5536950"/>
                </a:lnTo>
                <a:moveTo>
                  <a:pt x="5431484" y="2724531"/>
                </a:moveTo>
                <a:lnTo>
                  <a:pt x="5396329" y="2759686"/>
                </a:lnTo>
                <a:moveTo>
                  <a:pt x="5413907" y="5554528"/>
                </a:moveTo>
                <a:lnTo>
                  <a:pt x="5431484" y="5554528"/>
                </a:lnTo>
                <a:moveTo>
                  <a:pt x="5431484" y="2724531"/>
                </a:moveTo>
                <a:lnTo>
                  <a:pt x="5484217" y="2777264"/>
                </a:lnTo>
                <a:lnTo>
                  <a:pt x="5449062" y="2777264"/>
                </a:lnTo>
                <a:lnTo>
                  <a:pt x="5449062" y="2812419"/>
                </a:lnTo>
                <a:lnTo>
                  <a:pt x="5519372" y="2917885"/>
                </a:lnTo>
                <a:moveTo>
                  <a:pt x="5536950" y="4605336"/>
                </a:moveTo>
                <a:lnTo>
                  <a:pt x="5642416" y="4499871"/>
                </a:lnTo>
                <a:lnTo>
                  <a:pt x="5624838" y="4482293"/>
                </a:lnTo>
                <a:lnTo>
                  <a:pt x="5712726" y="4429560"/>
                </a:lnTo>
                <a:lnTo>
                  <a:pt x="5677571" y="4394405"/>
                </a:lnTo>
                <a:lnTo>
                  <a:pt x="5730304" y="4376827"/>
                </a:lnTo>
                <a:lnTo>
                  <a:pt x="5747881" y="4306517"/>
                </a:lnTo>
                <a:moveTo>
                  <a:pt x="5536950" y="4605336"/>
                </a:moveTo>
                <a:lnTo>
                  <a:pt x="5519372" y="4658069"/>
                </a:lnTo>
                <a:lnTo>
                  <a:pt x="5572105" y="4710802"/>
                </a:lnTo>
                <a:lnTo>
                  <a:pt x="5572105" y="4781112"/>
                </a:lnTo>
                <a:moveTo>
                  <a:pt x="5853347" y="4956889"/>
                </a:moveTo>
                <a:lnTo>
                  <a:pt x="5835769" y="4904156"/>
                </a:lnTo>
                <a:lnTo>
                  <a:pt x="5765459" y="4939311"/>
                </a:lnTo>
                <a:lnTo>
                  <a:pt x="5730304" y="4869000"/>
                </a:lnTo>
                <a:lnTo>
                  <a:pt x="5677571" y="4921733"/>
                </a:lnTo>
                <a:lnTo>
                  <a:pt x="5624838" y="4904156"/>
                </a:lnTo>
                <a:lnTo>
                  <a:pt x="5624838" y="4781112"/>
                </a:lnTo>
                <a:lnTo>
                  <a:pt x="5572105" y="4781112"/>
                </a:lnTo>
                <a:moveTo>
                  <a:pt x="5677571" y="2531177"/>
                </a:moveTo>
                <a:lnTo>
                  <a:pt x="5712726" y="2496022"/>
                </a:lnTo>
                <a:lnTo>
                  <a:pt x="5712726" y="2320246"/>
                </a:lnTo>
                <a:lnTo>
                  <a:pt x="5800614" y="2408134"/>
                </a:lnTo>
                <a:lnTo>
                  <a:pt x="5800614" y="2443289"/>
                </a:lnTo>
                <a:lnTo>
                  <a:pt x="5906080" y="2337823"/>
                </a:lnTo>
                <a:lnTo>
                  <a:pt x="5923657" y="2355401"/>
                </a:lnTo>
                <a:lnTo>
                  <a:pt x="5976390" y="2302668"/>
                </a:lnTo>
                <a:lnTo>
                  <a:pt x="6046701" y="2302668"/>
                </a:lnTo>
                <a:lnTo>
                  <a:pt x="6081856" y="2249935"/>
                </a:lnTo>
                <a:lnTo>
                  <a:pt x="6222477" y="2249935"/>
                </a:lnTo>
                <a:lnTo>
                  <a:pt x="6275210" y="2197202"/>
                </a:lnTo>
                <a:lnTo>
                  <a:pt x="6310365" y="2197202"/>
                </a:lnTo>
                <a:lnTo>
                  <a:pt x="6310365" y="2126892"/>
                </a:lnTo>
                <a:moveTo>
                  <a:pt x="5765459" y="2777264"/>
                </a:moveTo>
                <a:lnTo>
                  <a:pt x="5765459" y="2724531"/>
                </a:lnTo>
                <a:lnTo>
                  <a:pt x="5712726" y="2671798"/>
                </a:lnTo>
                <a:lnTo>
                  <a:pt x="5677571" y="2671798"/>
                </a:lnTo>
                <a:lnTo>
                  <a:pt x="5677571" y="2636643"/>
                </a:lnTo>
                <a:lnTo>
                  <a:pt x="5624838" y="2619065"/>
                </a:lnTo>
                <a:lnTo>
                  <a:pt x="5677571" y="2531177"/>
                </a:lnTo>
                <a:moveTo>
                  <a:pt x="5923657" y="4324094"/>
                </a:moveTo>
                <a:lnTo>
                  <a:pt x="5870925" y="4376827"/>
                </a:lnTo>
                <a:lnTo>
                  <a:pt x="5747881" y="4306517"/>
                </a:lnTo>
                <a:moveTo>
                  <a:pt x="5888502" y="4974466"/>
                </a:moveTo>
                <a:lnTo>
                  <a:pt x="5906080" y="4974466"/>
                </a:lnTo>
                <a:moveTo>
                  <a:pt x="5906080" y="3058506"/>
                </a:moveTo>
                <a:lnTo>
                  <a:pt x="5941235" y="3058506"/>
                </a:lnTo>
                <a:moveTo>
                  <a:pt x="6064278" y="4236206"/>
                </a:moveTo>
                <a:lnTo>
                  <a:pt x="5976390" y="4183473"/>
                </a:lnTo>
                <a:lnTo>
                  <a:pt x="5958813" y="4288939"/>
                </a:lnTo>
                <a:lnTo>
                  <a:pt x="5923657" y="4324094"/>
                </a:lnTo>
                <a:moveTo>
                  <a:pt x="5976390" y="4394405"/>
                </a:moveTo>
                <a:lnTo>
                  <a:pt x="5923657" y="4324094"/>
                </a:lnTo>
                <a:moveTo>
                  <a:pt x="5993968" y="4394405"/>
                </a:moveTo>
                <a:lnTo>
                  <a:pt x="6011546" y="4394405"/>
                </a:lnTo>
                <a:moveTo>
                  <a:pt x="6275210" y="1406210"/>
                </a:moveTo>
                <a:lnTo>
                  <a:pt x="6275210" y="1441365"/>
                </a:lnTo>
                <a:lnTo>
                  <a:pt x="6257632" y="1423787"/>
                </a:lnTo>
                <a:lnTo>
                  <a:pt x="6222477" y="1458942"/>
                </a:lnTo>
                <a:lnTo>
                  <a:pt x="6134589" y="1335899"/>
                </a:lnTo>
                <a:lnTo>
                  <a:pt x="6152166" y="1283166"/>
                </a:lnTo>
                <a:lnTo>
                  <a:pt x="6398253" y="1072235"/>
                </a:lnTo>
                <a:lnTo>
                  <a:pt x="6433408" y="1177700"/>
                </a:lnTo>
                <a:lnTo>
                  <a:pt x="6468564" y="966769"/>
                </a:lnTo>
                <a:lnTo>
                  <a:pt x="6538874" y="931614"/>
                </a:lnTo>
                <a:lnTo>
                  <a:pt x="6521296" y="790993"/>
                </a:lnTo>
                <a:lnTo>
                  <a:pt x="6644340" y="527329"/>
                </a:lnTo>
                <a:lnTo>
                  <a:pt x="6538874" y="386708"/>
                </a:lnTo>
                <a:lnTo>
                  <a:pt x="6486141" y="421863"/>
                </a:lnTo>
                <a:lnTo>
                  <a:pt x="6486141" y="457018"/>
                </a:lnTo>
                <a:lnTo>
                  <a:pt x="6222477" y="474596"/>
                </a:lnTo>
                <a:lnTo>
                  <a:pt x="6169744" y="316397"/>
                </a:lnTo>
                <a:lnTo>
                  <a:pt x="6187322" y="263664"/>
                </a:lnTo>
                <a:lnTo>
                  <a:pt x="6117011" y="193354"/>
                </a:lnTo>
                <a:lnTo>
                  <a:pt x="6064278" y="246087"/>
                </a:lnTo>
                <a:lnTo>
                  <a:pt x="6029123" y="246087"/>
                </a:lnTo>
                <a:lnTo>
                  <a:pt x="6029123" y="210931"/>
                </a:lnTo>
                <a:lnTo>
                  <a:pt x="5976390" y="175776"/>
                </a:lnTo>
                <a:lnTo>
                  <a:pt x="6046701" y="70310"/>
                </a:lnTo>
                <a:lnTo>
                  <a:pt x="6011546" y="0"/>
                </a:lnTo>
                <a:moveTo>
                  <a:pt x="6011546" y="4394405"/>
                </a:moveTo>
                <a:lnTo>
                  <a:pt x="6029123" y="4376827"/>
                </a:lnTo>
                <a:moveTo>
                  <a:pt x="6046701" y="4376827"/>
                </a:moveTo>
                <a:lnTo>
                  <a:pt x="6064278" y="4376827"/>
                </a:lnTo>
                <a:moveTo>
                  <a:pt x="6081856" y="4359250"/>
                </a:moveTo>
                <a:lnTo>
                  <a:pt x="6099434" y="4359250"/>
                </a:lnTo>
                <a:moveTo>
                  <a:pt x="6134589" y="4359250"/>
                </a:moveTo>
                <a:lnTo>
                  <a:pt x="6152166" y="4359250"/>
                </a:lnTo>
                <a:moveTo>
                  <a:pt x="6169744" y="4341672"/>
                </a:moveTo>
                <a:lnTo>
                  <a:pt x="6187322" y="4341672"/>
                </a:lnTo>
                <a:moveTo>
                  <a:pt x="7400177" y="2109314"/>
                </a:moveTo>
                <a:lnTo>
                  <a:pt x="7312289" y="2109314"/>
                </a:lnTo>
                <a:lnTo>
                  <a:pt x="7241979" y="2003849"/>
                </a:lnTo>
                <a:lnTo>
                  <a:pt x="7206824" y="2039004"/>
                </a:lnTo>
                <a:lnTo>
                  <a:pt x="7206824" y="2003849"/>
                </a:lnTo>
                <a:lnTo>
                  <a:pt x="7154091" y="2039004"/>
                </a:lnTo>
                <a:lnTo>
                  <a:pt x="7136513" y="2021426"/>
                </a:lnTo>
                <a:lnTo>
                  <a:pt x="7101358" y="2091737"/>
                </a:lnTo>
                <a:lnTo>
                  <a:pt x="7066203" y="2091737"/>
                </a:lnTo>
                <a:lnTo>
                  <a:pt x="6995892" y="1986271"/>
                </a:lnTo>
                <a:lnTo>
                  <a:pt x="6978315" y="1898383"/>
                </a:lnTo>
                <a:lnTo>
                  <a:pt x="6925582" y="1951116"/>
                </a:lnTo>
                <a:lnTo>
                  <a:pt x="6943159" y="1968693"/>
                </a:lnTo>
                <a:lnTo>
                  <a:pt x="6890426" y="1986271"/>
                </a:lnTo>
                <a:lnTo>
                  <a:pt x="6837694" y="1880805"/>
                </a:lnTo>
                <a:lnTo>
                  <a:pt x="6784961" y="1898383"/>
                </a:lnTo>
                <a:lnTo>
                  <a:pt x="6802538" y="1810495"/>
                </a:lnTo>
                <a:lnTo>
                  <a:pt x="6767383" y="1775340"/>
                </a:lnTo>
                <a:lnTo>
                  <a:pt x="6626762" y="1775340"/>
                </a:lnTo>
                <a:lnTo>
                  <a:pt x="6591607" y="1705029"/>
                </a:lnTo>
                <a:lnTo>
                  <a:pt x="6433408" y="1722607"/>
                </a:lnTo>
                <a:lnTo>
                  <a:pt x="6363098" y="1652296"/>
                </a:lnTo>
                <a:lnTo>
                  <a:pt x="6363098" y="1546830"/>
                </a:lnTo>
                <a:lnTo>
                  <a:pt x="6240055" y="1564408"/>
                </a:lnTo>
                <a:moveTo>
                  <a:pt x="6240055" y="1564408"/>
                </a:moveTo>
                <a:lnTo>
                  <a:pt x="6222477" y="1494098"/>
                </a:lnTo>
                <a:lnTo>
                  <a:pt x="6310365" y="1458942"/>
                </a:lnTo>
                <a:lnTo>
                  <a:pt x="6310365" y="1423787"/>
                </a:lnTo>
                <a:lnTo>
                  <a:pt x="6292787" y="1441365"/>
                </a:lnTo>
                <a:lnTo>
                  <a:pt x="6275210" y="1406210"/>
                </a:lnTo>
                <a:moveTo>
                  <a:pt x="6240055" y="1564408"/>
                </a:moveTo>
                <a:lnTo>
                  <a:pt x="6187322" y="1599563"/>
                </a:lnTo>
                <a:lnTo>
                  <a:pt x="6187322" y="1669874"/>
                </a:lnTo>
                <a:lnTo>
                  <a:pt x="6134589" y="1617141"/>
                </a:lnTo>
                <a:lnTo>
                  <a:pt x="6081856" y="1634719"/>
                </a:lnTo>
                <a:lnTo>
                  <a:pt x="6046701" y="1599563"/>
                </a:lnTo>
                <a:lnTo>
                  <a:pt x="6029123" y="1652296"/>
                </a:lnTo>
                <a:lnTo>
                  <a:pt x="6081856" y="1687451"/>
                </a:lnTo>
                <a:lnTo>
                  <a:pt x="6117011" y="1757762"/>
                </a:lnTo>
                <a:lnTo>
                  <a:pt x="6081856" y="1810495"/>
                </a:lnTo>
                <a:lnTo>
                  <a:pt x="6117011" y="1951116"/>
                </a:lnTo>
                <a:lnTo>
                  <a:pt x="6204899" y="1933538"/>
                </a:lnTo>
                <a:lnTo>
                  <a:pt x="6240055" y="1898383"/>
                </a:lnTo>
                <a:lnTo>
                  <a:pt x="6292787" y="2056581"/>
                </a:lnTo>
                <a:lnTo>
                  <a:pt x="6292787" y="2091737"/>
                </a:lnTo>
                <a:lnTo>
                  <a:pt x="6257632" y="2091737"/>
                </a:lnTo>
                <a:lnTo>
                  <a:pt x="6310365" y="2126892"/>
                </a:lnTo>
                <a:moveTo>
                  <a:pt x="6275210" y="1406210"/>
                </a:moveTo>
                <a:lnTo>
                  <a:pt x="6275210" y="1406210"/>
                </a:lnTo>
                <a:moveTo>
                  <a:pt x="6275210" y="1406210"/>
                </a:moveTo>
                <a:lnTo>
                  <a:pt x="6275210" y="1406210"/>
                </a:lnTo>
                <a:moveTo>
                  <a:pt x="6275210" y="1406210"/>
                </a:moveTo>
                <a:lnTo>
                  <a:pt x="6275210" y="1406210"/>
                </a:lnTo>
                <a:moveTo>
                  <a:pt x="6310365" y="2126892"/>
                </a:moveTo>
                <a:lnTo>
                  <a:pt x="6327943" y="2109314"/>
                </a:lnTo>
                <a:lnTo>
                  <a:pt x="6415831" y="2197202"/>
                </a:lnTo>
                <a:lnTo>
                  <a:pt x="6415831" y="2232358"/>
                </a:lnTo>
                <a:lnTo>
                  <a:pt x="6468564" y="2179625"/>
                </a:lnTo>
                <a:lnTo>
                  <a:pt x="6486141" y="2197202"/>
                </a:lnTo>
                <a:lnTo>
                  <a:pt x="6521296" y="2337823"/>
                </a:lnTo>
                <a:lnTo>
                  <a:pt x="6556452" y="2372979"/>
                </a:lnTo>
                <a:lnTo>
                  <a:pt x="6574029" y="2355401"/>
                </a:lnTo>
                <a:lnTo>
                  <a:pt x="6538874" y="2390556"/>
                </a:lnTo>
                <a:lnTo>
                  <a:pt x="6538874" y="2460867"/>
                </a:lnTo>
                <a:lnTo>
                  <a:pt x="6574029" y="2460867"/>
                </a:lnTo>
                <a:lnTo>
                  <a:pt x="6556452" y="2478444"/>
                </a:lnTo>
                <a:lnTo>
                  <a:pt x="6609185" y="2531177"/>
                </a:lnTo>
                <a:lnTo>
                  <a:pt x="6574029" y="2601488"/>
                </a:lnTo>
                <a:lnTo>
                  <a:pt x="6609185" y="2601488"/>
                </a:lnTo>
                <a:moveTo>
                  <a:pt x="3796766" y="3585834"/>
                </a:moveTo>
                <a:lnTo>
                  <a:pt x="3814343" y="3568257"/>
                </a:lnTo>
                <a:lnTo>
                  <a:pt x="3796766" y="3585834"/>
                </a:lnTo>
                <a:moveTo>
                  <a:pt x="4306517" y="5027199"/>
                </a:moveTo>
                <a:lnTo>
                  <a:pt x="4324094" y="5009621"/>
                </a:lnTo>
                <a:lnTo>
                  <a:pt x="4306517" y="5027199"/>
                </a:lnTo>
                <a:moveTo>
                  <a:pt x="4798690" y="4535026"/>
                </a:moveTo>
                <a:lnTo>
                  <a:pt x="4798690" y="4535026"/>
                </a:lnTo>
              </a:path>
            </a:pathLst>
          </a:custGeom>
          <a:noFill/>
          <a:ln w="3175" cap="rnd">
            <a:solidFill>
              <a:srgbClr val="FFFF00"/>
            </a:solidFill>
            <a:prstDash val="solid"/>
            <a:round/>
          </a:ln>
        </p:spPr>
        <p:txBody>
          <a:bodyPr rtlCol="0" anchor="ctr"/>
          <a:lstStyle/>
          <a:p>
            <a:endParaRPr lang="en-US"/>
          </a:p>
        </p:txBody>
      </p:sp>
      <p:sp>
        <p:nvSpPr>
          <p:cNvPr id="24" name="任意多边形: 形状 23">
            <a:extLst>
              <a:ext uri="{FF2B5EF4-FFF2-40B4-BE49-F238E27FC236}">
                <a16:creationId xmlns:a16="http://schemas.microsoft.com/office/drawing/2014/main" id="{5D18C06C-CC6A-FF13-F86D-1613BD52B240}"/>
              </a:ext>
            </a:extLst>
          </p:cNvPr>
          <p:cNvSpPr/>
          <p:nvPr/>
        </p:nvSpPr>
        <p:spPr>
          <a:xfrm>
            <a:off x="5314420" y="2626411"/>
            <a:ext cx="239962" cy="239962"/>
          </a:xfrm>
          <a:custGeom>
            <a:avLst/>
            <a:gdLst>
              <a:gd name="connsiteX0" fmla="*/ 263664 w 298819"/>
              <a:gd name="connsiteY0" fmla="*/ 87888 h 298819"/>
              <a:gd name="connsiteX1" fmla="*/ 298820 w 298819"/>
              <a:gd name="connsiteY1" fmla="*/ 87888 h 298819"/>
              <a:gd name="connsiteX2" fmla="*/ 210931 w 298819"/>
              <a:gd name="connsiteY2" fmla="*/ 70310 h 298819"/>
              <a:gd name="connsiteX3" fmla="*/ 175776 w 298819"/>
              <a:gd name="connsiteY3" fmla="*/ 0 h 298819"/>
              <a:gd name="connsiteX4" fmla="*/ 87888 w 298819"/>
              <a:gd name="connsiteY4" fmla="*/ 87888 h 298819"/>
              <a:gd name="connsiteX5" fmla="*/ 35155 w 298819"/>
              <a:gd name="connsiteY5" fmla="*/ 105466 h 298819"/>
              <a:gd name="connsiteX6" fmla="*/ 70310 w 298819"/>
              <a:gd name="connsiteY6" fmla="*/ 140621 h 298819"/>
              <a:gd name="connsiteX7" fmla="*/ 52733 w 298819"/>
              <a:gd name="connsiteY7" fmla="*/ 175776 h 298819"/>
              <a:gd name="connsiteX8" fmla="*/ 0 w 298819"/>
              <a:gd name="connsiteY8" fmla="*/ 193354 h 298819"/>
              <a:gd name="connsiteX9" fmla="*/ 0 w 298819"/>
              <a:gd name="connsiteY9" fmla="*/ 246087 h 298819"/>
              <a:gd name="connsiteX10" fmla="*/ 52733 w 298819"/>
              <a:gd name="connsiteY10" fmla="*/ 298820 h 298819"/>
              <a:gd name="connsiteX11" fmla="*/ 123043 w 298819"/>
              <a:gd name="connsiteY11" fmla="*/ 298820 h 298819"/>
              <a:gd name="connsiteX12" fmla="*/ 158199 w 298819"/>
              <a:gd name="connsiteY12" fmla="*/ 263664 h 298819"/>
              <a:gd name="connsiteX13" fmla="*/ 175776 w 298819"/>
              <a:gd name="connsiteY13" fmla="*/ 281242 h 298819"/>
              <a:gd name="connsiteX14" fmla="*/ 210931 w 298819"/>
              <a:gd name="connsiteY14" fmla="*/ 246087 h 298819"/>
              <a:gd name="connsiteX15" fmla="*/ 193354 w 298819"/>
              <a:gd name="connsiteY15" fmla="*/ 193354 h 298819"/>
              <a:gd name="connsiteX16" fmla="*/ 281242 w 298819"/>
              <a:gd name="connsiteY16" fmla="*/ 175776 h 298819"/>
              <a:gd name="connsiteX17" fmla="*/ 246087 w 298819"/>
              <a:gd name="connsiteY17" fmla="*/ 140621 h 298819"/>
              <a:gd name="connsiteX18" fmla="*/ 263664 w 298819"/>
              <a:gd name="connsiteY18" fmla="*/ 87888 h 29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819" h="298819">
                <a:moveTo>
                  <a:pt x="263664" y="87888"/>
                </a:moveTo>
                <a:lnTo>
                  <a:pt x="298820" y="87888"/>
                </a:lnTo>
                <a:lnTo>
                  <a:pt x="210931" y="70310"/>
                </a:lnTo>
                <a:lnTo>
                  <a:pt x="175776" y="0"/>
                </a:lnTo>
                <a:lnTo>
                  <a:pt x="87888" y="87888"/>
                </a:lnTo>
                <a:lnTo>
                  <a:pt x="35155" y="105466"/>
                </a:lnTo>
                <a:lnTo>
                  <a:pt x="70310" y="140621"/>
                </a:lnTo>
                <a:lnTo>
                  <a:pt x="52733" y="175776"/>
                </a:lnTo>
                <a:lnTo>
                  <a:pt x="0" y="193354"/>
                </a:lnTo>
                <a:lnTo>
                  <a:pt x="0" y="246087"/>
                </a:lnTo>
                <a:lnTo>
                  <a:pt x="52733" y="298820"/>
                </a:lnTo>
                <a:lnTo>
                  <a:pt x="123043" y="298820"/>
                </a:lnTo>
                <a:lnTo>
                  <a:pt x="158199" y="263664"/>
                </a:lnTo>
                <a:lnTo>
                  <a:pt x="175776" y="281242"/>
                </a:lnTo>
                <a:lnTo>
                  <a:pt x="210931" y="246087"/>
                </a:lnTo>
                <a:lnTo>
                  <a:pt x="193354" y="193354"/>
                </a:lnTo>
                <a:lnTo>
                  <a:pt x="281242" y="175776"/>
                </a:lnTo>
                <a:lnTo>
                  <a:pt x="246087" y="140621"/>
                </a:lnTo>
                <a:lnTo>
                  <a:pt x="263664" y="87888"/>
                </a:lnTo>
                <a:close/>
              </a:path>
            </a:pathLst>
          </a:custGeom>
          <a:noFill/>
          <a:ln w="3175" cap="rnd">
            <a:solidFill>
              <a:srgbClr val="FFFF00"/>
            </a:solidFill>
            <a:prstDash val="solid"/>
            <a:round/>
          </a:ln>
        </p:spPr>
        <p:txBody>
          <a:bodyPr rtlCol="0" anchor="ctr"/>
          <a:lstStyle/>
          <a:p>
            <a:endParaRPr lang="en-US"/>
          </a:p>
        </p:txBody>
      </p:sp>
      <p:sp>
        <p:nvSpPr>
          <p:cNvPr id="25" name="任意多边形: 形状 24">
            <a:extLst>
              <a:ext uri="{FF2B5EF4-FFF2-40B4-BE49-F238E27FC236}">
                <a16:creationId xmlns:a16="http://schemas.microsoft.com/office/drawing/2014/main" id="{FBED47C1-1BB8-536B-0605-17910F4B921C}"/>
              </a:ext>
            </a:extLst>
          </p:cNvPr>
          <p:cNvSpPr/>
          <p:nvPr/>
        </p:nvSpPr>
        <p:spPr>
          <a:xfrm>
            <a:off x="5455574" y="2753449"/>
            <a:ext cx="155269" cy="239962"/>
          </a:xfrm>
          <a:custGeom>
            <a:avLst/>
            <a:gdLst>
              <a:gd name="connsiteX0" fmla="*/ 158199 w 193353"/>
              <a:gd name="connsiteY0" fmla="*/ 158199 h 298819"/>
              <a:gd name="connsiteX1" fmla="*/ 175776 w 193353"/>
              <a:gd name="connsiteY1" fmla="*/ 140621 h 298819"/>
              <a:gd name="connsiteX2" fmla="*/ 123043 w 193353"/>
              <a:gd name="connsiteY2" fmla="*/ 87888 h 298819"/>
              <a:gd name="connsiteX3" fmla="*/ 123043 w 193353"/>
              <a:gd name="connsiteY3" fmla="*/ 52733 h 298819"/>
              <a:gd name="connsiteX4" fmla="*/ 158199 w 193353"/>
              <a:gd name="connsiteY4" fmla="*/ 52733 h 298819"/>
              <a:gd name="connsiteX5" fmla="*/ 105466 w 193353"/>
              <a:gd name="connsiteY5" fmla="*/ 0 h 298819"/>
              <a:gd name="connsiteX6" fmla="*/ 70310 w 193353"/>
              <a:gd name="connsiteY6" fmla="*/ 35155 h 298819"/>
              <a:gd name="connsiteX7" fmla="*/ 70310 w 193353"/>
              <a:gd name="connsiteY7" fmla="*/ 105466 h 298819"/>
              <a:gd name="connsiteX8" fmla="*/ 17578 w 193353"/>
              <a:gd name="connsiteY8" fmla="*/ 123043 h 298819"/>
              <a:gd name="connsiteX9" fmla="*/ 35155 w 193353"/>
              <a:gd name="connsiteY9" fmla="*/ 193354 h 298819"/>
              <a:gd name="connsiteX10" fmla="*/ 0 w 193353"/>
              <a:gd name="connsiteY10" fmla="*/ 263664 h 298819"/>
              <a:gd name="connsiteX11" fmla="*/ 140621 w 193353"/>
              <a:gd name="connsiteY11" fmla="*/ 298820 h 298819"/>
              <a:gd name="connsiteX12" fmla="*/ 175776 w 193353"/>
              <a:gd name="connsiteY12" fmla="*/ 228509 h 298819"/>
              <a:gd name="connsiteX13" fmla="*/ 158199 w 193353"/>
              <a:gd name="connsiteY13" fmla="*/ 210931 h 298819"/>
              <a:gd name="connsiteX14" fmla="*/ 193354 w 193353"/>
              <a:gd name="connsiteY14" fmla="*/ 175776 h 298819"/>
              <a:gd name="connsiteX15" fmla="*/ 140621 w 193353"/>
              <a:gd name="connsiteY15" fmla="*/ 158199 h 298819"/>
              <a:gd name="connsiteX16" fmla="*/ 158199 w 193353"/>
              <a:gd name="connsiteY16" fmla="*/ 158199 h 298819"/>
              <a:gd name="connsiteX17" fmla="*/ 158199 w 193353"/>
              <a:gd name="connsiteY17" fmla="*/ 158199 h 29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353" h="298819">
                <a:moveTo>
                  <a:pt x="158199" y="158199"/>
                </a:moveTo>
                <a:lnTo>
                  <a:pt x="175776" y="140621"/>
                </a:lnTo>
                <a:lnTo>
                  <a:pt x="123043" y="87888"/>
                </a:lnTo>
                <a:lnTo>
                  <a:pt x="123043" y="52733"/>
                </a:lnTo>
                <a:lnTo>
                  <a:pt x="158199" y="52733"/>
                </a:lnTo>
                <a:lnTo>
                  <a:pt x="105466" y="0"/>
                </a:lnTo>
                <a:lnTo>
                  <a:pt x="70310" y="35155"/>
                </a:lnTo>
                <a:lnTo>
                  <a:pt x="70310" y="105466"/>
                </a:lnTo>
                <a:lnTo>
                  <a:pt x="17578" y="123043"/>
                </a:lnTo>
                <a:lnTo>
                  <a:pt x="35155" y="193354"/>
                </a:lnTo>
                <a:lnTo>
                  <a:pt x="0" y="263664"/>
                </a:lnTo>
                <a:lnTo>
                  <a:pt x="140621" y="298820"/>
                </a:lnTo>
                <a:lnTo>
                  <a:pt x="175776" y="228509"/>
                </a:lnTo>
                <a:lnTo>
                  <a:pt x="158199" y="210931"/>
                </a:lnTo>
                <a:lnTo>
                  <a:pt x="193354" y="175776"/>
                </a:lnTo>
                <a:lnTo>
                  <a:pt x="140621" y="158199"/>
                </a:lnTo>
                <a:close/>
                <a:moveTo>
                  <a:pt x="158199" y="158199"/>
                </a:moveTo>
                <a:lnTo>
                  <a:pt x="158199" y="158199"/>
                </a:lnTo>
                <a:close/>
              </a:path>
            </a:pathLst>
          </a:custGeom>
          <a:noFill/>
          <a:ln w="3175" cap="rnd">
            <a:solidFill>
              <a:srgbClr val="FFFF00"/>
            </a:solidFill>
            <a:prstDash val="solid"/>
            <a:round/>
          </a:ln>
        </p:spPr>
        <p:txBody>
          <a:bodyPr rtlCol="0" anchor="ctr"/>
          <a:lstStyle/>
          <a:p>
            <a:endParaRPr lang="en-US"/>
          </a:p>
        </p:txBody>
      </p:sp>
      <p:sp>
        <p:nvSpPr>
          <p:cNvPr id="26" name="任意多边形: 形状 25">
            <a:extLst>
              <a:ext uri="{FF2B5EF4-FFF2-40B4-BE49-F238E27FC236}">
                <a16:creationId xmlns:a16="http://schemas.microsoft.com/office/drawing/2014/main" id="{26A926A3-DD2C-0B66-1926-FA5D74B7C20A}"/>
              </a:ext>
            </a:extLst>
          </p:cNvPr>
          <p:cNvSpPr/>
          <p:nvPr/>
        </p:nvSpPr>
        <p:spPr>
          <a:xfrm>
            <a:off x="5088573" y="2386448"/>
            <a:ext cx="719887" cy="973965"/>
          </a:xfrm>
          <a:custGeom>
            <a:avLst/>
            <a:gdLst>
              <a:gd name="connsiteX0" fmla="*/ 562484 w 896458"/>
              <a:gd name="connsiteY0" fmla="*/ 386708 h 1212855"/>
              <a:gd name="connsiteX1" fmla="*/ 527329 w 896458"/>
              <a:gd name="connsiteY1" fmla="*/ 421863 h 1212855"/>
              <a:gd name="connsiteX2" fmla="*/ 615217 w 896458"/>
              <a:gd name="connsiteY2" fmla="*/ 509751 h 1212855"/>
              <a:gd name="connsiteX3" fmla="*/ 580061 w 896458"/>
              <a:gd name="connsiteY3" fmla="*/ 509751 h 1212855"/>
              <a:gd name="connsiteX4" fmla="*/ 580061 w 896458"/>
              <a:gd name="connsiteY4" fmla="*/ 544906 h 1212855"/>
              <a:gd name="connsiteX5" fmla="*/ 703105 w 896458"/>
              <a:gd name="connsiteY5" fmla="*/ 703105 h 1212855"/>
              <a:gd name="connsiteX6" fmla="*/ 826148 w 896458"/>
              <a:gd name="connsiteY6" fmla="*/ 597639 h 1212855"/>
              <a:gd name="connsiteX7" fmla="*/ 826148 w 896458"/>
              <a:gd name="connsiteY7" fmla="*/ 544906 h 1212855"/>
              <a:gd name="connsiteX8" fmla="*/ 896459 w 896458"/>
              <a:gd name="connsiteY8" fmla="*/ 509751 h 1212855"/>
              <a:gd name="connsiteX9" fmla="*/ 861303 w 896458"/>
              <a:gd name="connsiteY9" fmla="*/ 404285 h 1212855"/>
              <a:gd name="connsiteX10" fmla="*/ 826148 w 896458"/>
              <a:gd name="connsiteY10" fmla="*/ 404285 h 1212855"/>
              <a:gd name="connsiteX11" fmla="*/ 773415 w 896458"/>
              <a:gd name="connsiteY11" fmla="*/ 351552 h 1212855"/>
              <a:gd name="connsiteX12" fmla="*/ 773415 w 896458"/>
              <a:gd name="connsiteY12" fmla="*/ 316397 h 1212855"/>
              <a:gd name="connsiteX13" fmla="*/ 826148 w 896458"/>
              <a:gd name="connsiteY13" fmla="*/ 263664 h 1212855"/>
              <a:gd name="connsiteX14" fmla="*/ 685527 w 896458"/>
              <a:gd name="connsiteY14" fmla="*/ 246087 h 1212855"/>
              <a:gd name="connsiteX15" fmla="*/ 685527 w 896458"/>
              <a:gd name="connsiteY15" fmla="*/ 105466 h 1212855"/>
              <a:gd name="connsiteX16" fmla="*/ 667950 w 896458"/>
              <a:gd name="connsiteY16" fmla="*/ 123043 h 1212855"/>
              <a:gd name="connsiteX17" fmla="*/ 632794 w 896458"/>
              <a:gd name="connsiteY17" fmla="*/ 87888 h 1212855"/>
              <a:gd name="connsiteX18" fmla="*/ 650372 w 896458"/>
              <a:gd name="connsiteY18" fmla="*/ 70310 h 1212855"/>
              <a:gd name="connsiteX19" fmla="*/ 615217 w 896458"/>
              <a:gd name="connsiteY19" fmla="*/ 0 h 1212855"/>
              <a:gd name="connsiteX20" fmla="*/ 509751 w 896458"/>
              <a:gd name="connsiteY20" fmla="*/ 35155 h 1212855"/>
              <a:gd name="connsiteX21" fmla="*/ 457018 w 896458"/>
              <a:gd name="connsiteY21" fmla="*/ 140621 h 1212855"/>
              <a:gd name="connsiteX22" fmla="*/ 351552 w 896458"/>
              <a:gd name="connsiteY22" fmla="*/ 140621 h 1212855"/>
              <a:gd name="connsiteX23" fmla="*/ 263664 w 896458"/>
              <a:gd name="connsiteY23" fmla="*/ 175776 h 1212855"/>
              <a:gd name="connsiteX24" fmla="*/ 263664 w 896458"/>
              <a:gd name="connsiteY24" fmla="*/ 210931 h 1212855"/>
              <a:gd name="connsiteX25" fmla="*/ 210931 w 896458"/>
              <a:gd name="connsiteY25" fmla="*/ 193354 h 1212855"/>
              <a:gd name="connsiteX26" fmla="*/ 210931 w 896458"/>
              <a:gd name="connsiteY26" fmla="*/ 140621 h 1212855"/>
              <a:gd name="connsiteX27" fmla="*/ 175776 w 896458"/>
              <a:gd name="connsiteY27" fmla="*/ 105466 h 1212855"/>
              <a:gd name="connsiteX28" fmla="*/ 140621 w 896458"/>
              <a:gd name="connsiteY28" fmla="*/ 105466 h 1212855"/>
              <a:gd name="connsiteX29" fmla="*/ 105466 w 896458"/>
              <a:gd name="connsiteY29" fmla="*/ 210931 h 1212855"/>
              <a:gd name="connsiteX30" fmla="*/ 52733 w 896458"/>
              <a:gd name="connsiteY30" fmla="*/ 228509 h 1212855"/>
              <a:gd name="connsiteX31" fmla="*/ 52733 w 896458"/>
              <a:gd name="connsiteY31" fmla="*/ 298820 h 1212855"/>
              <a:gd name="connsiteX32" fmla="*/ 123043 w 896458"/>
              <a:gd name="connsiteY32" fmla="*/ 439440 h 1212855"/>
              <a:gd name="connsiteX33" fmla="*/ 158199 w 896458"/>
              <a:gd name="connsiteY33" fmla="*/ 439440 h 1212855"/>
              <a:gd name="connsiteX34" fmla="*/ 70310 w 896458"/>
              <a:gd name="connsiteY34" fmla="*/ 492173 h 1212855"/>
              <a:gd name="connsiteX35" fmla="*/ 140621 w 896458"/>
              <a:gd name="connsiteY35" fmla="*/ 527329 h 1212855"/>
              <a:gd name="connsiteX36" fmla="*/ 140621 w 896458"/>
              <a:gd name="connsiteY36" fmla="*/ 632794 h 1212855"/>
              <a:gd name="connsiteX37" fmla="*/ 70310 w 896458"/>
              <a:gd name="connsiteY37" fmla="*/ 667950 h 1212855"/>
              <a:gd name="connsiteX38" fmla="*/ 17578 w 896458"/>
              <a:gd name="connsiteY38" fmla="*/ 755838 h 1212855"/>
              <a:gd name="connsiteX39" fmla="*/ 17578 w 896458"/>
              <a:gd name="connsiteY39" fmla="*/ 826148 h 1212855"/>
              <a:gd name="connsiteX40" fmla="*/ 70310 w 896458"/>
              <a:gd name="connsiteY40" fmla="*/ 861303 h 1212855"/>
              <a:gd name="connsiteX41" fmla="*/ 87888 w 896458"/>
              <a:gd name="connsiteY41" fmla="*/ 914036 h 1212855"/>
              <a:gd name="connsiteX42" fmla="*/ 35155 w 896458"/>
              <a:gd name="connsiteY42" fmla="*/ 1019502 h 1212855"/>
              <a:gd name="connsiteX43" fmla="*/ 52733 w 896458"/>
              <a:gd name="connsiteY43" fmla="*/ 1037080 h 1212855"/>
              <a:gd name="connsiteX44" fmla="*/ 0 w 896458"/>
              <a:gd name="connsiteY44" fmla="*/ 1107390 h 1212855"/>
              <a:gd name="connsiteX45" fmla="*/ 52733 w 896458"/>
              <a:gd name="connsiteY45" fmla="*/ 1160123 h 1212855"/>
              <a:gd name="connsiteX46" fmla="*/ 210931 w 896458"/>
              <a:gd name="connsiteY46" fmla="*/ 1212856 h 1212855"/>
              <a:gd name="connsiteX47" fmla="*/ 246087 w 896458"/>
              <a:gd name="connsiteY47" fmla="*/ 1177700 h 1212855"/>
              <a:gd name="connsiteX48" fmla="*/ 263664 w 896458"/>
              <a:gd name="connsiteY48" fmla="*/ 1195278 h 1212855"/>
              <a:gd name="connsiteX49" fmla="*/ 263664 w 896458"/>
              <a:gd name="connsiteY49" fmla="*/ 1124968 h 1212855"/>
              <a:gd name="connsiteX50" fmla="*/ 333975 w 896458"/>
              <a:gd name="connsiteY50" fmla="*/ 1054657 h 1212855"/>
              <a:gd name="connsiteX51" fmla="*/ 351552 w 896458"/>
              <a:gd name="connsiteY51" fmla="*/ 984347 h 1212855"/>
              <a:gd name="connsiteX52" fmla="*/ 404285 w 896458"/>
              <a:gd name="connsiteY52" fmla="*/ 949191 h 1212855"/>
              <a:gd name="connsiteX53" fmla="*/ 421863 w 896458"/>
              <a:gd name="connsiteY53" fmla="*/ 966769 h 1212855"/>
              <a:gd name="connsiteX54" fmla="*/ 474596 w 896458"/>
              <a:gd name="connsiteY54" fmla="*/ 896459 h 1212855"/>
              <a:gd name="connsiteX55" fmla="*/ 544906 w 896458"/>
              <a:gd name="connsiteY55" fmla="*/ 896459 h 1212855"/>
              <a:gd name="connsiteX56" fmla="*/ 632794 w 896458"/>
              <a:gd name="connsiteY56" fmla="*/ 808570 h 1212855"/>
              <a:gd name="connsiteX57" fmla="*/ 580061 w 896458"/>
              <a:gd name="connsiteY57" fmla="*/ 755838 h 1212855"/>
              <a:gd name="connsiteX58" fmla="*/ 509751 w 896458"/>
              <a:gd name="connsiteY58" fmla="*/ 755838 h 1212855"/>
              <a:gd name="connsiteX59" fmla="*/ 457018 w 896458"/>
              <a:gd name="connsiteY59" fmla="*/ 720682 h 1212855"/>
              <a:gd name="connsiteX60" fmla="*/ 492173 w 896458"/>
              <a:gd name="connsiteY60" fmla="*/ 650372 h 1212855"/>
              <a:gd name="connsiteX61" fmla="*/ 457018 w 896458"/>
              <a:gd name="connsiteY61" fmla="*/ 562484 h 1212855"/>
              <a:gd name="connsiteX62" fmla="*/ 421863 w 896458"/>
              <a:gd name="connsiteY62" fmla="*/ 597639 h 1212855"/>
              <a:gd name="connsiteX63" fmla="*/ 316397 w 896458"/>
              <a:gd name="connsiteY63" fmla="*/ 597639 h 1212855"/>
              <a:gd name="connsiteX64" fmla="*/ 281242 w 896458"/>
              <a:gd name="connsiteY64" fmla="*/ 562484 h 1212855"/>
              <a:gd name="connsiteX65" fmla="*/ 281242 w 896458"/>
              <a:gd name="connsiteY65" fmla="*/ 509751 h 1212855"/>
              <a:gd name="connsiteX66" fmla="*/ 351552 w 896458"/>
              <a:gd name="connsiteY66" fmla="*/ 439440 h 1212855"/>
              <a:gd name="connsiteX67" fmla="*/ 316397 w 896458"/>
              <a:gd name="connsiteY67" fmla="*/ 404285 h 1212855"/>
              <a:gd name="connsiteX68" fmla="*/ 369130 w 896458"/>
              <a:gd name="connsiteY68" fmla="*/ 386708 h 1212855"/>
              <a:gd name="connsiteX69" fmla="*/ 457018 w 896458"/>
              <a:gd name="connsiteY69" fmla="*/ 298820 h 1212855"/>
              <a:gd name="connsiteX70" fmla="*/ 492173 w 896458"/>
              <a:gd name="connsiteY70" fmla="*/ 369130 h 1212855"/>
              <a:gd name="connsiteX71" fmla="*/ 562484 w 896458"/>
              <a:gd name="connsiteY71" fmla="*/ 386708 h 1212855"/>
              <a:gd name="connsiteX72" fmla="*/ 527329 w 896458"/>
              <a:gd name="connsiteY72" fmla="*/ 492173 h 1212855"/>
              <a:gd name="connsiteX73" fmla="*/ 474596 w 896458"/>
              <a:gd name="connsiteY73" fmla="*/ 509751 h 1212855"/>
              <a:gd name="connsiteX74" fmla="*/ 492173 w 896458"/>
              <a:gd name="connsiteY74" fmla="*/ 562484 h 1212855"/>
              <a:gd name="connsiteX75" fmla="*/ 527329 w 896458"/>
              <a:gd name="connsiteY75" fmla="*/ 562484 h 1212855"/>
              <a:gd name="connsiteX76" fmla="*/ 527329 w 896458"/>
              <a:gd name="connsiteY76" fmla="*/ 492173 h 1212855"/>
              <a:gd name="connsiteX77" fmla="*/ 615217 w 896458"/>
              <a:gd name="connsiteY77" fmla="*/ 615217 h 1212855"/>
              <a:gd name="connsiteX78" fmla="*/ 597639 w 896458"/>
              <a:gd name="connsiteY78" fmla="*/ 615217 h 1212855"/>
              <a:gd name="connsiteX79" fmla="*/ 755838 w 896458"/>
              <a:gd name="connsiteY79" fmla="*/ 650372 h 1212855"/>
              <a:gd name="connsiteX80" fmla="*/ 755838 w 896458"/>
              <a:gd name="connsiteY80" fmla="*/ 667950 h 121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96458" h="1212855">
                <a:moveTo>
                  <a:pt x="562484" y="386708"/>
                </a:moveTo>
                <a:lnTo>
                  <a:pt x="527329" y="421863"/>
                </a:lnTo>
                <a:lnTo>
                  <a:pt x="615217" y="509751"/>
                </a:lnTo>
                <a:lnTo>
                  <a:pt x="580061" y="509751"/>
                </a:lnTo>
                <a:lnTo>
                  <a:pt x="580061" y="544906"/>
                </a:lnTo>
                <a:lnTo>
                  <a:pt x="703105" y="703105"/>
                </a:lnTo>
                <a:lnTo>
                  <a:pt x="826148" y="597639"/>
                </a:lnTo>
                <a:lnTo>
                  <a:pt x="826148" y="544906"/>
                </a:lnTo>
                <a:lnTo>
                  <a:pt x="896459" y="509751"/>
                </a:lnTo>
                <a:lnTo>
                  <a:pt x="861303" y="404285"/>
                </a:lnTo>
                <a:lnTo>
                  <a:pt x="826148" y="404285"/>
                </a:lnTo>
                <a:lnTo>
                  <a:pt x="773415" y="351552"/>
                </a:lnTo>
                <a:lnTo>
                  <a:pt x="773415" y="316397"/>
                </a:lnTo>
                <a:lnTo>
                  <a:pt x="826148" y="263664"/>
                </a:lnTo>
                <a:lnTo>
                  <a:pt x="685527" y="246087"/>
                </a:lnTo>
                <a:lnTo>
                  <a:pt x="685527" y="105466"/>
                </a:lnTo>
                <a:lnTo>
                  <a:pt x="667950" y="123043"/>
                </a:lnTo>
                <a:lnTo>
                  <a:pt x="632794" y="87888"/>
                </a:lnTo>
                <a:lnTo>
                  <a:pt x="650372" y="70310"/>
                </a:lnTo>
                <a:lnTo>
                  <a:pt x="615217" y="0"/>
                </a:lnTo>
                <a:lnTo>
                  <a:pt x="509751" y="35155"/>
                </a:lnTo>
                <a:lnTo>
                  <a:pt x="457018" y="140621"/>
                </a:lnTo>
                <a:lnTo>
                  <a:pt x="351552" y="140621"/>
                </a:lnTo>
                <a:lnTo>
                  <a:pt x="263664" y="175776"/>
                </a:lnTo>
                <a:lnTo>
                  <a:pt x="263664" y="210931"/>
                </a:lnTo>
                <a:lnTo>
                  <a:pt x="210931" y="193354"/>
                </a:lnTo>
                <a:lnTo>
                  <a:pt x="210931" y="140621"/>
                </a:lnTo>
                <a:lnTo>
                  <a:pt x="175776" y="105466"/>
                </a:lnTo>
                <a:lnTo>
                  <a:pt x="140621" y="105466"/>
                </a:lnTo>
                <a:lnTo>
                  <a:pt x="105466" y="210931"/>
                </a:lnTo>
                <a:lnTo>
                  <a:pt x="52733" y="228509"/>
                </a:lnTo>
                <a:lnTo>
                  <a:pt x="52733" y="298820"/>
                </a:lnTo>
                <a:lnTo>
                  <a:pt x="123043" y="439440"/>
                </a:lnTo>
                <a:lnTo>
                  <a:pt x="158199" y="439440"/>
                </a:lnTo>
                <a:lnTo>
                  <a:pt x="70310" y="492173"/>
                </a:lnTo>
                <a:lnTo>
                  <a:pt x="140621" y="527329"/>
                </a:lnTo>
                <a:lnTo>
                  <a:pt x="140621" y="632794"/>
                </a:lnTo>
                <a:lnTo>
                  <a:pt x="70310" y="667950"/>
                </a:lnTo>
                <a:lnTo>
                  <a:pt x="17578" y="755838"/>
                </a:lnTo>
                <a:lnTo>
                  <a:pt x="17578" y="826148"/>
                </a:lnTo>
                <a:lnTo>
                  <a:pt x="70310" y="861303"/>
                </a:lnTo>
                <a:lnTo>
                  <a:pt x="87888" y="914036"/>
                </a:lnTo>
                <a:lnTo>
                  <a:pt x="35155" y="1019502"/>
                </a:lnTo>
                <a:lnTo>
                  <a:pt x="52733" y="1037080"/>
                </a:lnTo>
                <a:lnTo>
                  <a:pt x="0" y="1107390"/>
                </a:lnTo>
                <a:lnTo>
                  <a:pt x="52733" y="1160123"/>
                </a:lnTo>
                <a:lnTo>
                  <a:pt x="210931" y="1212856"/>
                </a:lnTo>
                <a:lnTo>
                  <a:pt x="246087" y="1177700"/>
                </a:lnTo>
                <a:lnTo>
                  <a:pt x="263664" y="1195278"/>
                </a:lnTo>
                <a:lnTo>
                  <a:pt x="263664" y="1124968"/>
                </a:lnTo>
                <a:lnTo>
                  <a:pt x="333975" y="1054657"/>
                </a:lnTo>
                <a:lnTo>
                  <a:pt x="351552" y="984347"/>
                </a:lnTo>
                <a:lnTo>
                  <a:pt x="404285" y="949191"/>
                </a:lnTo>
                <a:lnTo>
                  <a:pt x="421863" y="966769"/>
                </a:lnTo>
                <a:lnTo>
                  <a:pt x="474596" y="896459"/>
                </a:lnTo>
                <a:lnTo>
                  <a:pt x="544906" y="896459"/>
                </a:lnTo>
                <a:lnTo>
                  <a:pt x="632794" y="808570"/>
                </a:lnTo>
                <a:lnTo>
                  <a:pt x="580061" y="755838"/>
                </a:lnTo>
                <a:lnTo>
                  <a:pt x="509751" y="755838"/>
                </a:lnTo>
                <a:lnTo>
                  <a:pt x="457018" y="720682"/>
                </a:lnTo>
                <a:lnTo>
                  <a:pt x="492173" y="650372"/>
                </a:lnTo>
                <a:lnTo>
                  <a:pt x="457018" y="562484"/>
                </a:lnTo>
                <a:lnTo>
                  <a:pt x="421863" y="597639"/>
                </a:lnTo>
                <a:lnTo>
                  <a:pt x="316397" y="597639"/>
                </a:lnTo>
                <a:lnTo>
                  <a:pt x="281242" y="562484"/>
                </a:lnTo>
                <a:lnTo>
                  <a:pt x="281242" y="509751"/>
                </a:lnTo>
                <a:lnTo>
                  <a:pt x="351552" y="439440"/>
                </a:lnTo>
                <a:lnTo>
                  <a:pt x="316397" y="404285"/>
                </a:lnTo>
                <a:lnTo>
                  <a:pt x="369130" y="386708"/>
                </a:lnTo>
                <a:lnTo>
                  <a:pt x="457018" y="298820"/>
                </a:lnTo>
                <a:lnTo>
                  <a:pt x="492173" y="369130"/>
                </a:lnTo>
                <a:lnTo>
                  <a:pt x="562484" y="386708"/>
                </a:lnTo>
                <a:close/>
                <a:moveTo>
                  <a:pt x="527329" y="492173"/>
                </a:moveTo>
                <a:lnTo>
                  <a:pt x="474596" y="509751"/>
                </a:lnTo>
                <a:lnTo>
                  <a:pt x="492173" y="562484"/>
                </a:lnTo>
                <a:lnTo>
                  <a:pt x="527329" y="562484"/>
                </a:lnTo>
                <a:lnTo>
                  <a:pt x="527329" y="492173"/>
                </a:lnTo>
                <a:close/>
                <a:moveTo>
                  <a:pt x="615217" y="615217"/>
                </a:moveTo>
                <a:lnTo>
                  <a:pt x="597639" y="615217"/>
                </a:lnTo>
                <a:close/>
                <a:moveTo>
                  <a:pt x="755838" y="650372"/>
                </a:moveTo>
                <a:lnTo>
                  <a:pt x="755838" y="667950"/>
                </a:lnTo>
                <a:close/>
              </a:path>
            </a:pathLst>
          </a:custGeom>
          <a:solidFill>
            <a:srgbClr val="FFC000"/>
          </a:solidFill>
          <a:ln w="3175" cap="rnd">
            <a:solidFill>
              <a:srgbClr val="FFFF00"/>
            </a:solidFill>
            <a:prstDash val="solid"/>
            <a:round/>
          </a:ln>
        </p:spPr>
        <p:txBody>
          <a:bodyPr rtlCol="0" anchor="ctr"/>
          <a:lstStyle/>
          <a:p>
            <a:endParaRPr lang="en-US"/>
          </a:p>
        </p:txBody>
      </p:sp>
      <p:sp>
        <p:nvSpPr>
          <p:cNvPr id="27" name="任意多边形: 形状 26">
            <a:extLst>
              <a:ext uri="{FF2B5EF4-FFF2-40B4-BE49-F238E27FC236}">
                <a16:creationId xmlns:a16="http://schemas.microsoft.com/office/drawing/2014/main" id="{02337B4F-ABD1-5EE8-DAFF-1854682D6EDD}"/>
              </a:ext>
            </a:extLst>
          </p:cNvPr>
          <p:cNvSpPr/>
          <p:nvPr/>
        </p:nvSpPr>
        <p:spPr>
          <a:xfrm>
            <a:off x="4721571" y="2682872"/>
            <a:ext cx="494040" cy="875157"/>
          </a:xfrm>
          <a:custGeom>
            <a:avLst/>
            <a:gdLst>
              <a:gd name="connsiteX0" fmla="*/ 17578 w 615216"/>
              <a:gd name="connsiteY0" fmla="*/ 1089812 h 1089812"/>
              <a:gd name="connsiteX1" fmla="*/ 193354 w 615216"/>
              <a:gd name="connsiteY1" fmla="*/ 1054657 h 1089812"/>
              <a:gd name="connsiteX2" fmla="*/ 246087 w 615216"/>
              <a:gd name="connsiteY2" fmla="*/ 1001924 h 1089812"/>
              <a:gd name="connsiteX3" fmla="*/ 263664 w 615216"/>
              <a:gd name="connsiteY3" fmla="*/ 1019502 h 1089812"/>
              <a:gd name="connsiteX4" fmla="*/ 263664 w 615216"/>
              <a:gd name="connsiteY4" fmla="*/ 984347 h 1089812"/>
              <a:gd name="connsiteX5" fmla="*/ 369130 w 615216"/>
              <a:gd name="connsiteY5" fmla="*/ 984347 h 1089812"/>
              <a:gd name="connsiteX6" fmla="*/ 474596 w 615216"/>
              <a:gd name="connsiteY6" fmla="*/ 914036 h 1089812"/>
              <a:gd name="connsiteX7" fmla="*/ 492173 w 615216"/>
              <a:gd name="connsiteY7" fmla="*/ 790993 h 1089812"/>
              <a:gd name="connsiteX8" fmla="*/ 457018 w 615216"/>
              <a:gd name="connsiteY8" fmla="*/ 720682 h 1089812"/>
              <a:gd name="connsiteX9" fmla="*/ 509751 w 615216"/>
              <a:gd name="connsiteY9" fmla="*/ 685527 h 1089812"/>
              <a:gd name="connsiteX10" fmla="*/ 492173 w 615216"/>
              <a:gd name="connsiteY10" fmla="*/ 667950 h 1089812"/>
              <a:gd name="connsiteX11" fmla="*/ 544906 w 615216"/>
              <a:gd name="connsiteY11" fmla="*/ 580061 h 1089812"/>
              <a:gd name="connsiteX12" fmla="*/ 527329 w 615216"/>
              <a:gd name="connsiteY12" fmla="*/ 492173 h 1089812"/>
              <a:gd name="connsiteX13" fmla="*/ 474596 w 615216"/>
              <a:gd name="connsiteY13" fmla="*/ 439440 h 1089812"/>
              <a:gd name="connsiteX14" fmla="*/ 509751 w 615216"/>
              <a:gd name="connsiteY14" fmla="*/ 369130 h 1089812"/>
              <a:gd name="connsiteX15" fmla="*/ 492173 w 615216"/>
              <a:gd name="connsiteY15" fmla="*/ 316397 h 1089812"/>
              <a:gd name="connsiteX16" fmla="*/ 580061 w 615216"/>
              <a:gd name="connsiteY16" fmla="*/ 298820 h 1089812"/>
              <a:gd name="connsiteX17" fmla="*/ 615217 w 615216"/>
              <a:gd name="connsiteY17" fmla="*/ 228509 h 1089812"/>
              <a:gd name="connsiteX18" fmla="*/ 597639 w 615216"/>
              <a:gd name="connsiteY18" fmla="*/ 175776 h 1089812"/>
              <a:gd name="connsiteX19" fmla="*/ 527329 w 615216"/>
              <a:gd name="connsiteY19" fmla="*/ 123043 h 1089812"/>
              <a:gd name="connsiteX20" fmla="*/ 615217 w 615216"/>
              <a:gd name="connsiteY20" fmla="*/ 70310 h 1089812"/>
              <a:gd name="connsiteX21" fmla="*/ 580061 w 615216"/>
              <a:gd name="connsiteY21" fmla="*/ 70310 h 1089812"/>
              <a:gd name="connsiteX22" fmla="*/ 562484 w 615216"/>
              <a:gd name="connsiteY22" fmla="*/ 0 h 1089812"/>
              <a:gd name="connsiteX23" fmla="*/ 474596 w 615216"/>
              <a:gd name="connsiteY23" fmla="*/ 70310 h 1089812"/>
              <a:gd name="connsiteX24" fmla="*/ 421863 w 615216"/>
              <a:gd name="connsiteY24" fmla="*/ 52733 h 1089812"/>
              <a:gd name="connsiteX25" fmla="*/ 369130 w 615216"/>
              <a:gd name="connsiteY25" fmla="*/ 70310 h 1089812"/>
              <a:gd name="connsiteX26" fmla="*/ 351552 w 615216"/>
              <a:gd name="connsiteY26" fmla="*/ 105466 h 1089812"/>
              <a:gd name="connsiteX27" fmla="*/ 316397 w 615216"/>
              <a:gd name="connsiteY27" fmla="*/ 70310 h 1089812"/>
              <a:gd name="connsiteX28" fmla="*/ 228509 w 615216"/>
              <a:gd name="connsiteY28" fmla="*/ 210931 h 1089812"/>
              <a:gd name="connsiteX29" fmla="*/ 193354 w 615216"/>
              <a:gd name="connsiteY29" fmla="*/ 193354 h 1089812"/>
              <a:gd name="connsiteX30" fmla="*/ 140621 w 615216"/>
              <a:gd name="connsiteY30" fmla="*/ 246087 h 1089812"/>
              <a:gd name="connsiteX31" fmla="*/ 87888 w 615216"/>
              <a:gd name="connsiteY31" fmla="*/ 421863 h 1089812"/>
              <a:gd name="connsiteX32" fmla="*/ 35155 w 615216"/>
              <a:gd name="connsiteY32" fmla="*/ 474596 h 1089812"/>
              <a:gd name="connsiteX33" fmla="*/ 35155 w 615216"/>
              <a:gd name="connsiteY33" fmla="*/ 509751 h 1089812"/>
              <a:gd name="connsiteX34" fmla="*/ 87888 w 615216"/>
              <a:gd name="connsiteY34" fmla="*/ 562484 h 1089812"/>
              <a:gd name="connsiteX35" fmla="*/ 17578 w 615216"/>
              <a:gd name="connsiteY35" fmla="*/ 667950 h 1089812"/>
              <a:gd name="connsiteX36" fmla="*/ 52733 w 615216"/>
              <a:gd name="connsiteY36" fmla="*/ 878881 h 1089812"/>
              <a:gd name="connsiteX37" fmla="*/ 0 w 615216"/>
              <a:gd name="connsiteY37" fmla="*/ 1037080 h 1089812"/>
              <a:gd name="connsiteX38" fmla="*/ 17578 w 615216"/>
              <a:gd name="connsiteY38" fmla="*/ 1089812 h 108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15216" h="1089812">
                <a:moveTo>
                  <a:pt x="17578" y="1089812"/>
                </a:moveTo>
                <a:lnTo>
                  <a:pt x="193354" y="1054657"/>
                </a:lnTo>
                <a:lnTo>
                  <a:pt x="246087" y="1001924"/>
                </a:lnTo>
                <a:lnTo>
                  <a:pt x="263664" y="1019502"/>
                </a:lnTo>
                <a:lnTo>
                  <a:pt x="263664" y="984347"/>
                </a:lnTo>
                <a:lnTo>
                  <a:pt x="369130" y="984347"/>
                </a:lnTo>
                <a:lnTo>
                  <a:pt x="474596" y="914036"/>
                </a:lnTo>
                <a:lnTo>
                  <a:pt x="492173" y="790993"/>
                </a:lnTo>
                <a:lnTo>
                  <a:pt x="457018" y="720682"/>
                </a:lnTo>
                <a:lnTo>
                  <a:pt x="509751" y="685527"/>
                </a:lnTo>
                <a:lnTo>
                  <a:pt x="492173" y="667950"/>
                </a:lnTo>
                <a:lnTo>
                  <a:pt x="544906" y="580061"/>
                </a:lnTo>
                <a:lnTo>
                  <a:pt x="527329" y="492173"/>
                </a:lnTo>
                <a:lnTo>
                  <a:pt x="474596" y="439440"/>
                </a:lnTo>
                <a:lnTo>
                  <a:pt x="509751" y="369130"/>
                </a:lnTo>
                <a:lnTo>
                  <a:pt x="492173" y="316397"/>
                </a:lnTo>
                <a:lnTo>
                  <a:pt x="580061" y="298820"/>
                </a:lnTo>
                <a:lnTo>
                  <a:pt x="615217" y="228509"/>
                </a:lnTo>
                <a:lnTo>
                  <a:pt x="597639" y="175776"/>
                </a:lnTo>
                <a:lnTo>
                  <a:pt x="527329" y="123043"/>
                </a:lnTo>
                <a:lnTo>
                  <a:pt x="615217" y="70310"/>
                </a:lnTo>
                <a:lnTo>
                  <a:pt x="580061" y="70310"/>
                </a:lnTo>
                <a:lnTo>
                  <a:pt x="562484" y="0"/>
                </a:lnTo>
                <a:lnTo>
                  <a:pt x="474596" y="70310"/>
                </a:lnTo>
                <a:lnTo>
                  <a:pt x="421863" y="52733"/>
                </a:lnTo>
                <a:lnTo>
                  <a:pt x="369130" y="70310"/>
                </a:lnTo>
                <a:lnTo>
                  <a:pt x="351552" y="105466"/>
                </a:lnTo>
                <a:lnTo>
                  <a:pt x="316397" y="70310"/>
                </a:lnTo>
                <a:lnTo>
                  <a:pt x="228509" y="210931"/>
                </a:lnTo>
                <a:lnTo>
                  <a:pt x="193354" y="193354"/>
                </a:lnTo>
                <a:lnTo>
                  <a:pt x="140621" y="246087"/>
                </a:lnTo>
                <a:lnTo>
                  <a:pt x="87888" y="421863"/>
                </a:lnTo>
                <a:lnTo>
                  <a:pt x="35155" y="474596"/>
                </a:lnTo>
                <a:lnTo>
                  <a:pt x="35155" y="509751"/>
                </a:lnTo>
                <a:lnTo>
                  <a:pt x="87888" y="562484"/>
                </a:lnTo>
                <a:lnTo>
                  <a:pt x="17578" y="667950"/>
                </a:lnTo>
                <a:lnTo>
                  <a:pt x="52733" y="878881"/>
                </a:lnTo>
                <a:lnTo>
                  <a:pt x="0" y="1037080"/>
                </a:lnTo>
                <a:lnTo>
                  <a:pt x="17578" y="1089812"/>
                </a:lnTo>
                <a:close/>
              </a:path>
            </a:pathLst>
          </a:custGeom>
          <a:solidFill>
            <a:srgbClr val="FFC000"/>
          </a:solidFill>
          <a:ln w="3175" cap="rnd">
            <a:solidFill>
              <a:srgbClr val="FFFF00"/>
            </a:solidFill>
            <a:prstDash val="solid"/>
            <a:round/>
          </a:ln>
        </p:spPr>
        <p:txBody>
          <a:bodyPr rtlCol="0" anchor="ctr"/>
          <a:lstStyle/>
          <a:p>
            <a:endParaRPr lang="en-US"/>
          </a:p>
        </p:txBody>
      </p:sp>
      <p:sp>
        <p:nvSpPr>
          <p:cNvPr id="28" name="任意多边形: 形状 27">
            <a:extLst>
              <a:ext uri="{FF2B5EF4-FFF2-40B4-BE49-F238E27FC236}">
                <a16:creationId xmlns:a16="http://schemas.microsoft.com/office/drawing/2014/main" id="{D2B54E3B-C66D-D5E4-684E-875610A55A87}"/>
              </a:ext>
            </a:extLst>
          </p:cNvPr>
          <p:cNvSpPr/>
          <p:nvPr/>
        </p:nvSpPr>
        <p:spPr>
          <a:xfrm>
            <a:off x="3239449" y="565556"/>
            <a:ext cx="3274783" cy="2597242"/>
          </a:xfrm>
          <a:custGeom>
            <a:avLst/>
            <a:gdLst>
              <a:gd name="connsiteX0" fmla="*/ 0 w 4078007"/>
              <a:gd name="connsiteY0" fmla="*/ 2232358 h 3234281"/>
              <a:gd name="connsiteX1" fmla="*/ 87888 w 4078007"/>
              <a:gd name="connsiteY1" fmla="*/ 2460867 h 3234281"/>
              <a:gd name="connsiteX2" fmla="*/ 52733 w 4078007"/>
              <a:gd name="connsiteY2" fmla="*/ 2496022 h 3234281"/>
              <a:gd name="connsiteX3" fmla="*/ 158199 w 4078007"/>
              <a:gd name="connsiteY3" fmla="*/ 2601488 h 3234281"/>
              <a:gd name="connsiteX4" fmla="*/ 158199 w 4078007"/>
              <a:gd name="connsiteY4" fmla="*/ 2654220 h 3234281"/>
              <a:gd name="connsiteX5" fmla="*/ 228509 w 4078007"/>
              <a:gd name="connsiteY5" fmla="*/ 2654220 h 3234281"/>
              <a:gd name="connsiteX6" fmla="*/ 263664 w 4078007"/>
              <a:gd name="connsiteY6" fmla="*/ 2619065 h 3234281"/>
              <a:gd name="connsiteX7" fmla="*/ 281242 w 4078007"/>
              <a:gd name="connsiteY7" fmla="*/ 2636643 h 3234281"/>
              <a:gd name="connsiteX8" fmla="*/ 281242 w 4078007"/>
              <a:gd name="connsiteY8" fmla="*/ 2601488 h 3234281"/>
              <a:gd name="connsiteX9" fmla="*/ 404285 w 4078007"/>
              <a:gd name="connsiteY9" fmla="*/ 2601488 h 3234281"/>
              <a:gd name="connsiteX10" fmla="*/ 439440 w 4078007"/>
              <a:gd name="connsiteY10" fmla="*/ 2654220 h 3234281"/>
              <a:gd name="connsiteX11" fmla="*/ 421863 w 4078007"/>
              <a:gd name="connsiteY11" fmla="*/ 2724531 h 3234281"/>
              <a:gd name="connsiteX12" fmla="*/ 333975 w 4078007"/>
              <a:gd name="connsiteY12" fmla="*/ 2794841 h 3234281"/>
              <a:gd name="connsiteX13" fmla="*/ 509751 w 4078007"/>
              <a:gd name="connsiteY13" fmla="*/ 2882730 h 3234281"/>
              <a:gd name="connsiteX14" fmla="*/ 509751 w 4078007"/>
              <a:gd name="connsiteY14" fmla="*/ 2953040 h 3234281"/>
              <a:gd name="connsiteX15" fmla="*/ 562484 w 4078007"/>
              <a:gd name="connsiteY15" fmla="*/ 2953040 h 3234281"/>
              <a:gd name="connsiteX16" fmla="*/ 615217 w 4078007"/>
              <a:gd name="connsiteY16" fmla="*/ 3005773 h 3234281"/>
              <a:gd name="connsiteX17" fmla="*/ 650372 w 4078007"/>
              <a:gd name="connsiteY17" fmla="*/ 3005773 h 3234281"/>
              <a:gd name="connsiteX18" fmla="*/ 685527 w 4078007"/>
              <a:gd name="connsiteY18" fmla="*/ 2970618 h 3234281"/>
              <a:gd name="connsiteX19" fmla="*/ 650372 w 4078007"/>
              <a:gd name="connsiteY19" fmla="*/ 2935462 h 3234281"/>
              <a:gd name="connsiteX20" fmla="*/ 738260 w 4078007"/>
              <a:gd name="connsiteY20" fmla="*/ 2900307 h 3234281"/>
              <a:gd name="connsiteX21" fmla="*/ 808570 w 4078007"/>
              <a:gd name="connsiteY21" fmla="*/ 2935462 h 3234281"/>
              <a:gd name="connsiteX22" fmla="*/ 878881 w 4078007"/>
              <a:gd name="connsiteY22" fmla="*/ 2882730 h 3234281"/>
              <a:gd name="connsiteX23" fmla="*/ 966769 w 4078007"/>
              <a:gd name="connsiteY23" fmla="*/ 2865152 h 3234281"/>
              <a:gd name="connsiteX24" fmla="*/ 1001924 w 4078007"/>
              <a:gd name="connsiteY24" fmla="*/ 2935462 h 3234281"/>
              <a:gd name="connsiteX25" fmla="*/ 949191 w 4078007"/>
              <a:gd name="connsiteY25" fmla="*/ 3023350 h 3234281"/>
              <a:gd name="connsiteX26" fmla="*/ 878881 w 4078007"/>
              <a:gd name="connsiteY26" fmla="*/ 3058506 h 3234281"/>
              <a:gd name="connsiteX27" fmla="*/ 878881 w 4078007"/>
              <a:gd name="connsiteY27" fmla="*/ 3163971 h 3234281"/>
              <a:gd name="connsiteX28" fmla="*/ 1019502 w 4078007"/>
              <a:gd name="connsiteY28" fmla="*/ 3234282 h 3234281"/>
              <a:gd name="connsiteX29" fmla="*/ 1177700 w 4078007"/>
              <a:gd name="connsiteY29" fmla="*/ 3181549 h 3234281"/>
              <a:gd name="connsiteX30" fmla="*/ 1230433 w 4078007"/>
              <a:gd name="connsiteY30" fmla="*/ 3128816 h 3234281"/>
              <a:gd name="connsiteX31" fmla="*/ 1230433 w 4078007"/>
              <a:gd name="connsiteY31" fmla="*/ 2988195 h 3234281"/>
              <a:gd name="connsiteX32" fmla="*/ 1265589 w 4078007"/>
              <a:gd name="connsiteY32" fmla="*/ 2917885 h 3234281"/>
              <a:gd name="connsiteX33" fmla="*/ 1283166 w 4078007"/>
              <a:gd name="connsiteY33" fmla="*/ 2935462 h 3234281"/>
              <a:gd name="connsiteX34" fmla="*/ 1283166 w 4078007"/>
              <a:gd name="connsiteY34" fmla="*/ 2900307 h 3234281"/>
              <a:gd name="connsiteX35" fmla="*/ 1335899 w 4078007"/>
              <a:gd name="connsiteY35" fmla="*/ 2882730 h 3234281"/>
              <a:gd name="connsiteX36" fmla="*/ 1388632 w 4078007"/>
              <a:gd name="connsiteY36" fmla="*/ 2935462 h 3234281"/>
              <a:gd name="connsiteX37" fmla="*/ 1388632 w 4078007"/>
              <a:gd name="connsiteY37" fmla="*/ 2970618 h 3234281"/>
              <a:gd name="connsiteX38" fmla="*/ 1318321 w 4078007"/>
              <a:gd name="connsiteY38" fmla="*/ 3076083 h 3234281"/>
              <a:gd name="connsiteX39" fmla="*/ 1371054 w 4078007"/>
              <a:gd name="connsiteY39" fmla="*/ 3111239 h 3234281"/>
              <a:gd name="connsiteX40" fmla="*/ 1441365 w 4078007"/>
              <a:gd name="connsiteY40" fmla="*/ 3111239 h 3234281"/>
              <a:gd name="connsiteX41" fmla="*/ 1441365 w 4078007"/>
              <a:gd name="connsiteY41" fmla="*/ 3146394 h 3234281"/>
              <a:gd name="connsiteX42" fmla="*/ 1529253 w 4078007"/>
              <a:gd name="connsiteY42" fmla="*/ 3163971 h 3234281"/>
              <a:gd name="connsiteX43" fmla="*/ 1529253 w 4078007"/>
              <a:gd name="connsiteY43" fmla="*/ 3199127 h 3234281"/>
              <a:gd name="connsiteX44" fmla="*/ 1617141 w 4078007"/>
              <a:gd name="connsiteY44" fmla="*/ 3199127 h 3234281"/>
              <a:gd name="connsiteX45" fmla="*/ 1634719 w 4078007"/>
              <a:gd name="connsiteY45" fmla="*/ 3146394 h 3234281"/>
              <a:gd name="connsiteX46" fmla="*/ 1687451 w 4078007"/>
              <a:gd name="connsiteY46" fmla="*/ 3128816 h 3234281"/>
              <a:gd name="connsiteX47" fmla="*/ 1669874 w 4078007"/>
              <a:gd name="connsiteY47" fmla="*/ 3076083 h 3234281"/>
              <a:gd name="connsiteX48" fmla="*/ 1810495 w 4078007"/>
              <a:gd name="connsiteY48" fmla="*/ 2917885 h 3234281"/>
              <a:gd name="connsiteX49" fmla="*/ 1792917 w 4078007"/>
              <a:gd name="connsiteY49" fmla="*/ 2900307 h 3234281"/>
              <a:gd name="connsiteX50" fmla="*/ 1810495 w 4078007"/>
              <a:gd name="connsiteY50" fmla="*/ 2917885 h 3234281"/>
              <a:gd name="connsiteX51" fmla="*/ 1845650 w 4078007"/>
              <a:gd name="connsiteY51" fmla="*/ 2882730 h 3234281"/>
              <a:gd name="connsiteX52" fmla="*/ 1828072 w 4078007"/>
              <a:gd name="connsiteY52" fmla="*/ 2865152 h 3234281"/>
              <a:gd name="connsiteX53" fmla="*/ 1863228 w 4078007"/>
              <a:gd name="connsiteY53" fmla="*/ 2900307 h 3234281"/>
              <a:gd name="connsiteX54" fmla="*/ 1898383 w 4078007"/>
              <a:gd name="connsiteY54" fmla="*/ 2900307 h 3234281"/>
              <a:gd name="connsiteX55" fmla="*/ 1951116 w 4078007"/>
              <a:gd name="connsiteY55" fmla="*/ 2847574 h 3234281"/>
              <a:gd name="connsiteX56" fmla="*/ 1986271 w 4078007"/>
              <a:gd name="connsiteY56" fmla="*/ 2882730 h 3234281"/>
              <a:gd name="connsiteX57" fmla="*/ 2039004 w 4078007"/>
              <a:gd name="connsiteY57" fmla="*/ 2829997 h 3234281"/>
              <a:gd name="connsiteX58" fmla="*/ 2056581 w 4078007"/>
              <a:gd name="connsiteY58" fmla="*/ 2847574 h 3234281"/>
              <a:gd name="connsiteX59" fmla="*/ 2162047 w 4078007"/>
              <a:gd name="connsiteY59" fmla="*/ 2706953 h 3234281"/>
              <a:gd name="connsiteX60" fmla="*/ 2197202 w 4078007"/>
              <a:gd name="connsiteY60" fmla="*/ 2742109 h 3234281"/>
              <a:gd name="connsiteX61" fmla="*/ 2267513 w 4078007"/>
              <a:gd name="connsiteY61" fmla="*/ 2689376 h 3234281"/>
              <a:gd name="connsiteX62" fmla="*/ 2320246 w 4078007"/>
              <a:gd name="connsiteY62" fmla="*/ 2706953 h 3234281"/>
              <a:gd name="connsiteX63" fmla="*/ 2390556 w 4078007"/>
              <a:gd name="connsiteY63" fmla="*/ 2671798 h 3234281"/>
              <a:gd name="connsiteX64" fmla="*/ 2355401 w 4078007"/>
              <a:gd name="connsiteY64" fmla="*/ 2496022 h 3234281"/>
              <a:gd name="connsiteX65" fmla="*/ 2408134 w 4078007"/>
              <a:gd name="connsiteY65" fmla="*/ 2478444 h 3234281"/>
              <a:gd name="connsiteX66" fmla="*/ 2443289 w 4078007"/>
              <a:gd name="connsiteY66" fmla="*/ 2372979 h 3234281"/>
              <a:gd name="connsiteX67" fmla="*/ 2478444 w 4078007"/>
              <a:gd name="connsiteY67" fmla="*/ 2372979 h 3234281"/>
              <a:gd name="connsiteX68" fmla="*/ 2513599 w 4078007"/>
              <a:gd name="connsiteY68" fmla="*/ 2408134 h 3234281"/>
              <a:gd name="connsiteX69" fmla="*/ 2496022 w 4078007"/>
              <a:gd name="connsiteY69" fmla="*/ 2460867 h 3234281"/>
              <a:gd name="connsiteX70" fmla="*/ 2548755 w 4078007"/>
              <a:gd name="connsiteY70" fmla="*/ 2478444 h 3234281"/>
              <a:gd name="connsiteX71" fmla="*/ 2636643 w 4078007"/>
              <a:gd name="connsiteY71" fmla="*/ 2408134 h 3234281"/>
              <a:gd name="connsiteX72" fmla="*/ 2671798 w 4078007"/>
              <a:gd name="connsiteY72" fmla="*/ 2443289 h 3234281"/>
              <a:gd name="connsiteX73" fmla="*/ 2724531 w 4078007"/>
              <a:gd name="connsiteY73" fmla="*/ 2390556 h 3234281"/>
              <a:gd name="connsiteX74" fmla="*/ 2742109 w 4078007"/>
              <a:gd name="connsiteY74" fmla="*/ 2408134 h 3234281"/>
              <a:gd name="connsiteX75" fmla="*/ 2794841 w 4078007"/>
              <a:gd name="connsiteY75" fmla="*/ 2372979 h 3234281"/>
              <a:gd name="connsiteX76" fmla="*/ 2794841 w 4078007"/>
              <a:gd name="connsiteY76" fmla="*/ 2302668 h 3234281"/>
              <a:gd name="connsiteX77" fmla="*/ 2865152 w 4078007"/>
              <a:gd name="connsiteY77" fmla="*/ 2302668 h 3234281"/>
              <a:gd name="connsiteX78" fmla="*/ 2917885 w 4078007"/>
              <a:gd name="connsiteY78" fmla="*/ 2267513 h 3234281"/>
              <a:gd name="connsiteX79" fmla="*/ 2953040 w 4078007"/>
              <a:gd name="connsiteY79" fmla="*/ 2337823 h 3234281"/>
              <a:gd name="connsiteX80" fmla="*/ 2935462 w 4078007"/>
              <a:gd name="connsiteY80" fmla="*/ 2355401 h 3234281"/>
              <a:gd name="connsiteX81" fmla="*/ 2970618 w 4078007"/>
              <a:gd name="connsiteY81" fmla="*/ 2390556 h 3234281"/>
              <a:gd name="connsiteX82" fmla="*/ 2988195 w 4078007"/>
              <a:gd name="connsiteY82" fmla="*/ 2372979 h 3234281"/>
              <a:gd name="connsiteX83" fmla="*/ 2988195 w 4078007"/>
              <a:gd name="connsiteY83" fmla="*/ 2513600 h 3234281"/>
              <a:gd name="connsiteX84" fmla="*/ 3111238 w 4078007"/>
              <a:gd name="connsiteY84" fmla="*/ 2531177 h 3234281"/>
              <a:gd name="connsiteX85" fmla="*/ 3146394 w 4078007"/>
              <a:gd name="connsiteY85" fmla="*/ 2496022 h 3234281"/>
              <a:gd name="connsiteX86" fmla="*/ 3146394 w 4078007"/>
              <a:gd name="connsiteY86" fmla="*/ 2390556 h 3234281"/>
              <a:gd name="connsiteX87" fmla="*/ 3111238 w 4078007"/>
              <a:gd name="connsiteY87" fmla="*/ 2355401 h 3234281"/>
              <a:gd name="connsiteX88" fmla="*/ 3146394 w 4078007"/>
              <a:gd name="connsiteY88" fmla="*/ 2320246 h 3234281"/>
              <a:gd name="connsiteX89" fmla="*/ 3234282 w 4078007"/>
              <a:gd name="connsiteY89" fmla="*/ 2408134 h 3234281"/>
              <a:gd name="connsiteX90" fmla="*/ 3234282 w 4078007"/>
              <a:gd name="connsiteY90" fmla="*/ 2443289 h 3234281"/>
              <a:gd name="connsiteX91" fmla="*/ 3339748 w 4078007"/>
              <a:gd name="connsiteY91" fmla="*/ 2337823 h 3234281"/>
              <a:gd name="connsiteX92" fmla="*/ 3357325 w 4078007"/>
              <a:gd name="connsiteY92" fmla="*/ 2355401 h 3234281"/>
              <a:gd name="connsiteX93" fmla="*/ 3410058 w 4078007"/>
              <a:gd name="connsiteY93" fmla="*/ 2302668 h 3234281"/>
              <a:gd name="connsiteX94" fmla="*/ 3480368 w 4078007"/>
              <a:gd name="connsiteY94" fmla="*/ 2302668 h 3234281"/>
              <a:gd name="connsiteX95" fmla="*/ 3585834 w 4078007"/>
              <a:gd name="connsiteY95" fmla="*/ 2232358 h 3234281"/>
              <a:gd name="connsiteX96" fmla="*/ 3638567 w 4078007"/>
              <a:gd name="connsiteY96" fmla="*/ 2249935 h 3234281"/>
              <a:gd name="connsiteX97" fmla="*/ 3744033 w 4078007"/>
              <a:gd name="connsiteY97" fmla="*/ 2179625 h 3234281"/>
              <a:gd name="connsiteX98" fmla="*/ 3744033 w 4078007"/>
              <a:gd name="connsiteY98" fmla="*/ 2144470 h 3234281"/>
              <a:gd name="connsiteX99" fmla="*/ 3691300 w 4078007"/>
              <a:gd name="connsiteY99" fmla="*/ 2091737 h 3234281"/>
              <a:gd name="connsiteX100" fmla="*/ 3726455 w 4078007"/>
              <a:gd name="connsiteY100" fmla="*/ 2091737 h 3234281"/>
              <a:gd name="connsiteX101" fmla="*/ 3726455 w 4078007"/>
              <a:gd name="connsiteY101" fmla="*/ 2056581 h 3234281"/>
              <a:gd name="connsiteX102" fmla="*/ 3673722 w 4078007"/>
              <a:gd name="connsiteY102" fmla="*/ 1898383 h 3234281"/>
              <a:gd name="connsiteX103" fmla="*/ 3550679 w 4078007"/>
              <a:gd name="connsiteY103" fmla="*/ 1968693 h 3234281"/>
              <a:gd name="connsiteX104" fmla="*/ 3515524 w 4078007"/>
              <a:gd name="connsiteY104" fmla="*/ 1845650 h 3234281"/>
              <a:gd name="connsiteX105" fmla="*/ 3550679 w 4078007"/>
              <a:gd name="connsiteY105" fmla="*/ 1775340 h 3234281"/>
              <a:gd name="connsiteX106" fmla="*/ 3462791 w 4078007"/>
              <a:gd name="connsiteY106" fmla="*/ 1652296 h 3234281"/>
              <a:gd name="connsiteX107" fmla="*/ 3480368 w 4078007"/>
              <a:gd name="connsiteY107" fmla="*/ 1599563 h 3234281"/>
              <a:gd name="connsiteX108" fmla="*/ 3515524 w 4078007"/>
              <a:gd name="connsiteY108" fmla="*/ 1634719 h 3234281"/>
              <a:gd name="connsiteX109" fmla="*/ 3568257 w 4078007"/>
              <a:gd name="connsiteY109" fmla="*/ 1617141 h 3234281"/>
              <a:gd name="connsiteX110" fmla="*/ 3620989 w 4078007"/>
              <a:gd name="connsiteY110" fmla="*/ 1669874 h 3234281"/>
              <a:gd name="connsiteX111" fmla="*/ 3620989 w 4078007"/>
              <a:gd name="connsiteY111" fmla="*/ 1599563 h 3234281"/>
              <a:gd name="connsiteX112" fmla="*/ 3673722 w 4078007"/>
              <a:gd name="connsiteY112" fmla="*/ 1564408 h 3234281"/>
              <a:gd name="connsiteX113" fmla="*/ 3656145 w 4078007"/>
              <a:gd name="connsiteY113" fmla="*/ 1494098 h 3234281"/>
              <a:gd name="connsiteX114" fmla="*/ 3744033 w 4078007"/>
              <a:gd name="connsiteY114" fmla="*/ 1458942 h 3234281"/>
              <a:gd name="connsiteX115" fmla="*/ 3726455 w 4078007"/>
              <a:gd name="connsiteY115" fmla="*/ 1406210 h 3234281"/>
              <a:gd name="connsiteX116" fmla="*/ 3691300 w 4078007"/>
              <a:gd name="connsiteY116" fmla="*/ 1406210 h 3234281"/>
              <a:gd name="connsiteX117" fmla="*/ 3708877 w 4078007"/>
              <a:gd name="connsiteY117" fmla="*/ 1423787 h 3234281"/>
              <a:gd name="connsiteX118" fmla="*/ 3673722 w 4078007"/>
              <a:gd name="connsiteY118" fmla="*/ 1458942 h 3234281"/>
              <a:gd name="connsiteX119" fmla="*/ 3638567 w 4078007"/>
              <a:gd name="connsiteY119" fmla="*/ 1441365 h 3234281"/>
              <a:gd name="connsiteX120" fmla="*/ 3638567 w 4078007"/>
              <a:gd name="connsiteY120" fmla="*/ 1406210 h 3234281"/>
              <a:gd name="connsiteX121" fmla="*/ 3568257 w 4078007"/>
              <a:gd name="connsiteY121" fmla="*/ 1335899 h 3234281"/>
              <a:gd name="connsiteX122" fmla="*/ 3585834 w 4078007"/>
              <a:gd name="connsiteY122" fmla="*/ 1283166 h 3234281"/>
              <a:gd name="connsiteX123" fmla="*/ 3726455 w 4078007"/>
              <a:gd name="connsiteY123" fmla="*/ 1195278 h 3234281"/>
              <a:gd name="connsiteX124" fmla="*/ 3831921 w 4078007"/>
              <a:gd name="connsiteY124" fmla="*/ 1072235 h 3234281"/>
              <a:gd name="connsiteX125" fmla="*/ 3867076 w 4078007"/>
              <a:gd name="connsiteY125" fmla="*/ 1177700 h 3234281"/>
              <a:gd name="connsiteX126" fmla="*/ 3902231 w 4078007"/>
              <a:gd name="connsiteY126" fmla="*/ 966769 h 3234281"/>
              <a:gd name="connsiteX127" fmla="*/ 3972542 w 4078007"/>
              <a:gd name="connsiteY127" fmla="*/ 931614 h 3234281"/>
              <a:gd name="connsiteX128" fmla="*/ 3954964 w 4078007"/>
              <a:gd name="connsiteY128" fmla="*/ 790993 h 3234281"/>
              <a:gd name="connsiteX129" fmla="*/ 4078007 w 4078007"/>
              <a:gd name="connsiteY129" fmla="*/ 527329 h 3234281"/>
              <a:gd name="connsiteX130" fmla="*/ 3972542 w 4078007"/>
              <a:gd name="connsiteY130" fmla="*/ 386708 h 3234281"/>
              <a:gd name="connsiteX131" fmla="*/ 3919809 w 4078007"/>
              <a:gd name="connsiteY131" fmla="*/ 421863 h 3234281"/>
              <a:gd name="connsiteX132" fmla="*/ 3919809 w 4078007"/>
              <a:gd name="connsiteY132" fmla="*/ 457018 h 3234281"/>
              <a:gd name="connsiteX133" fmla="*/ 3656145 w 4078007"/>
              <a:gd name="connsiteY133" fmla="*/ 457018 h 3234281"/>
              <a:gd name="connsiteX134" fmla="*/ 3603412 w 4078007"/>
              <a:gd name="connsiteY134" fmla="*/ 333975 h 3234281"/>
              <a:gd name="connsiteX135" fmla="*/ 3620989 w 4078007"/>
              <a:gd name="connsiteY135" fmla="*/ 246087 h 3234281"/>
              <a:gd name="connsiteX136" fmla="*/ 3585834 w 4078007"/>
              <a:gd name="connsiteY136" fmla="*/ 246087 h 3234281"/>
              <a:gd name="connsiteX137" fmla="*/ 3533101 w 4078007"/>
              <a:gd name="connsiteY137" fmla="*/ 193354 h 3234281"/>
              <a:gd name="connsiteX138" fmla="*/ 3480368 w 4078007"/>
              <a:gd name="connsiteY138" fmla="*/ 246087 h 3234281"/>
              <a:gd name="connsiteX139" fmla="*/ 3410058 w 4078007"/>
              <a:gd name="connsiteY139" fmla="*/ 175776 h 3234281"/>
              <a:gd name="connsiteX140" fmla="*/ 3480368 w 4078007"/>
              <a:gd name="connsiteY140" fmla="*/ 70310 h 3234281"/>
              <a:gd name="connsiteX141" fmla="*/ 3462791 w 4078007"/>
              <a:gd name="connsiteY141" fmla="*/ 17578 h 3234281"/>
              <a:gd name="connsiteX142" fmla="*/ 3374903 w 4078007"/>
              <a:gd name="connsiteY142" fmla="*/ 0 h 3234281"/>
              <a:gd name="connsiteX143" fmla="*/ 3234282 w 4078007"/>
              <a:gd name="connsiteY143" fmla="*/ 140621 h 3234281"/>
              <a:gd name="connsiteX144" fmla="*/ 3234282 w 4078007"/>
              <a:gd name="connsiteY144" fmla="*/ 175776 h 3234281"/>
              <a:gd name="connsiteX145" fmla="*/ 3322170 w 4078007"/>
              <a:gd name="connsiteY145" fmla="*/ 175776 h 3234281"/>
              <a:gd name="connsiteX146" fmla="*/ 3339748 w 4078007"/>
              <a:gd name="connsiteY146" fmla="*/ 298820 h 3234281"/>
              <a:gd name="connsiteX147" fmla="*/ 3216704 w 4078007"/>
              <a:gd name="connsiteY147" fmla="*/ 421863 h 3234281"/>
              <a:gd name="connsiteX148" fmla="*/ 3234282 w 4078007"/>
              <a:gd name="connsiteY148" fmla="*/ 439440 h 3234281"/>
              <a:gd name="connsiteX149" fmla="*/ 3146394 w 4078007"/>
              <a:gd name="connsiteY149" fmla="*/ 562484 h 3234281"/>
              <a:gd name="connsiteX150" fmla="*/ 3163971 w 4078007"/>
              <a:gd name="connsiteY150" fmla="*/ 580061 h 3234281"/>
              <a:gd name="connsiteX151" fmla="*/ 3111238 w 4078007"/>
              <a:gd name="connsiteY151" fmla="*/ 685527 h 3234281"/>
              <a:gd name="connsiteX152" fmla="*/ 3146394 w 4078007"/>
              <a:gd name="connsiteY152" fmla="*/ 685527 h 3234281"/>
              <a:gd name="connsiteX153" fmla="*/ 3128816 w 4078007"/>
              <a:gd name="connsiteY153" fmla="*/ 738260 h 3234281"/>
              <a:gd name="connsiteX154" fmla="*/ 2900307 w 4078007"/>
              <a:gd name="connsiteY154" fmla="*/ 861303 h 3234281"/>
              <a:gd name="connsiteX155" fmla="*/ 2759686 w 4078007"/>
              <a:gd name="connsiteY155" fmla="*/ 790993 h 3234281"/>
              <a:gd name="connsiteX156" fmla="*/ 2636643 w 4078007"/>
              <a:gd name="connsiteY156" fmla="*/ 1072235 h 3234281"/>
              <a:gd name="connsiteX157" fmla="*/ 2636643 w 4078007"/>
              <a:gd name="connsiteY157" fmla="*/ 1142545 h 3234281"/>
              <a:gd name="connsiteX158" fmla="*/ 2601488 w 4078007"/>
              <a:gd name="connsiteY158" fmla="*/ 1160123 h 3234281"/>
              <a:gd name="connsiteX159" fmla="*/ 2601488 w 4078007"/>
              <a:gd name="connsiteY159" fmla="*/ 1212856 h 3234281"/>
              <a:gd name="connsiteX160" fmla="*/ 2654220 w 4078007"/>
              <a:gd name="connsiteY160" fmla="*/ 1265589 h 3234281"/>
              <a:gd name="connsiteX161" fmla="*/ 2706953 w 4078007"/>
              <a:gd name="connsiteY161" fmla="*/ 1212856 h 3234281"/>
              <a:gd name="connsiteX162" fmla="*/ 2865152 w 4078007"/>
              <a:gd name="connsiteY162" fmla="*/ 1265589 h 3234281"/>
              <a:gd name="connsiteX163" fmla="*/ 2935462 w 4078007"/>
              <a:gd name="connsiteY163" fmla="*/ 1177700 h 3234281"/>
              <a:gd name="connsiteX164" fmla="*/ 3023350 w 4078007"/>
              <a:gd name="connsiteY164" fmla="*/ 1195278 h 3234281"/>
              <a:gd name="connsiteX165" fmla="*/ 3199127 w 4078007"/>
              <a:gd name="connsiteY165" fmla="*/ 1371054 h 3234281"/>
              <a:gd name="connsiteX166" fmla="*/ 3216704 w 4078007"/>
              <a:gd name="connsiteY166" fmla="*/ 1458942 h 3234281"/>
              <a:gd name="connsiteX167" fmla="*/ 3181549 w 4078007"/>
              <a:gd name="connsiteY167" fmla="*/ 1494098 h 3234281"/>
              <a:gd name="connsiteX168" fmla="*/ 3093661 w 4078007"/>
              <a:gd name="connsiteY168" fmla="*/ 1476520 h 3234281"/>
              <a:gd name="connsiteX169" fmla="*/ 3058506 w 4078007"/>
              <a:gd name="connsiteY169" fmla="*/ 1441365 h 3234281"/>
              <a:gd name="connsiteX170" fmla="*/ 2917885 w 4078007"/>
              <a:gd name="connsiteY170" fmla="*/ 1494098 h 3234281"/>
              <a:gd name="connsiteX171" fmla="*/ 2882729 w 4078007"/>
              <a:gd name="connsiteY171" fmla="*/ 1476520 h 3234281"/>
              <a:gd name="connsiteX172" fmla="*/ 2847574 w 4078007"/>
              <a:gd name="connsiteY172" fmla="*/ 1529253 h 3234281"/>
              <a:gd name="connsiteX173" fmla="*/ 2777264 w 4078007"/>
              <a:gd name="connsiteY173" fmla="*/ 1529253 h 3234281"/>
              <a:gd name="connsiteX174" fmla="*/ 2689376 w 4078007"/>
              <a:gd name="connsiteY174" fmla="*/ 1634719 h 3234281"/>
              <a:gd name="connsiteX175" fmla="*/ 2706953 w 4078007"/>
              <a:gd name="connsiteY175" fmla="*/ 1652296 h 3234281"/>
              <a:gd name="connsiteX176" fmla="*/ 2619065 w 4078007"/>
              <a:gd name="connsiteY176" fmla="*/ 1722607 h 3234281"/>
              <a:gd name="connsiteX177" fmla="*/ 2478444 w 4078007"/>
              <a:gd name="connsiteY177" fmla="*/ 1722607 h 3234281"/>
              <a:gd name="connsiteX178" fmla="*/ 2390556 w 4078007"/>
              <a:gd name="connsiteY178" fmla="*/ 1828072 h 3234281"/>
              <a:gd name="connsiteX179" fmla="*/ 2320246 w 4078007"/>
              <a:gd name="connsiteY179" fmla="*/ 1863228 h 3234281"/>
              <a:gd name="connsiteX180" fmla="*/ 2214780 w 4078007"/>
              <a:gd name="connsiteY180" fmla="*/ 1845650 h 3234281"/>
              <a:gd name="connsiteX181" fmla="*/ 2162047 w 4078007"/>
              <a:gd name="connsiteY181" fmla="*/ 1792917 h 3234281"/>
              <a:gd name="connsiteX182" fmla="*/ 2074159 w 4078007"/>
              <a:gd name="connsiteY182" fmla="*/ 1792917 h 3234281"/>
              <a:gd name="connsiteX183" fmla="*/ 2021426 w 4078007"/>
              <a:gd name="connsiteY183" fmla="*/ 1933538 h 3234281"/>
              <a:gd name="connsiteX184" fmla="*/ 2091737 w 4078007"/>
              <a:gd name="connsiteY184" fmla="*/ 2074159 h 3234281"/>
              <a:gd name="connsiteX185" fmla="*/ 1951116 w 4078007"/>
              <a:gd name="connsiteY185" fmla="*/ 2144470 h 3234281"/>
              <a:gd name="connsiteX186" fmla="*/ 1863228 w 4078007"/>
              <a:gd name="connsiteY186" fmla="*/ 2249935 h 3234281"/>
              <a:gd name="connsiteX187" fmla="*/ 1652296 w 4078007"/>
              <a:gd name="connsiteY187" fmla="*/ 2320246 h 3234281"/>
              <a:gd name="connsiteX188" fmla="*/ 1458942 w 4078007"/>
              <a:gd name="connsiteY188" fmla="*/ 2302668 h 3234281"/>
              <a:gd name="connsiteX189" fmla="*/ 1300744 w 4078007"/>
              <a:gd name="connsiteY189" fmla="*/ 2355401 h 3234281"/>
              <a:gd name="connsiteX190" fmla="*/ 1107390 w 4078007"/>
              <a:gd name="connsiteY190" fmla="*/ 2478444 h 3234281"/>
              <a:gd name="connsiteX191" fmla="*/ 1054657 w 4078007"/>
              <a:gd name="connsiteY191" fmla="*/ 2460867 h 3234281"/>
              <a:gd name="connsiteX192" fmla="*/ 1037079 w 4078007"/>
              <a:gd name="connsiteY192" fmla="*/ 2425711 h 3234281"/>
              <a:gd name="connsiteX193" fmla="*/ 843726 w 4078007"/>
              <a:gd name="connsiteY193" fmla="*/ 2408134 h 3234281"/>
              <a:gd name="connsiteX194" fmla="*/ 773415 w 4078007"/>
              <a:gd name="connsiteY194" fmla="*/ 2355401 h 3234281"/>
              <a:gd name="connsiteX195" fmla="*/ 738260 w 4078007"/>
              <a:gd name="connsiteY195" fmla="*/ 2372979 h 3234281"/>
              <a:gd name="connsiteX196" fmla="*/ 615217 w 4078007"/>
              <a:gd name="connsiteY196" fmla="*/ 2285090 h 3234281"/>
              <a:gd name="connsiteX197" fmla="*/ 246087 w 4078007"/>
              <a:gd name="connsiteY197" fmla="*/ 2285090 h 3234281"/>
              <a:gd name="connsiteX198" fmla="*/ 17578 w 4078007"/>
              <a:gd name="connsiteY198" fmla="*/ 2249935 h 323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078007" h="3234281">
                <a:moveTo>
                  <a:pt x="0" y="2232358"/>
                </a:moveTo>
                <a:lnTo>
                  <a:pt x="87888" y="2460867"/>
                </a:lnTo>
                <a:lnTo>
                  <a:pt x="52733" y="2496022"/>
                </a:lnTo>
                <a:lnTo>
                  <a:pt x="158199" y="2601488"/>
                </a:lnTo>
                <a:lnTo>
                  <a:pt x="158199" y="2654220"/>
                </a:lnTo>
                <a:lnTo>
                  <a:pt x="228509" y="2654220"/>
                </a:lnTo>
                <a:lnTo>
                  <a:pt x="263664" y="2619065"/>
                </a:lnTo>
                <a:lnTo>
                  <a:pt x="281242" y="2636643"/>
                </a:lnTo>
                <a:lnTo>
                  <a:pt x="281242" y="2601488"/>
                </a:lnTo>
                <a:lnTo>
                  <a:pt x="404285" y="2601488"/>
                </a:lnTo>
                <a:lnTo>
                  <a:pt x="439440" y="2654220"/>
                </a:lnTo>
                <a:lnTo>
                  <a:pt x="421863" y="2724531"/>
                </a:lnTo>
                <a:lnTo>
                  <a:pt x="333975" y="2794841"/>
                </a:lnTo>
                <a:lnTo>
                  <a:pt x="509751" y="2882730"/>
                </a:lnTo>
                <a:lnTo>
                  <a:pt x="509751" y="2953040"/>
                </a:lnTo>
                <a:lnTo>
                  <a:pt x="562484" y="2953040"/>
                </a:lnTo>
                <a:lnTo>
                  <a:pt x="615217" y="3005773"/>
                </a:lnTo>
                <a:lnTo>
                  <a:pt x="650372" y="3005773"/>
                </a:lnTo>
                <a:lnTo>
                  <a:pt x="685527" y="2970618"/>
                </a:lnTo>
                <a:lnTo>
                  <a:pt x="650372" y="2935462"/>
                </a:lnTo>
                <a:lnTo>
                  <a:pt x="738260" y="2900307"/>
                </a:lnTo>
                <a:lnTo>
                  <a:pt x="808570" y="2935462"/>
                </a:lnTo>
                <a:lnTo>
                  <a:pt x="878881" y="2882730"/>
                </a:lnTo>
                <a:lnTo>
                  <a:pt x="966769" y="2865152"/>
                </a:lnTo>
                <a:lnTo>
                  <a:pt x="1001924" y="2935462"/>
                </a:lnTo>
                <a:lnTo>
                  <a:pt x="949191" y="3023350"/>
                </a:lnTo>
                <a:lnTo>
                  <a:pt x="878881" y="3058506"/>
                </a:lnTo>
                <a:lnTo>
                  <a:pt x="878881" y="3163971"/>
                </a:lnTo>
                <a:lnTo>
                  <a:pt x="1019502" y="3234282"/>
                </a:lnTo>
                <a:lnTo>
                  <a:pt x="1177700" y="3181549"/>
                </a:lnTo>
                <a:lnTo>
                  <a:pt x="1230433" y="3128816"/>
                </a:lnTo>
                <a:lnTo>
                  <a:pt x="1230433" y="2988195"/>
                </a:lnTo>
                <a:lnTo>
                  <a:pt x="1265589" y="2917885"/>
                </a:lnTo>
                <a:lnTo>
                  <a:pt x="1283166" y="2935462"/>
                </a:lnTo>
                <a:lnTo>
                  <a:pt x="1283166" y="2900307"/>
                </a:lnTo>
                <a:lnTo>
                  <a:pt x="1335899" y="2882730"/>
                </a:lnTo>
                <a:lnTo>
                  <a:pt x="1388632" y="2935462"/>
                </a:lnTo>
                <a:lnTo>
                  <a:pt x="1388632" y="2970618"/>
                </a:lnTo>
                <a:lnTo>
                  <a:pt x="1318321" y="3076083"/>
                </a:lnTo>
                <a:lnTo>
                  <a:pt x="1371054" y="3111239"/>
                </a:lnTo>
                <a:lnTo>
                  <a:pt x="1441365" y="3111239"/>
                </a:lnTo>
                <a:lnTo>
                  <a:pt x="1441365" y="3146394"/>
                </a:lnTo>
                <a:lnTo>
                  <a:pt x="1529253" y="3163971"/>
                </a:lnTo>
                <a:lnTo>
                  <a:pt x="1529253" y="3199127"/>
                </a:lnTo>
                <a:lnTo>
                  <a:pt x="1617141" y="3199127"/>
                </a:lnTo>
                <a:lnTo>
                  <a:pt x="1634719" y="3146394"/>
                </a:lnTo>
                <a:lnTo>
                  <a:pt x="1687451" y="3128816"/>
                </a:lnTo>
                <a:lnTo>
                  <a:pt x="1669874" y="3076083"/>
                </a:lnTo>
                <a:lnTo>
                  <a:pt x="1810495" y="2917885"/>
                </a:lnTo>
                <a:lnTo>
                  <a:pt x="1792917" y="2900307"/>
                </a:lnTo>
                <a:lnTo>
                  <a:pt x="1810495" y="2917885"/>
                </a:lnTo>
                <a:lnTo>
                  <a:pt x="1845650" y="2882730"/>
                </a:lnTo>
                <a:lnTo>
                  <a:pt x="1828072" y="2865152"/>
                </a:lnTo>
                <a:lnTo>
                  <a:pt x="1863228" y="2900307"/>
                </a:lnTo>
                <a:lnTo>
                  <a:pt x="1898383" y="2900307"/>
                </a:lnTo>
                <a:lnTo>
                  <a:pt x="1951116" y="2847574"/>
                </a:lnTo>
                <a:lnTo>
                  <a:pt x="1986271" y="2882730"/>
                </a:lnTo>
                <a:lnTo>
                  <a:pt x="2039004" y="2829997"/>
                </a:lnTo>
                <a:lnTo>
                  <a:pt x="2056581" y="2847574"/>
                </a:lnTo>
                <a:lnTo>
                  <a:pt x="2162047" y="2706953"/>
                </a:lnTo>
                <a:lnTo>
                  <a:pt x="2197202" y="2742109"/>
                </a:lnTo>
                <a:lnTo>
                  <a:pt x="2267513" y="2689376"/>
                </a:lnTo>
                <a:lnTo>
                  <a:pt x="2320246" y="2706953"/>
                </a:lnTo>
                <a:lnTo>
                  <a:pt x="2390556" y="2671798"/>
                </a:lnTo>
                <a:lnTo>
                  <a:pt x="2355401" y="2496022"/>
                </a:lnTo>
                <a:lnTo>
                  <a:pt x="2408134" y="2478444"/>
                </a:lnTo>
                <a:lnTo>
                  <a:pt x="2443289" y="2372979"/>
                </a:lnTo>
                <a:lnTo>
                  <a:pt x="2478444" y="2372979"/>
                </a:lnTo>
                <a:lnTo>
                  <a:pt x="2513599" y="2408134"/>
                </a:lnTo>
                <a:lnTo>
                  <a:pt x="2496022" y="2460867"/>
                </a:lnTo>
                <a:lnTo>
                  <a:pt x="2548755" y="2478444"/>
                </a:lnTo>
                <a:lnTo>
                  <a:pt x="2636643" y="2408134"/>
                </a:lnTo>
                <a:lnTo>
                  <a:pt x="2671798" y="2443289"/>
                </a:lnTo>
                <a:lnTo>
                  <a:pt x="2724531" y="2390556"/>
                </a:lnTo>
                <a:lnTo>
                  <a:pt x="2742109" y="2408134"/>
                </a:lnTo>
                <a:lnTo>
                  <a:pt x="2794841" y="2372979"/>
                </a:lnTo>
                <a:lnTo>
                  <a:pt x="2794841" y="2302668"/>
                </a:lnTo>
                <a:lnTo>
                  <a:pt x="2865152" y="2302668"/>
                </a:lnTo>
                <a:lnTo>
                  <a:pt x="2917885" y="2267513"/>
                </a:lnTo>
                <a:lnTo>
                  <a:pt x="2953040" y="2337823"/>
                </a:lnTo>
                <a:lnTo>
                  <a:pt x="2935462" y="2355401"/>
                </a:lnTo>
                <a:lnTo>
                  <a:pt x="2970618" y="2390556"/>
                </a:lnTo>
                <a:lnTo>
                  <a:pt x="2988195" y="2372979"/>
                </a:lnTo>
                <a:lnTo>
                  <a:pt x="2988195" y="2513600"/>
                </a:lnTo>
                <a:lnTo>
                  <a:pt x="3111238" y="2531177"/>
                </a:lnTo>
                <a:lnTo>
                  <a:pt x="3146394" y="2496022"/>
                </a:lnTo>
                <a:lnTo>
                  <a:pt x="3146394" y="2390556"/>
                </a:lnTo>
                <a:lnTo>
                  <a:pt x="3111238" y="2355401"/>
                </a:lnTo>
                <a:lnTo>
                  <a:pt x="3146394" y="2320246"/>
                </a:lnTo>
                <a:lnTo>
                  <a:pt x="3234282" y="2408134"/>
                </a:lnTo>
                <a:lnTo>
                  <a:pt x="3234282" y="2443289"/>
                </a:lnTo>
                <a:lnTo>
                  <a:pt x="3339748" y="2337823"/>
                </a:lnTo>
                <a:lnTo>
                  <a:pt x="3357325" y="2355401"/>
                </a:lnTo>
                <a:lnTo>
                  <a:pt x="3410058" y="2302668"/>
                </a:lnTo>
                <a:lnTo>
                  <a:pt x="3480368" y="2302668"/>
                </a:lnTo>
                <a:lnTo>
                  <a:pt x="3585834" y="2232358"/>
                </a:lnTo>
                <a:lnTo>
                  <a:pt x="3638567" y="2249935"/>
                </a:lnTo>
                <a:lnTo>
                  <a:pt x="3744033" y="2179625"/>
                </a:lnTo>
                <a:lnTo>
                  <a:pt x="3744033" y="2144470"/>
                </a:lnTo>
                <a:lnTo>
                  <a:pt x="3691300" y="2091737"/>
                </a:lnTo>
                <a:lnTo>
                  <a:pt x="3726455" y="2091737"/>
                </a:lnTo>
                <a:lnTo>
                  <a:pt x="3726455" y="2056581"/>
                </a:lnTo>
                <a:lnTo>
                  <a:pt x="3673722" y="1898383"/>
                </a:lnTo>
                <a:lnTo>
                  <a:pt x="3550679" y="1968693"/>
                </a:lnTo>
                <a:lnTo>
                  <a:pt x="3515524" y="1845650"/>
                </a:lnTo>
                <a:lnTo>
                  <a:pt x="3550679" y="1775340"/>
                </a:lnTo>
                <a:lnTo>
                  <a:pt x="3462791" y="1652296"/>
                </a:lnTo>
                <a:lnTo>
                  <a:pt x="3480368" y="1599563"/>
                </a:lnTo>
                <a:lnTo>
                  <a:pt x="3515524" y="1634719"/>
                </a:lnTo>
                <a:lnTo>
                  <a:pt x="3568257" y="1617141"/>
                </a:lnTo>
                <a:lnTo>
                  <a:pt x="3620989" y="1669874"/>
                </a:lnTo>
                <a:lnTo>
                  <a:pt x="3620989" y="1599563"/>
                </a:lnTo>
                <a:lnTo>
                  <a:pt x="3673722" y="1564408"/>
                </a:lnTo>
                <a:lnTo>
                  <a:pt x="3656145" y="1494098"/>
                </a:lnTo>
                <a:lnTo>
                  <a:pt x="3744033" y="1458942"/>
                </a:lnTo>
                <a:lnTo>
                  <a:pt x="3726455" y="1406210"/>
                </a:lnTo>
                <a:lnTo>
                  <a:pt x="3691300" y="1406210"/>
                </a:lnTo>
                <a:lnTo>
                  <a:pt x="3708877" y="1423787"/>
                </a:lnTo>
                <a:lnTo>
                  <a:pt x="3673722" y="1458942"/>
                </a:lnTo>
                <a:lnTo>
                  <a:pt x="3638567" y="1441365"/>
                </a:lnTo>
                <a:lnTo>
                  <a:pt x="3638567" y="1406210"/>
                </a:lnTo>
                <a:lnTo>
                  <a:pt x="3568257" y="1335899"/>
                </a:lnTo>
                <a:lnTo>
                  <a:pt x="3585834" y="1283166"/>
                </a:lnTo>
                <a:lnTo>
                  <a:pt x="3726455" y="1195278"/>
                </a:lnTo>
                <a:lnTo>
                  <a:pt x="3831921" y="1072235"/>
                </a:lnTo>
                <a:lnTo>
                  <a:pt x="3867076" y="1177700"/>
                </a:lnTo>
                <a:lnTo>
                  <a:pt x="3902231" y="966769"/>
                </a:lnTo>
                <a:lnTo>
                  <a:pt x="3972542" y="931614"/>
                </a:lnTo>
                <a:lnTo>
                  <a:pt x="3954964" y="790993"/>
                </a:lnTo>
                <a:lnTo>
                  <a:pt x="4078007" y="527329"/>
                </a:lnTo>
                <a:lnTo>
                  <a:pt x="3972542" y="386708"/>
                </a:lnTo>
                <a:lnTo>
                  <a:pt x="3919809" y="421863"/>
                </a:lnTo>
                <a:lnTo>
                  <a:pt x="3919809" y="457018"/>
                </a:lnTo>
                <a:lnTo>
                  <a:pt x="3656145" y="457018"/>
                </a:lnTo>
                <a:lnTo>
                  <a:pt x="3603412" y="333975"/>
                </a:lnTo>
                <a:lnTo>
                  <a:pt x="3620989" y="246087"/>
                </a:lnTo>
                <a:lnTo>
                  <a:pt x="3585834" y="246087"/>
                </a:lnTo>
                <a:lnTo>
                  <a:pt x="3533101" y="193354"/>
                </a:lnTo>
                <a:lnTo>
                  <a:pt x="3480368" y="246087"/>
                </a:lnTo>
                <a:lnTo>
                  <a:pt x="3410058" y="175776"/>
                </a:lnTo>
                <a:lnTo>
                  <a:pt x="3480368" y="70310"/>
                </a:lnTo>
                <a:lnTo>
                  <a:pt x="3462791" y="17578"/>
                </a:lnTo>
                <a:lnTo>
                  <a:pt x="3374903" y="0"/>
                </a:lnTo>
                <a:lnTo>
                  <a:pt x="3234282" y="140621"/>
                </a:lnTo>
                <a:lnTo>
                  <a:pt x="3234282" y="175776"/>
                </a:lnTo>
                <a:lnTo>
                  <a:pt x="3322170" y="175776"/>
                </a:lnTo>
                <a:lnTo>
                  <a:pt x="3339748" y="298820"/>
                </a:lnTo>
                <a:lnTo>
                  <a:pt x="3216704" y="421863"/>
                </a:lnTo>
                <a:lnTo>
                  <a:pt x="3234282" y="439440"/>
                </a:lnTo>
                <a:lnTo>
                  <a:pt x="3146394" y="562484"/>
                </a:lnTo>
                <a:lnTo>
                  <a:pt x="3163971" y="580061"/>
                </a:lnTo>
                <a:lnTo>
                  <a:pt x="3111238" y="685527"/>
                </a:lnTo>
                <a:lnTo>
                  <a:pt x="3146394" y="685527"/>
                </a:lnTo>
                <a:lnTo>
                  <a:pt x="3128816" y="738260"/>
                </a:lnTo>
                <a:lnTo>
                  <a:pt x="2900307" y="861303"/>
                </a:lnTo>
                <a:lnTo>
                  <a:pt x="2759686" y="790993"/>
                </a:lnTo>
                <a:lnTo>
                  <a:pt x="2636643" y="1072235"/>
                </a:lnTo>
                <a:lnTo>
                  <a:pt x="2636643" y="1142545"/>
                </a:lnTo>
                <a:lnTo>
                  <a:pt x="2601488" y="1160123"/>
                </a:lnTo>
                <a:lnTo>
                  <a:pt x="2601488" y="1212856"/>
                </a:lnTo>
                <a:lnTo>
                  <a:pt x="2654220" y="1265589"/>
                </a:lnTo>
                <a:lnTo>
                  <a:pt x="2706953" y="1212856"/>
                </a:lnTo>
                <a:lnTo>
                  <a:pt x="2865152" y="1265589"/>
                </a:lnTo>
                <a:lnTo>
                  <a:pt x="2935462" y="1177700"/>
                </a:lnTo>
                <a:lnTo>
                  <a:pt x="3023350" y="1195278"/>
                </a:lnTo>
                <a:lnTo>
                  <a:pt x="3199127" y="1371054"/>
                </a:lnTo>
                <a:lnTo>
                  <a:pt x="3216704" y="1458942"/>
                </a:lnTo>
                <a:lnTo>
                  <a:pt x="3181549" y="1494098"/>
                </a:lnTo>
                <a:lnTo>
                  <a:pt x="3093661" y="1476520"/>
                </a:lnTo>
                <a:lnTo>
                  <a:pt x="3058506" y="1441365"/>
                </a:lnTo>
                <a:lnTo>
                  <a:pt x="2917885" y="1494098"/>
                </a:lnTo>
                <a:lnTo>
                  <a:pt x="2882729" y="1476520"/>
                </a:lnTo>
                <a:lnTo>
                  <a:pt x="2847574" y="1529253"/>
                </a:lnTo>
                <a:lnTo>
                  <a:pt x="2777264" y="1529253"/>
                </a:lnTo>
                <a:lnTo>
                  <a:pt x="2689376" y="1634719"/>
                </a:lnTo>
                <a:lnTo>
                  <a:pt x="2706953" y="1652296"/>
                </a:lnTo>
                <a:lnTo>
                  <a:pt x="2619065" y="1722607"/>
                </a:lnTo>
                <a:lnTo>
                  <a:pt x="2478444" y="1722607"/>
                </a:lnTo>
                <a:lnTo>
                  <a:pt x="2390556" y="1828072"/>
                </a:lnTo>
                <a:lnTo>
                  <a:pt x="2320246" y="1863228"/>
                </a:lnTo>
                <a:lnTo>
                  <a:pt x="2214780" y="1845650"/>
                </a:lnTo>
                <a:lnTo>
                  <a:pt x="2162047" y="1792917"/>
                </a:lnTo>
                <a:lnTo>
                  <a:pt x="2074159" y="1792917"/>
                </a:lnTo>
                <a:lnTo>
                  <a:pt x="2021426" y="1933538"/>
                </a:lnTo>
                <a:lnTo>
                  <a:pt x="2091737" y="2074159"/>
                </a:lnTo>
                <a:lnTo>
                  <a:pt x="1951116" y="2144470"/>
                </a:lnTo>
                <a:lnTo>
                  <a:pt x="1863228" y="2249935"/>
                </a:lnTo>
                <a:lnTo>
                  <a:pt x="1652296" y="2320246"/>
                </a:lnTo>
                <a:lnTo>
                  <a:pt x="1458942" y="2302668"/>
                </a:lnTo>
                <a:lnTo>
                  <a:pt x="1300744" y="2355401"/>
                </a:lnTo>
                <a:lnTo>
                  <a:pt x="1107390" y="2478444"/>
                </a:lnTo>
                <a:lnTo>
                  <a:pt x="1054657" y="2460867"/>
                </a:lnTo>
                <a:lnTo>
                  <a:pt x="1037079" y="2425711"/>
                </a:lnTo>
                <a:lnTo>
                  <a:pt x="843726" y="2408134"/>
                </a:lnTo>
                <a:lnTo>
                  <a:pt x="773415" y="2355401"/>
                </a:lnTo>
                <a:lnTo>
                  <a:pt x="738260" y="2372979"/>
                </a:lnTo>
                <a:lnTo>
                  <a:pt x="615217" y="2285090"/>
                </a:lnTo>
                <a:lnTo>
                  <a:pt x="246087" y="2285090"/>
                </a:lnTo>
                <a:lnTo>
                  <a:pt x="17578" y="2249935"/>
                </a:lnTo>
                <a:close/>
              </a:path>
            </a:pathLst>
          </a:custGeom>
          <a:solidFill>
            <a:srgbClr val="DD785E"/>
          </a:solidFill>
          <a:ln w="3175" cap="rnd">
            <a:solidFill>
              <a:srgbClr val="FFFF00"/>
            </a:solidFill>
            <a:prstDash val="solid"/>
            <a:round/>
          </a:ln>
        </p:spPr>
        <p:txBody>
          <a:bodyPr rtlCol="0" anchor="ctr"/>
          <a:lstStyle/>
          <a:p>
            <a:endParaRPr lang="en-US"/>
          </a:p>
        </p:txBody>
      </p:sp>
      <p:sp>
        <p:nvSpPr>
          <p:cNvPr id="29" name="任意多边形: 形状 28">
            <a:extLst>
              <a:ext uri="{FF2B5EF4-FFF2-40B4-BE49-F238E27FC236}">
                <a16:creationId xmlns:a16="http://schemas.microsoft.com/office/drawing/2014/main" id="{D16C17DB-AC03-5B6E-7A80-551EF484C02F}"/>
              </a:ext>
            </a:extLst>
          </p:cNvPr>
          <p:cNvSpPr/>
          <p:nvPr/>
        </p:nvSpPr>
        <p:spPr>
          <a:xfrm>
            <a:off x="5709652" y="2259409"/>
            <a:ext cx="776349" cy="719887"/>
          </a:xfrm>
          <a:custGeom>
            <a:avLst/>
            <a:gdLst>
              <a:gd name="connsiteX0" fmla="*/ 650372 w 966768"/>
              <a:gd name="connsiteY0" fmla="*/ 703105 h 896458"/>
              <a:gd name="connsiteX1" fmla="*/ 720682 w 966768"/>
              <a:gd name="connsiteY1" fmla="*/ 703105 h 896458"/>
              <a:gd name="connsiteX2" fmla="*/ 843726 w 966768"/>
              <a:gd name="connsiteY2" fmla="*/ 562484 h 896458"/>
              <a:gd name="connsiteX3" fmla="*/ 861303 w 966768"/>
              <a:gd name="connsiteY3" fmla="*/ 580061 h 896458"/>
              <a:gd name="connsiteX4" fmla="*/ 966769 w 966768"/>
              <a:gd name="connsiteY4" fmla="*/ 492173 h 896458"/>
              <a:gd name="connsiteX5" fmla="*/ 966769 w 966768"/>
              <a:gd name="connsiteY5" fmla="*/ 421863 h 896458"/>
              <a:gd name="connsiteX6" fmla="*/ 914036 w 966768"/>
              <a:gd name="connsiteY6" fmla="*/ 369130 h 896458"/>
              <a:gd name="connsiteX7" fmla="*/ 931614 w 966768"/>
              <a:gd name="connsiteY7" fmla="*/ 351552 h 896458"/>
              <a:gd name="connsiteX8" fmla="*/ 896459 w 966768"/>
              <a:gd name="connsiteY8" fmla="*/ 351552 h 896458"/>
              <a:gd name="connsiteX9" fmla="*/ 896459 w 966768"/>
              <a:gd name="connsiteY9" fmla="*/ 281242 h 896458"/>
              <a:gd name="connsiteX10" fmla="*/ 931614 w 966768"/>
              <a:gd name="connsiteY10" fmla="*/ 246087 h 896458"/>
              <a:gd name="connsiteX11" fmla="*/ 914036 w 966768"/>
              <a:gd name="connsiteY11" fmla="*/ 263664 h 896458"/>
              <a:gd name="connsiteX12" fmla="*/ 878881 w 966768"/>
              <a:gd name="connsiteY12" fmla="*/ 228509 h 896458"/>
              <a:gd name="connsiteX13" fmla="*/ 878881 w 966768"/>
              <a:gd name="connsiteY13" fmla="*/ 158199 h 896458"/>
              <a:gd name="connsiteX14" fmla="*/ 826148 w 966768"/>
              <a:gd name="connsiteY14" fmla="*/ 70310 h 896458"/>
              <a:gd name="connsiteX15" fmla="*/ 773415 w 966768"/>
              <a:gd name="connsiteY15" fmla="*/ 123043 h 896458"/>
              <a:gd name="connsiteX16" fmla="*/ 773415 w 966768"/>
              <a:gd name="connsiteY16" fmla="*/ 70310 h 896458"/>
              <a:gd name="connsiteX17" fmla="*/ 685527 w 966768"/>
              <a:gd name="connsiteY17" fmla="*/ 0 h 896458"/>
              <a:gd name="connsiteX18" fmla="*/ 650372 w 966768"/>
              <a:gd name="connsiteY18" fmla="*/ 87888 h 896458"/>
              <a:gd name="connsiteX19" fmla="*/ 597639 w 966768"/>
              <a:gd name="connsiteY19" fmla="*/ 105466 h 896458"/>
              <a:gd name="connsiteX20" fmla="*/ 615217 w 966768"/>
              <a:gd name="connsiteY20" fmla="*/ 123043 h 896458"/>
              <a:gd name="connsiteX21" fmla="*/ 492173 w 966768"/>
              <a:gd name="connsiteY21" fmla="*/ 123043 h 896458"/>
              <a:gd name="connsiteX22" fmla="*/ 492173 w 966768"/>
              <a:gd name="connsiteY22" fmla="*/ 158199 h 896458"/>
              <a:gd name="connsiteX23" fmla="*/ 457018 w 966768"/>
              <a:gd name="connsiteY23" fmla="*/ 140621 h 896458"/>
              <a:gd name="connsiteX24" fmla="*/ 404285 w 966768"/>
              <a:gd name="connsiteY24" fmla="*/ 193354 h 896458"/>
              <a:gd name="connsiteX25" fmla="*/ 333975 w 966768"/>
              <a:gd name="connsiteY25" fmla="*/ 193354 h 896458"/>
              <a:gd name="connsiteX26" fmla="*/ 158199 w 966768"/>
              <a:gd name="connsiteY26" fmla="*/ 333975 h 896458"/>
              <a:gd name="connsiteX27" fmla="*/ 158199 w 966768"/>
              <a:gd name="connsiteY27" fmla="*/ 298820 h 896458"/>
              <a:gd name="connsiteX28" fmla="*/ 70310 w 966768"/>
              <a:gd name="connsiteY28" fmla="*/ 210931 h 896458"/>
              <a:gd name="connsiteX29" fmla="*/ 35155 w 966768"/>
              <a:gd name="connsiteY29" fmla="*/ 246087 h 896458"/>
              <a:gd name="connsiteX30" fmla="*/ 70310 w 966768"/>
              <a:gd name="connsiteY30" fmla="*/ 281242 h 896458"/>
              <a:gd name="connsiteX31" fmla="*/ 70310 w 966768"/>
              <a:gd name="connsiteY31" fmla="*/ 369130 h 896458"/>
              <a:gd name="connsiteX32" fmla="*/ 0 w 966768"/>
              <a:gd name="connsiteY32" fmla="*/ 457018 h 896458"/>
              <a:gd name="connsiteX33" fmla="*/ 0 w 966768"/>
              <a:gd name="connsiteY33" fmla="*/ 509751 h 896458"/>
              <a:gd name="connsiteX34" fmla="*/ 52733 w 966768"/>
              <a:gd name="connsiteY34" fmla="*/ 562484 h 896458"/>
              <a:gd name="connsiteX35" fmla="*/ 87888 w 966768"/>
              <a:gd name="connsiteY35" fmla="*/ 562484 h 896458"/>
              <a:gd name="connsiteX36" fmla="*/ 123043 w 966768"/>
              <a:gd name="connsiteY36" fmla="*/ 667950 h 896458"/>
              <a:gd name="connsiteX37" fmla="*/ 228509 w 966768"/>
              <a:gd name="connsiteY37" fmla="*/ 615217 h 896458"/>
              <a:gd name="connsiteX38" fmla="*/ 228509 w 966768"/>
              <a:gd name="connsiteY38" fmla="*/ 580061 h 896458"/>
              <a:gd name="connsiteX39" fmla="*/ 316397 w 966768"/>
              <a:gd name="connsiteY39" fmla="*/ 492173 h 896458"/>
              <a:gd name="connsiteX40" fmla="*/ 404285 w 966768"/>
              <a:gd name="connsiteY40" fmla="*/ 492173 h 896458"/>
              <a:gd name="connsiteX41" fmla="*/ 474596 w 966768"/>
              <a:gd name="connsiteY41" fmla="*/ 562484 h 896458"/>
              <a:gd name="connsiteX42" fmla="*/ 421863 w 966768"/>
              <a:gd name="connsiteY42" fmla="*/ 615217 h 896458"/>
              <a:gd name="connsiteX43" fmla="*/ 439440 w 966768"/>
              <a:gd name="connsiteY43" fmla="*/ 632794 h 896458"/>
              <a:gd name="connsiteX44" fmla="*/ 351552 w 966768"/>
              <a:gd name="connsiteY44" fmla="*/ 703105 h 896458"/>
              <a:gd name="connsiteX45" fmla="*/ 369130 w 966768"/>
              <a:gd name="connsiteY45" fmla="*/ 720682 h 896458"/>
              <a:gd name="connsiteX46" fmla="*/ 316397 w 966768"/>
              <a:gd name="connsiteY46" fmla="*/ 755838 h 896458"/>
              <a:gd name="connsiteX47" fmla="*/ 386708 w 966768"/>
              <a:gd name="connsiteY47" fmla="*/ 790993 h 896458"/>
              <a:gd name="connsiteX48" fmla="*/ 386708 w 966768"/>
              <a:gd name="connsiteY48" fmla="*/ 826148 h 896458"/>
              <a:gd name="connsiteX49" fmla="*/ 369130 w 966768"/>
              <a:gd name="connsiteY49" fmla="*/ 808570 h 896458"/>
              <a:gd name="connsiteX50" fmla="*/ 369130 w 966768"/>
              <a:gd name="connsiteY50" fmla="*/ 843726 h 896458"/>
              <a:gd name="connsiteX51" fmla="*/ 351552 w 966768"/>
              <a:gd name="connsiteY51" fmla="*/ 826148 h 896458"/>
              <a:gd name="connsiteX52" fmla="*/ 316397 w 966768"/>
              <a:gd name="connsiteY52" fmla="*/ 896459 h 896458"/>
              <a:gd name="connsiteX53" fmla="*/ 404285 w 966768"/>
              <a:gd name="connsiteY53" fmla="*/ 843726 h 896458"/>
              <a:gd name="connsiteX54" fmla="*/ 421863 w 966768"/>
              <a:gd name="connsiteY54" fmla="*/ 861303 h 896458"/>
              <a:gd name="connsiteX55" fmla="*/ 404285 w 966768"/>
              <a:gd name="connsiteY55" fmla="*/ 843726 h 896458"/>
              <a:gd name="connsiteX56" fmla="*/ 509751 w 966768"/>
              <a:gd name="connsiteY56" fmla="*/ 755838 h 896458"/>
              <a:gd name="connsiteX57" fmla="*/ 650372 w 966768"/>
              <a:gd name="connsiteY57" fmla="*/ 703105 h 896458"/>
              <a:gd name="connsiteX58" fmla="*/ 527329 w 966768"/>
              <a:gd name="connsiteY58" fmla="*/ 790993 h 896458"/>
              <a:gd name="connsiteX59" fmla="*/ 527329 w 966768"/>
              <a:gd name="connsiteY59" fmla="*/ 790993 h 896458"/>
              <a:gd name="connsiteX60" fmla="*/ 474596 w 966768"/>
              <a:gd name="connsiteY60" fmla="*/ 808570 h 896458"/>
              <a:gd name="connsiteX61" fmla="*/ 474596 w 966768"/>
              <a:gd name="connsiteY61" fmla="*/ 808570 h 896458"/>
              <a:gd name="connsiteX62" fmla="*/ 527329 w 966768"/>
              <a:gd name="connsiteY62" fmla="*/ 790993 h 896458"/>
              <a:gd name="connsiteX63" fmla="*/ 544906 w 966768"/>
              <a:gd name="connsiteY63" fmla="*/ 808570 h 896458"/>
              <a:gd name="connsiteX64" fmla="*/ 527329 w 966768"/>
              <a:gd name="connsiteY64" fmla="*/ 790993 h 896458"/>
              <a:gd name="connsiteX65" fmla="*/ 544906 w 966768"/>
              <a:gd name="connsiteY65" fmla="*/ 843726 h 896458"/>
              <a:gd name="connsiteX66" fmla="*/ 527329 w 966768"/>
              <a:gd name="connsiteY66" fmla="*/ 826148 h 896458"/>
              <a:gd name="connsiteX67" fmla="*/ 544906 w 966768"/>
              <a:gd name="connsiteY67" fmla="*/ 843726 h 896458"/>
              <a:gd name="connsiteX68" fmla="*/ 580061 w 966768"/>
              <a:gd name="connsiteY68" fmla="*/ 738260 h 896458"/>
              <a:gd name="connsiteX69" fmla="*/ 562484 w 966768"/>
              <a:gd name="connsiteY69" fmla="*/ 755838 h 896458"/>
              <a:gd name="connsiteX70" fmla="*/ 580061 w 966768"/>
              <a:gd name="connsiteY70" fmla="*/ 738260 h 896458"/>
              <a:gd name="connsiteX71" fmla="*/ 509751 w 966768"/>
              <a:gd name="connsiteY71" fmla="*/ 790993 h 896458"/>
              <a:gd name="connsiteX72" fmla="*/ 509751 w 966768"/>
              <a:gd name="connsiteY72" fmla="*/ 808570 h 896458"/>
              <a:gd name="connsiteX73" fmla="*/ 263664 w 966768"/>
              <a:gd name="connsiteY73" fmla="*/ 562484 h 896458"/>
              <a:gd name="connsiteX74" fmla="*/ 263664 w 966768"/>
              <a:gd name="connsiteY74" fmla="*/ 562484 h 896458"/>
              <a:gd name="connsiteX75" fmla="*/ 580061 w 966768"/>
              <a:gd name="connsiteY75" fmla="*/ 755838 h 896458"/>
              <a:gd name="connsiteX76" fmla="*/ 580061 w 966768"/>
              <a:gd name="connsiteY76" fmla="*/ 755838 h 896458"/>
              <a:gd name="connsiteX77" fmla="*/ 597639 w 966768"/>
              <a:gd name="connsiteY77" fmla="*/ 843726 h 896458"/>
              <a:gd name="connsiteX78" fmla="*/ 597639 w 966768"/>
              <a:gd name="connsiteY78" fmla="*/ 843726 h 896458"/>
              <a:gd name="connsiteX79" fmla="*/ 667950 w 966768"/>
              <a:gd name="connsiteY79" fmla="*/ 703105 h 896458"/>
              <a:gd name="connsiteX80" fmla="*/ 685527 w 966768"/>
              <a:gd name="connsiteY80" fmla="*/ 703105 h 8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66768" h="896458">
                <a:moveTo>
                  <a:pt x="650372" y="703105"/>
                </a:moveTo>
                <a:lnTo>
                  <a:pt x="720682" y="703105"/>
                </a:lnTo>
                <a:lnTo>
                  <a:pt x="843726" y="562484"/>
                </a:lnTo>
                <a:lnTo>
                  <a:pt x="861303" y="580061"/>
                </a:lnTo>
                <a:lnTo>
                  <a:pt x="966769" y="492173"/>
                </a:lnTo>
                <a:lnTo>
                  <a:pt x="966769" y="421863"/>
                </a:lnTo>
                <a:lnTo>
                  <a:pt x="914036" y="369130"/>
                </a:lnTo>
                <a:lnTo>
                  <a:pt x="931614" y="351552"/>
                </a:lnTo>
                <a:lnTo>
                  <a:pt x="896459" y="351552"/>
                </a:lnTo>
                <a:lnTo>
                  <a:pt x="896459" y="281242"/>
                </a:lnTo>
                <a:lnTo>
                  <a:pt x="931614" y="246087"/>
                </a:lnTo>
                <a:lnTo>
                  <a:pt x="914036" y="263664"/>
                </a:lnTo>
                <a:lnTo>
                  <a:pt x="878881" y="228509"/>
                </a:lnTo>
                <a:lnTo>
                  <a:pt x="878881" y="158199"/>
                </a:lnTo>
                <a:lnTo>
                  <a:pt x="826148" y="70310"/>
                </a:lnTo>
                <a:lnTo>
                  <a:pt x="773415" y="123043"/>
                </a:lnTo>
                <a:lnTo>
                  <a:pt x="773415" y="70310"/>
                </a:lnTo>
                <a:lnTo>
                  <a:pt x="685527" y="0"/>
                </a:lnTo>
                <a:lnTo>
                  <a:pt x="650372" y="87888"/>
                </a:lnTo>
                <a:lnTo>
                  <a:pt x="597639" y="105466"/>
                </a:lnTo>
                <a:lnTo>
                  <a:pt x="615217" y="123043"/>
                </a:lnTo>
                <a:lnTo>
                  <a:pt x="492173" y="123043"/>
                </a:lnTo>
                <a:lnTo>
                  <a:pt x="492173" y="158199"/>
                </a:lnTo>
                <a:lnTo>
                  <a:pt x="457018" y="140621"/>
                </a:lnTo>
                <a:lnTo>
                  <a:pt x="404285" y="193354"/>
                </a:lnTo>
                <a:lnTo>
                  <a:pt x="333975" y="193354"/>
                </a:lnTo>
                <a:lnTo>
                  <a:pt x="158199" y="333975"/>
                </a:lnTo>
                <a:lnTo>
                  <a:pt x="158199" y="298820"/>
                </a:lnTo>
                <a:lnTo>
                  <a:pt x="70310" y="210931"/>
                </a:lnTo>
                <a:lnTo>
                  <a:pt x="35155" y="246087"/>
                </a:lnTo>
                <a:lnTo>
                  <a:pt x="70310" y="281242"/>
                </a:lnTo>
                <a:lnTo>
                  <a:pt x="70310" y="369130"/>
                </a:lnTo>
                <a:lnTo>
                  <a:pt x="0" y="457018"/>
                </a:lnTo>
                <a:lnTo>
                  <a:pt x="0" y="509751"/>
                </a:lnTo>
                <a:lnTo>
                  <a:pt x="52733" y="562484"/>
                </a:lnTo>
                <a:lnTo>
                  <a:pt x="87888" y="562484"/>
                </a:lnTo>
                <a:lnTo>
                  <a:pt x="123043" y="667950"/>
                </a:lnTo>
                <a:lnTo>
                  <a:pt x="228509" y="615217"/>
                </a:lnTo>
                <a:lnTo>
                  <a:pt x="228509" y="580061"/>
                </a:lnTo>
                <a:lnTo>
                  <a:pt x="316397" y="492173"/>
                </a:lnTo>
                <a:lnTo>
                  <a:pt x="404285" y="492173"/>
                </a:lnTo>
                <a:lnTo>
                  <a:pt x="474596" y="562484"/>
                </a:lnTo>
                <a:lnTo>
                  <a:pt x="421863" y="615217"/>
                </a:lnTo>
                <a:lnTo>
                  <a:pt x="439440" y="632794"/>
                </a:lnTo>
                <a:lnTo>
                  <a:pt x="351552" y="703105"/>
                </a:lnTo>
                <a:lnTo>
                  <a:pt x="369130" y="720682"/>
                </a:lnTo>
                <a:lnTo>
                  <a:pt x="316397" y="755838"/>
                </a:lnTo>
                <a:lnTo>
                  <a:pt x="386708" y="790993"/>
                </a:lnTo>
                <a:lnTo>
                  <a:pt x="386708" y="826148"/>
                </a:lnTo>
                <a:lnTo>
                  <a:pt x="369130" y="808570"/>
                </a:lnTo>
                <a:lnTo>
                  <a:pt x="369130" y="843726"/>
                </a:lnTo>
                <a:lnTo>
                  <a:pt x="351552" y="826148"/>
                </a:lnTo>
                <a:lnTo>
                  <a:pt x="316397" y="896459"/>
                </a:lnTo>
                <a:lnTo>
                  <a:pt x="404285" y="843726"/>
                </a:lnTo>
                <a:lnTo>
                  <a:pt x="421863" y="861303"/>
                </a:lnTo>
                <a:lnTo>
                  <a:pt x="404285" y="843726"/>
                </a:lnTo>
                <a:lnTo>
                  <a:pt x="509751" y="755838"/>
                </a:lnTo>
                <a:lnTo>
                  <a:pt x="650372" y="703105"/>
                </a:lnTo>
                <a:close/>
                <a:moveTo>
                  <a:pt x="527329" y="790993"/>
                </a:moveTo>
                <a:lnTo>
                  <a:pt x="527329" y="790993"/>
                </a:lnTo>
                <a:close/>
                <a:moveTo>
                  <a:pt x="474596" y="808570"/>
                </a:moveTo>
                <a:lnTo>
                  <a:pt x="474596" y="808570"/>
                </a:lnTo>
                <a:close/>
                <a:moveTo>
                  <a:pt x="527329" y="790993"/>
                </a:moveTo>
                <a:lnTo>
                  <a:pt x="544906" y="808570"/>
                </a:lnTo>
                <a:lnTo>
                  <a:pt x="527329" y="790993"/>
                </a:lnTo>
                <a:close/>
                <a:moveTo>
                  <a:pt x="544906" y="843726"/>
                </a:moveTo>
                <a:lnTo>
                  <a:pt x="527329" y="826148"/>
                </a:lnTo>
                <a:lnTo>
                  <a:pt x="544906" y="843726"/>
                </a:lnTo>
                <a:close/>
                <a:moveTo>
                  <a:pt x="580061" y="738260"/>
                </a:moveTo>
                <a:lnTo>
                  <a:pt x="562484" y="755838"/>
                </a:lnTo>
                <a:lnTo>
                  <a:pt x="580061" y="738260"/>
                </a:lnTo>
                <a:close/>
                <a:moveTo>
                  <a:pt x="509751" y="790993"/>
                </a:moveTo>
                <a:lnTo>
                  <a:pt x="509751" y="808570"/>
                </a:lnTo>
                <a:close/>
                <a:moveTo>
                  <a:pt x="263664" y="562484"/>
                </a:moveTo>
                <a:lnTo>
                  <a:pt x="263664" y="562484"/>
                </a:lnTo>
                <a:close/>
                <a:moveTo>
                  <a:pt x="580061" y="755838"/>
                </a:moveTo>
                <a:lnTo>
                  <a:pt x="580061" y="755838"/>
                </a:lnTo>
                <a:close/>
                <a:moveTo>
                  <a:pt x="597639" y="843726"/>
                </a:moveTo>
                <a:lnTo>
                  <a:pt x="597639" y="843726"/>
                </a:lnTo>
                <a:close/>
                <a:moveTo>
                  <a:pt x="667950" y="703105"/>
                </a:moveTo>
                <a:lnTo>
                  <a:pt x="685527" y="703105"/>
                </a:lnTo>
                <a:close/>
              </a:path>
            </a:pathLst>
          </a:custGeom>
          <a:solidFill>
            <a:srgbClr val="FFC000"/>
          </a:solidFill>
          <a:ln w="3175" cap="rnd">
            <a:solidFill>
              <a:srgbClr val="FFFF00"/>
            </a:solidFill>
            <a:prstDash val="solid"/>
            <a:round/>
          </a:ln>
        </p:spPr>
        <p:txBody>
          <a:bodyPr rtlCol="0" anchor="ctr"/>
          <a:lstStyle/>
          <a:p>
            <a:endParaRPr lang="en-US"/>
          </a:p>
        </p:txBody>
      </p:sp>
      <p:sp>
        <p:nvSpPr>
          <p:cNvPr id="30" name="任意多边形: 形状 29">
            <a:extLst>
              <a:ext uri="{FF2B5EF4-FFF2-40B4-BE49-F238E27FC236}">
                <a16:creationId xmlns:a16="http://schemas.microsoft.com/office/drawing/2014/main" id="{49738BCE-3E1C-7F2B-9197-CDABB4409A07}"/>
              </a:ext>
            </a:extLst>
          </p:cNvPr>
          <p:cNvSpPr/>
          <p:nvPr/>
        </p:nvSpPr>
        <p:spPr>
          <a:xfrm>
            <a:off x="6020193" y="1807715"/>
            <a:ext cx="1101005" cy="846927"/>
          </a:xfrm>
          <a:custGeom>
            <a:avLst/>
            <a:gdLst>
              <a:gd name="connsiteX0" fmla="*/ 1124968 w 1371054"/>
              <a:gd name="connsiteY0" fmla="*/ 773415 h 1054657"/>
              <a:gd name="connsiteX1" fmla="*/ 1160123 w 1371054"/>
              <a:gd name="connsiteY1" fmla="*/ 650372 h 1054657"/>
              <a:gd name="connsiteX2" fmla="*/ 1195278 w 1371054"/>
              <a:gd name="connsiteY2" fmla="*/ 650372 h 1054657"/>
              <a:gd name="connsiteX3" fmla="*/ 1265589 w 1371054"/>
              <a:gd name="connsiteY3" fmla="*/ 755838 h 1054657"/>
              <a:gd name="connsiteX4" fmla="*/ 1265589 w 1371054"/>
              <a:gd name="connsiteY4" fmla="*/ 720682 h 1054657"/>
              <a:gd name="connsiteX5" fmla="*/ 1230433 w 1371054"/>
              <a:gd name="connsiteY5" fmla="*/ 703105 h 1054657"/>
              <a:gd name="connsiteX6" fmla="*/ 1300744 w 1371054"/>
              <a:gd name="connsiteY6" fmla="*/ 685527 h 1054657"/>
              <a:gd name="connsiteX7" fmla="*/ 1353477 w 1371054"/>
              <a:gd name="connsiteY7" fmla="*/ 632794 h 1054657"/>
              <a:gd name="connsiteX8" fmla="*/ 1371054 w 1371054"/>
              <a:gd name="connsiteY8" fmla="*/ 580061 h 1054657"/>
              <a:gd name="connsiteX9" fmla="*/ 1230433 w 1371054"/>
              <a:gd name="connsiteY9" fmla="*/ 527329 h 1054657"/>
              <a:gd name="connsiteX10" fmla="*/ 1230433 w 1371054"/>
              <a:gd name="connsiteY10" fmla="*/ 457018 h 1054657"/>
              <a:gd name="connsiteX11" fmla="*/ 1195278 w 1371054"/>
              <a:gd name="connsiteY11" fmla="*/ 492173 h 1054657"/>
              <a:gd name="connsiteX12" fmla="*/ 1160123 w 1371054"/>
              <a:gd name="connsiteY12" fmla="*/ 457018 h 1054657"/>
              <a:gd name="connsiteX13" fmla="*/ 1089812 w 1371054"/>
              <a:gd name="connsiteY13" fmla="*/ 492173 h 1054657"/>
              <a:gd name="connsiteX14" fmla="*/ 1072235 w 1371054"/>
              <a:gd name="connsiteY14" fmla="*/ 544906 h 1054657"/>
              <a:gd name="connsiteX15" fmla="*/ 1037079 w 1371054"/>
              <a:gd name="connsiteY15" fmla="*/ 544906 h 1054657"/>
              <a:gd name="connsiteX16" fmla="*/ 966769 w 1371054"/>
              <a:gd name="connsiteY16" fmla="*/ 439440 h 1054657"/>
              <a:gd name="connsiteX17" fmla="*/ 949191 w 1371054"/>
              <a:gd name="connsiteY17" fmla="*/ 351552 h 1054657"/>
              <a:gd name="connsiteX18" fmla="*/ 896459 w 1371054"/>
              <a:gd name="connsiteY18" fmla="*/ 404285 h 1054657"/>
              <a:gd name="connsiteX19" fmla="*/ 914036 w 1371054"/>
              <a:gd name="connsiteY19" fmla="*/ 421863 h 1054657"/>
              <a:gd name="connsiteX20" fmla="*/ 861303 w 1371054"/>
              <a:gd name="connsiteY20" fmla="*/ 439440 h 1054657"/>
              <a:gd name="connsiteX21" fmla="*/ 808570 w 1371054"/>
              <a:gd name="connsiteY21" fmla="*/ 333975 h 1054657"/>
              <a:gd name="connsiteX22" fmla="*/ 755838 w 1371054"/>
              <a:gd name="connsiteY22" fmla="*/ 351552 h 1054657"/>
              <a:gd name="connsiteX23" fmla="*/ 773415 w 1371054"/>
              <a:gd name="connsiteY23" fmla="*/ 263664 h 1054657"/>
              <a:gd name="connsiteX24" fmla="*/ 738260 w 1371054"/>
              <a:gd name="connsiteY24" fmla="*/ 228509 h 1054657"/>
              <a:gd name="connsiteX25" fmla="*/ 597639 w 1371054"/>
              <a:gd name="connsiteY25" fmla="*/ 228509 h 1054657"/>
              <a:gd name="connsiteX26" fmla="*/ 562484 w 1371054"/>
              <a:gd name="connsiteY26" fmla="*/ 158199 h 1054657"/>
              <a:gd name="connsiteX27" fmla="*/ 492173 w 1371054"/>
              <a:gd name="connsiteY27" fmla="*/ 193354 h 1054657"/>
              <a:gd name="connsiteX28" fmla="*/ 457018 w 1371054"/>
              <a:gd name="connsiteY28" fmla="*/ 158199 h 1054657"/>
              <a:gd name="connsiteX29" fmla="*/ 404285 w 1371054"/>
              <a:gd name="connsiteY29" fmla="*/ 175776 h 1054657"/>
              <a:gd name="connsiteX30" fmla="*/ 333975 w 1371054"/>
              <a:gd name="connsiteY30" fmla="*/ 105466 h 1054657"/>
              <a:gd name="connsiteX31" fmla="*/ 333975 w 1371054"/>
              <a:gd name="connsiteY31" fmla="*/ 35155 h 1054657"/>
              <a:gd name="connsiteX32" fmla="*/ 298820 w 1371054"/>
              <a:gd name="connsiteY32" fmla="*/ 0 h 1054657"/>
              <a:gd name="connsiteX33" fmla="*/ 228509 w 1371054"/>
              <a:gd name="connsiteY33" fmla="*/ 0 h 1054657"/>
              <a:gd name="connsiteX34" fmla="*/ 158199 w 1371054"/>
              <a:gd name="connsiteY34" fmla="*/ 52733 h 1054657"/>
              <a:gd name="connsiteX35" fmla="*/ 158199 w 1371054"/>
              <a:gd name="connsiteY35" fmla="*/ 123043 h 1054657"/>
              <a:gd name="connsiteX36" fmla="*/ 105466 w 1371054"/>
              <a:gd name="connsiteY36" fmla="*/ 70310 h 1054657"/>
              <a:gd name="connsiteX37" fmla="*/ 52733 w 1371054"/>
              <a:gd name="connsiteY37" fmla="*/ 87888 h 1054657"/>
              <a:gd name="connsiteX38" fmla="*/ 17578 w 1371054"/>
              <a:gd name="connsiteY38" fmla="*/ 52733 h 1054657"/>
              <a:gd name="connsiteX39" fmla="*/ 0 w 1371054"/>
              <a:gd name="connsiteY39" fmla="*/ 105466 h 1054657"/>
              <a:gd name="connsiteX40" fmla="*/ 52733 w 1371054"/>
              <a:gd name="connsiteY40" fmla="*/ 140621 h 1054657"/>
              <a:gd name="connsiteX41" fmla="*/ 87888 w 1371054"/>
              <a:gd name="connsiteY41" fmla="*/ 228509 h 1054657"/>
              <a:gd name="connsiteX42" fmla="*/ 52733 w 1371054"/>
              <a:gd name="connsiteY42" fmla="*/ 263664 h 1054657"/>
              <a:gd name="connsiteX43" fmla="*/ 87888 w 1371054"/>
              <a:gd name="connsiteY43" fmla="*/ 404285 h 1054657"/>
              <a:gd name="connsiteX44" fmla="*/ 123043 w 1371054"/>
              <a:gd name="connsiteY44" fmla="*/ 421863 h 1054657"/>
              <a:gd name="connsiteX45" fmla="*/ 210931 w 1371054"/>
              <a:gd name="connsiteY45" fmla="*/ 351552 h 1054657"/>
              <a:gd name="connsiteX46" fmla="*/ 263664 w 1371054"/>
              <a:gd name="connsiteY46" fmla="*/ 509751 h 1054657"/>
              <a:gd name="connsiteX47" fmla="*/ 263664 w 1371054"/>
              <a:gd name="connsiteY47" fmla="*/ 544906 h 1054657"/>
              <a:gd name="connsiteX48" fmla="*/ 228509 w 1371054"/>
              <a:gd name="connsiteY48" fmla="*/ 544906 h 1054657"/>
              <a:gd name="connsiteX49" fmla="*/ 263664 w 1371054"/>
              <a:gd name="connsiteY49" fmla="*/ 580061 h 1054657"/>
              <a:gd name="connsiteX50" fmla="*/ 298820 w 1371054"/>
              <a:gd name="connsiteY50" fmla="*/ 562484 h 1054657"/>
              <a:gd name="connsiteX51" fmla="*/ 351552 w 1371054"/>
              <a:gd name="connsiteY51" fmla="*/ 615217 h 1054657"/>
              <a:gd name="connsiteX52" fmla="*/ 369130 w 1371054"/>
              <a:gd name="connsiteY52" fmla="*/ 597639 h 1054657"/>
              <a:gd name="connsiteX53" fmla="*/ 369130 w 1371054"/>
              <a:gd name="connsiteY53" fmla="*/ 650372 h 1054657"/>
              <a:gd name="connsiteX54" fmla="*/ 404285 w 1371054"/>
              <a:gd name="connsiteY54" fmla="*/ 685527 h 1054657"/>
              <a:gd name="connsiteX55" fmla="*/ 439440 w 1371054"/>
              <a:gd name="connsiteY55" fmla="*/ 632794 h 1054657"/>
              <a:gd name="connsiteX56" fmla="*/ 457018 w 1371054"/>
              <a:gd name="connsiteY56" fmla="*/ 650372 h 1054657"/>
              <a:gd name="connsiteX57" fmla="*/ 492173 w 1371054"/>
              <a:gd name="connsiteY57" fmla="*/ 790993 h 1054657"/>
              <a:gd name="connsiteX58" fmla="*/ 527329 w 1371054"/>
              <a:gd name="connsiteY58" fmla="*/ 826148 h 1054657"/>
              <a:gd name="connsiteX59" fmla="*/ 544906 w 1371054"/>
              <a:gd name="connsiteY59" fmla="*/ 808570 h 1054657"/>
              <a:gd name="connsiteX60" fmla="*/ 509751 w 1371054"/>
              <a:gd name="connsiteY60" fmla="*/ 843726 h 1054657"/>
              <a:gd name="connsiteX61" fmla="*/ 509751 w 1371054"/>
              <a:gd name="connsiteY61" fmla="*/ 914036 h 1054657"/>
              <a:gd name="connsiteX62" fmla="*/ 544906 w 1371054"/>
              <a:gd name="connsiteY62" fmla="*/ 914036 h 1054657"/>
              <a:gd name="connsiteX63" fmla="*/ 527329 w 1371054"/>
              <a:gd name="connsiteY63" fmla="*/ 931614 h 1054657"/>
              <a:gd name="connsiteX64" fmla="*/ 580061 w 1371054"/>
              <a:gd name="connsiteY64" fmla="*/ 984347 h 1054657"/>
              <a:gd name="connsiteX65" fmla="*/ 580061 w 1371054"/>
              <a:gd name="connsiteY65" fmla="*/ 1054657 h 1054657"/>
              <a:gd name="connsiteX66" fmla="*/ 632794 w 1371054"/>
              <a:gd name="connsiteY66" fmla="*/ 1037080 h 1054657"/>
              <a:gd name="connsiteX67" fmla="*/ 738260 w 1371054"/>
              <a:gd name="connsiteY67" fmla="*/ 878881 h 1054657"/>
              <a:gd name="connsiteX68" fmla="*/ 808570 w 1371054"/>
              <a:gd name="connsiteY68" fmla="*/ 949191 h 1054657"/>
              <a:gd name="connsiteX69" fmla="*/ 931614 w 1371054"/>
              <a:gd name="connsiteY69" fmla="*/ 966769 h 1054657"/>
              <a:gd name="connsiteX70" fmla="*/ 896459 w 1371054"/>
              <a:gd name="connsiteY70" fmla="*/ 843726 h 1054657"/>
              <a:gd name="connsiteX71" fmla="*/ 1037079 w 1371054"/>
              <a:gd name="connsiteY71" fmla="*/ 843726 h 1054657"/>
              <a:gd name="connsiteX72" fmla="*/ 1089812 w 1371054"/>
              <a:gd name="connsiteY72" fmla="*/ 755838 h 1054657"/>
              <a:gd name="connsiteX73" fmla="*/ 1124968 w 1371054"/>
              <a:gd name="connsiteY73" fmla="*/ 773415 h 105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371054" h="1054657">
                <a:moveTo>
                  <a:pt x="1124968" y="773415"/>
                </a:moveTo>
                <a:lnTo>
                  <a:pt x="1160123" y="650372"/>
                </a:lnTo>
                <a:lnTo>
                  <a:pt x="1195278" y="650372"/>
                </a:lnTo>
                <a:lnTo>
                  <a:pt x="1265589" y="755838"/>
                </a:lnTo>
                <a:lnTo>
                  <a:pt x="1265589" y="720682"/>
                </a:lnTo>
                <a:lnTo>
                  <a:pt x="1230433" y="703105"/>
                </a:lnTo>
                <a:lnTo>
                  <a:pt x="1300744" y="685527"/>
                </a:lnTo>
                <a:lnTo>
                  <a:pt x="1353477" y="632794"/>
                </a:lnTo>
                <a:lnTo>
                  <a:pt x="1371054" y="580061"/>
                </a:lnTo>
                <a:lnTo>
                  <a:pt x="1230433" y="527329"/>
                </a:lnTo>
                <a:lnTo>
                  <a:pt x="1230433" y="457018"/>
                </a:lnTo>
                <a:lnTo>
                  <a:pt x="1195278" y="492173"/>
                </a:lnTo>
                <a:lnTo>
                  <a:pt x="1160123" y="457018"/>
                </a:lnTo>
                <a:lnTo>
                  <a:pt x="1089812" y="492173"/>
                </a:lnTo>
                <a:lnTo>
                  <a:pt x="1072235" y="544906"/>
                </a:lnTo>
                <a:lnTo>
                  <a:pt x="1037079" y="544906"/>
                </a:lnTo>
                <a:lnTo>
                  <a:pt x="966769" y="439440"/>
                </a:lnTo>
                <a:lnTo>
                  <a:pt x="949191" y="351552"/>
                </a:lnTo>
                <a:lnTo>
                  <a:pt x="896459" y="404285"/>
                </a:lnTo>
                <a:lnTo>
                  <a:pt x="914036" y="421863"/>
                </a:lnTo>
                <a:lnTo>
                  <a:pt x="861303" y="439440"/>
                </a:lnTo>
                <a:lnTo>
                  <a:pt x="808570" y="333975"/>
                </a:lnTo>
                <a:lnTo>
                  <a:pt x="755838" y="351552"/>
                </a:lnTo>
                <a:lnTo>
                  <a:pt x="773415" y="263664"/>
                </a:lnTo>
                <a:lnTo>
                  <a:pt x="738260" y="228509"/>
                </a:lnTo>
                <a:lnTo>
                  <a:pt x="597639" y="228509"/>
                </a:lnTo>
                <a:lnTo>
                  <a:pt x="562484" y="158199"/>
                </a:lnTo>
                <a:lnTo>
                  <a:pt x="492173" y="193354"/>
                </a:lnTo>
                <a:lnTo>
                  <a:pt x="457018" y="158199"/>
                </a:lnTo>
                <a:lnTo>
                  <a:pt x="404285" y="175776"/>
                </a:lnTo>
                <a:lnTo>
                  <a:pt x="333975" y="105466"/>
                </a:lnTo>
                <a:lnTo>
                  <a:pt x="333975" y="35155"/>
                </a:lnTo>
                <a:lnTo>
                  <a:pt x="298820" y="0"/>
                </a:lnTo>
                <a:lnTo>
                  <a:pt x="228509" y="0"/>
                </a:lnTo>
                <a:lnTo>
                  <a:pt x="158199" y="52733"/>
                </a:lnTo>
                <a:lnTo>
                  <a:pt x="158199" y="123043"/>
                </a:lnTo>
                <a:lnTo>
                  <a:pt x="105466" y="70310"/>
                </a:lnTo>
                <a:lnTo>
                  <a:pt x="52733" y="87888"/>
                </a:lnTo>
                <a:lnTo>
                  <a:pt x="17578" y="52733"/>
                </a:lnTo>
                <a:lnTo>
                  <a:pt x="0" y="105466"/>
                </a:lnTo>
                <a:lnTo>
                  <a:pt x="52733" y="140621"/>
                </a:lnTo>
                <a:lnTo>
                  <a:pt x="87888" y="228509"/>
                </a:lnTo>
                <a:lnTo>
                  <a:pt x="52733" y="263664"/>
                </a:lnTo>
                <a:lnTo>
                  <a:pt x="87888" y="404285"/>
                </a:lnTo>
                <a:lnTo>
                  <a:pt x="123043" y="421863"/>
                </a:lnTo>
                <a:lnTo>
                  <a:pt x="210931" y="351552"/>
                </a:lnTo>
                <a:lnTo>
                  <a:pt x="263664" y="509751"/>
                </a:lnTo>
                <a:lnTo>
                  <a:pt x="263664" y="544906"/>
                </a:lnTo>
                <a:lnTo>
                  <a:pt x="228509" y="544906"/>
                </a:lnTo>
                <a:lnTo>
                  <a:pt x="263664" y="580061"/>
                </a:lnTo>
                <a:lnTo>
                  <a:pt x="298820" y="562484"/>
                </a:lnTo>
                <a:lnTo>
                  <a:pt x="351552" y="615217"/>
                </a:lnTo>
                <a:lnTo>
                  <a:pt x="369130" y="597639"/>
                </a:lnTo>
                <a:lnTo>
                  <a:pt x="369130" y="650372"/>
                </a:lnTo>
                <a:lnTo>
                  <a:pt x="404285" y="685527"/>
                </a:lnTo>
                <a:lnTo>
                  <a:pt x="439440" y="632794"/>
                </a:lnTo>
                <a:lnTo>
                  <a:pt x="457018" y="650372"/>
                </a:lnTo>
                <a:lnTo>
                  <a:pt x="492173" y="790993"/>
                </a:lnTo>
                <a:lnTo>
                  <a:pt x="527329" y="826148"/>
                </a:lnTo>
                <a:lnTo>
                  <a:pt x="544906" y="808570"/>
                </a:lnTo>
                <a:lnTo>
                  <a:pt x="509751" y="843726"/>
                </a:lnTo>
                <a:lnTo>
                  <a:pt x="509751" y="914036"/>
                </a:lnTo>
                <a:lnTo>
                  <a:pt x="544906" y="914036"/>
                </a:lnTo>
                <a:lnTo>
                  <a:pt x="527329" y="931614"/>
                </a:lnTo>
                <a:lnTo>
                  <a:pt x="580061" y="984347"/>
                </a:lnTo>
                <a:lnTo>
                  <a:pt x="580061" y="1054657"/>
                </a:lnTo>
                <a:lnTo>
                  <a:pt x="632794" y="1037080"/>
                </a:lnTo>
                <a:lnTo>
                  <a:pt x="738260" y="878881"/>
                </a:lnTo>
                <a:lnTo>
                  <a:pt x="808570" y="949191"/>
                </a:lnTo>
                <a:lnTo>
                  <a:pt x="931614" y="966769"/>
                </a:lnTo>
                <a:lnTo>
                  <a:pt x="896459" y="843726"/>
                </a:lnTo>
                <a:lnTo>
                  <a:pt x="1037079" y="843726"/>
                </a:lnTo>
                <a:lnTo>
                  <a:pt x="1089812" y="755838"/>
                </a:lnTo>
                <a:lnTo>
                  <a:pt x="1124968" y="773415"/>
                </a:lnTo>
                <a:close/>
              </a:path>
            </a:pathLst>
          </a:custGeom>
          <a:solidFill>
            <a:srgbClr val="00B050"/>
          </a:solidFill>
          <a:ln w="3175" cap="rnd">
            <a:solidFill>
              <a:srgbClr val="FFFF00"/>
            </a:solidFill>
            <a:prstDash val="solid"/>
            <a:round/>
          </a:ln>
        </p:spPr>
        <p:txBody>
          <a:bodyPr rtlCol="0" anchor="ctr"/>
          <a:lstStyle/>
          <a:p>
            <a:endParaRPr lang="en-US"/>
          </a:p>
        </p:txBody>
      </p:sp>
      <p:sp>
        <p:nvSpPr>
          <p:cNvPr id="31" name="任意多边形: 形状 30">
            <a:extLst>
              <a:ext uri="{FF2B5EF4-FFF2-40B4-BE49-F238E27FC236}">
                <a16:creationId xmlns:a16="http://schemas.microsoft.com/office/drawing/2014/main" id="{9C6095A2-C071-355C-018B-F54822385692}"/>
              </a:ext>
            </a:extLst>
          </p:cNvPr>
          <p:cNvSpPr/>
          <p:nvPr/>
        </p:nvSpPr>
        <p:spPr>
          <a:xfrm>
            <a:off x="5963731" y="523210"/>
            <a:ext cx="1580930" cy="1750315"/>
          </a:xfrm>
          <a:custGeom>
            <a:avLst/>
            <a:gdLst>
              <a:gd name="connsiteX0" fmla="*/ 333975 w 1968693"/>
              <a:gd name="connsiteY0" fmla="*/ 1617141 h 2179624"/>
              <a:gd name="connsiteX1" fmla="*/ 404285 w 1968693"/>
              <a:gd name="connsiteY1" fmla="*/ 1617141 h 2179624"/>
              <a:gd name="connsiteX2" fmla="*/ 404285 w 1968693"/>
              <a:gd name="connsiteY2" fmla="*/ 1687451 h 2179624"/>
              <a:gd name="connsiteX3" fmla="*/ 474596 w 1968693"/>
              <a:gd name="connsiteY3" fmla="*/ 1775340 h 2179624"/>
              <a:gd name="connsiteX4" fmla="*/ 527329 w 1968693"/>
              <a:gd name="connsiteY4" fmla="*/ 1757762 h 2179624"/>
              <a:gd name="connsiteX5" fmla="*/ 562484 w 1968693"/>
              <a:gd name="connsiteY5" fmla="*/ 1792917 h 2179624"/>
              <a:gd name="connsiteX6" fmla="*/ 632794 w 1968693"/>
              <a:gd name="connsiteY6" fmla="*/ 1757762 h 2179624"/>
              <a:gd name="connsiteX7" fmla="*/ 667950 w 1968693"/>
              <a:gd name="connsiteY7" fmla="*/ 1828072 h 2179624"/>
              <a:gd name="connsiteX8" fmla="*/ 808570 w 1968693"/>
              <a:gd name="connsiteY8" fmla="*/ 1828072 h 2179624"/>
              <a:gd name="connsiteX9" fmla="*/ 843726 w 1968693"/>
              <a:gd name="connsiteY9" fmla="*/ 1863228 h 2179624"/>
              <a:gd name="connsiteX10" fmla="*/ 826148 w 1968693"/>
              <a:gd name="connsiteY10" fmla="*/ 1951116 h 2179624"/>
              <a:gd name="connsiteX11" fmla="*/ 878881 w 1968693"/>
              <a:gd name="connsiteY11" fmla="*/ 1933538 h 2179624"/>
              <a:gd name="connsiteX12" fmla="*/ 949191 w 1968693"/>
              <a:gd name="connsiteY12" fmla="*/ 2039004 h 2179624"/>
              <a:gd name="connsiteX13" fmla="*/ 984347 w 1968693"/>
              <a:gd name="connsiteY13" fmla="*/ 2039004 h 2179624"/>
              <a:gd name="connsiteX14" fmla="*/ 966769 w 1968693"/>
              <a:gd name="connsiteY14" fmla="*/ 1986271 h 2179624"/>
              <a:gd name="connsiteX15" fmla="*/ 1019502 w 1968693"/>
              <a:gd name="connsiteY15" fmla="*/ 1951116 h 2179624"/>
              <a:gd name="connsiteX16" fmla="*/ 1037079 w 1968693"/>
              <a:gd name="connsiteY16" fmla="*/ 2039004 h 2179624"/>
              <a:gd name="connsiteX17" fmla="*/ 1107390 w 1968693"/>
              <a:gd name="connsiteY17" fmla="*/ 2144470 h 2179624"/>
              <a:gd name="connsiteX18" fmla="*/ 1142545 w 1968693"/>
              <a:gd name="connsiteY18" fmla="*/ 2144470 h 2179624"/>
              <a:gd name="connsiteX19" fmla="*/ 1142545 w 1968693"/>
              <a:gd name="connsiteY19" fmla="*/ 2109314 h 2179624"/>
              <a:gd name="connsiteX20" fmla="*/ 1230433 w 1968693"/>
              <a:gd name="connsiteY20" fmla="*/ 2056581 h 2179624"/>
              <a:gd name="connsiteX21" fmla="*/ 1265589 w 1968693"/>
              <a:gd name="connsiteY21" fmla="*/ 2091737 h 2179624"/>
              <a:gd name="connsiteX22" fmla="*/ 1300744 w 1968693"/>
              <a:gd name="connsiteY22" fmla="*/ 2056581 h 2179624"/>
              <a:gd name="connsiteX23" fmla="*/ 1300744 w 1968693"/>
              <a:gd name="connsiteY23" fmla="*/ 2126892 h 2179624"/>
              <a:gd name="connsiteX24" fmla="*/ 1406209 w 1968693"/>
              <a:gd name="connsiteY24" fmla="*/ 2179625 h 2179624"/>
              <a:gd name="connsiteX25" fmla="*/ 1423787 w 1968693"/>
              <a:gd name="connsiteY25" fmla="*/ 2056581 h 2179624"/>
              <a:gd name="connsiteX26" fmla="*/ 1388632 w 1968693"/>
              <a:gd name="connsiteY26" fmla="*/ 1898383 h 2179624"/>
              <a:gd name="connsiteX27" fmla="*/ 1511675 w 1968693"/>
              <a:gd name="connsiteY27" fmla="*/ 1810495 h 2179624"/>
              <a:gd name="connsiteX28" fmla="*/ 1669874 w 1968693"/>
              <a:gd name="connsiteY28" fmla="*/ 1863228 h 2179624"/>
              <a:gd name="connsiteX29" fmla="*/ 1687451 w 1968693"/>
              <a:gd name="connsiteY29" fmla="*/ 1845650 h 2179624"/>
              <a:gd name="connsiteX30" fmla="*/ 1687451 w 1968693"/>
              <a:gd name="connsiteY30" fmla="*/ 1775340 h 2179624"/>
              <a:gd name="connsiteX31" fmla="*/ 1810495 w 1968693"/>
              <a:gd name="connsiteY31" fmla="*/ 1581986 h 2179624"/>
              <a:gd name="connsiteX32" fmla="*/ 1792917 w 1968693"/>
              <a:gd name="connsiteY32" fmla="*/ 1564408 h 2179624"/>
              <a:gd name="connsiteX33" fmla="*/ 1845650 w 1968693"/>
              <a:gd name="connsiteY33" fmla="*/ 1423787 h 2179624"/>
              <a:gd name="connsiteX34" fmla="*/ 1828072 w 1968693"/>
              <a:gd name="connsiteY34" fmla="*/ 1406210 h 2179624"/>
              <a:gd name="connsiteX35" fmla="*/ 1915960 w 1968693"/>
              <a:gd name="connsiteY35" fmla="*/ 1318321 h 2179624"/>
              <a:gd name="connsiteX36" fmla="*/ 1915960 w 1968693"/>
              <a:gd name="connsiteY36" fmla="*/ 1177700 h 2179624"/>
              <a:gd name="connsiteX37" fmla="*/ 1968693 w 1968693"/>
              <a:gd name="connsiteY37" fmla="*/ 1142545 h 2179624"/>
              <a:gd name="connsiteX38" fmla="*/ 1687451 w 1968693"/>
              <a:gd name="connsiteY38" fmla="*/ 1212856 h 2179624"/>
              <a:gd name="connsiteX39" fmla="*/ 1634719 w 1968693"/>
              <a:gd name="connsiteY39" fmla="*/ 1265589 h 2179624"/>
              <a:gd name="connsiteX40" fmla="*/ 1617141 w 1968693"/>
              <a:gd name="connsiteY40" fmla="*/ 1248011 h 2179624"/>
              <a:gd name="connsiteX41" fmla="*/ 1634719 w 1968693"/>
              <a:gd name="connsiteY41" fmla="*/ 1265589 h 2179624"/>
              <a:gd name="connsiteX42" fmla="*/ 1599563 w 1968693"/>
              <a:gd name="connsiteY42" fmla="*/ 1300744 h 2179624"/>
              <a:gd name="connsiteX43" fmla="*/ 1406209 w 1968693"/>
              <a:gd name="connsiteY43" fmla="*/ 1318321 h 2179624"/>
              <a:gd name="connsiteX44" fmla="*/ 1335899 w 1968693"/>
              <a:gd name="connsiteY44" fmla="*/ 1230433 h 2179624"/>
              <a:gd name="connsiteX45" fmla="*/ 1371054 w 1968693"/>
              <a:gd name="connsiteY45" fmla="*/ 1195278 h 2179624"/>
              <a:gd name="connsiteX46" fmla="*/ 1318321 w 1968693"/>
              <a:gd name="connsiteY46" fmla="*/ 1107390 h 2179624"/>
              <a:gd name="connsiteX47" fmla="*/ 1353477 w 1968693"/>
              <a:gd name="connsiteY47" fmla="*/ 1054657 h 2179624"/>
              <a:gd name="connsiteX48" fmla="*/ 1283166 w 1968693"/>
              <a:gd name="connsiteY48" fmla="*/ 1054657 h 2179624"/>
              <a:gd name="connsiteX49" fmla="*/ 1160123 w 1968693"/>
              <a:gd name="connsiteY49" fmla="*/ 931614 h 2179624"/>
              <a:gd name="connsiteX50" fmla="*/ 1107390 w 1968693"/>
              <a:gd name="connsiteY50" fmla="*/ 949191 h 2179624"/>
              <a:gd name="connsiteX51" fmla="*/ 1054657 w 1968693"/>
              <a:gd name="connsiteY51" fmla="*/ 896459 h 2179624"/>
              <a:gd name="connsiteX52" fmla="*/ 949191 w 1968693"/>
              <a:gd name="connsiteY52" fmla="*/ 914036 h 2179624"/>
              <a:gd name="connsiteX53" fmla="*/ 914036 w 1968693"/>
              <a:gd name="connsiteY53" fmla="*/ 878881 h 2179624"/>
              <a:gd name="connsiteX54" fmla="*/ 914036 w 1968693"/>
              <a:gd name="connsiteY54" fmla="*/ 755838 h 2179624"/>
              <a:gd name="connsiteX55" fmla="*/ 878881 w 1968693"/>
              <a:gd name="connsiteY55" fmla="*/ 755838 h 2179624"/>
              <a:gd name="connsiteX56" fmla="*/ 861303 w 1968693"/>
              <a:gd name="connsiteY56" fmla="*/ 632794 h 2179624"/>
              <a:gd name="connsiteX57" fmla="*/ 808570 w 1968693"/>
              <a:gd name="connsiteY57" fmla="*/ 580061 h 2179624"/>
              <a:gd name="connsiteX58" fmla="*/ 826148 w 1968693"/>
              <a:gd name="connsiteY58" fmla="*/ 527329 h 2179624"/>
              <a:gd name="connsiteX59" fmla="*/ 790993 w 1968693"/>
              <a:gd name="connsiteY59" fmla="*/ 527329 h 2179624"/>
              <a:gd name="connsiteX60" fmla="*/ 808570 w 1968693"/>
              <a:gd name="connsiteY60" fmla="*/ 474596 h 2179624"/>
              <a:gd name="connsiteX61" fmla="*/ 773415 w 1968693"/>
              <a:gd name="connsiteY61" fmla="*/ 457018 h 2179624"/>
              <a:gd name="connsiteX62" fmla="*/ 790993 w 1968693"/>
              <a:gd name="connsiteY62" fmla="*/ 439440 h 2179624"/>
              <a:gd name="connsiteX63" fmla="*/ 738260 w 1968693"/>
              <a:gd name="connsiteY63" fmla="*/ 369130 h 2179624"/>
              <a:gd name="connsiteX64" fmla="*/ 755838 w 1968693"/>
              <a:gd name="connsiteY64" fmla="*/ 351552 h 2179624"/>
              <a:gd name="connsiteX65" fmla="*/ 685527 w 1968693"/>
              <a:gd name="connsiteY65" fmla="*/ 210931 h 2179624"/>
              <a:gd name="connsiteX66" fmla="*/ 703105 w 1968693"/>
              <a:gd name="connsiteY66" fmla="*/ 193354 h 2179624"/>
              <a:gd name="connsiteX67" fmla="*/ 632794 w 1968693"/>
              <a:gd name="connsiteY67" fmla="*/ 158199 h 2179624"/>
              <a:gd name="connsiteX68" fmla="*/ 650372 w 1968693"/>
              <a:gd name="connsiteY68" fmla="*/ 140621 h 2179624"/>
              <a:gd name="connsiteX69" fmla="*/ 615217 w 1968693"/>
              <a:gd name="connsiteY69" fmla="*/ 105466 h 2179624"/>
              <a:gd name="connsiteX70" fmla="*/ 509751 w 1968693"/>
              <a:gd name="connsiteY70" fmla="*/ 105466 h 2179624"/>
              <a:gd name="connsiteX71" fmla="*/ 333975 w 1968693"/>
              <a:gd name="connsiteY71" fmla="*/ 0 h 2179624"/>
              <a:gd name="connsiteX72" fmla="*/ 70310 w 1968693"/>
              <a:gd name="connsiteY72" fmla="*/ 35155 h 2179624"/>
              <a:gd name="connsiteX73" fmla="*/ 52733 w 1968693"/>
              <a:gd name="connsiteY73" fmla="*/ 52733 h 2179624"/>
              <a:gd name="connsiteX74" fmla="*/ 87888 w 1968693"/>
              <a:gd name="connsiteY74" fmla="*/ 123043 h 2179624"/>
              <a:gd name="connsiteX75" fmla="*/ 0 w 1968693"/>
              <a:gd name="connsiteY75" fmla="*/ 228509 h 2179624"/>
              <a:gd name="connsiteX76" fmla="*/ 52733 w 1968693"/>
              <a:gd name="connsiteY76" fmla="*/ 246087 h 2179624"/>
              <a:gd name="connsiteX77" fmla="*/ 70310 w 1968693"/>
              <a:gd name="connsiteY77" fmla="*/ 298820 h 2179624"/>
              <a:gd name="connsiteX78" fmla="*/ 105466 w 1968693"/>
              <a:gd name="connsiteY78" fmla="*/ 298820 h 2179624"/>
              <a:gd name="connsiteX79" fmla="*/ 158199 w 1968693"/>
              <a:gd name="connsiteY79" fmla="*/ 246087 h 2179624"/>
              <a:gd name="connsiteX80" fmla="*/ 228509 w 1968693"/>
              <a:gd name="connsiteY80" fmla="*/ 316397 h 2179624"/>
              <a:gd name="connsiteX81" fmla="*/ 210931 w 1968693"/>
              <a:gd name="connsiteY81" fmla="*/ 369130 h 2179624"/>
              <a:gd name="connsiteX82" fmla="*/ 263664 w 1968693"/>
              <a:gd name="connsiteY82" fmla="*/ 527329 h 2179624"/>
              <a:gd name="connsiteX83" fmla="*/ 527329 w 1968693"/>
              <a:gd name="connsiteY83" fmla="*/ 509751 h 2179624"/>
              <a:gd name="connsiteX84" fmla="*/ 562484 w 1968693"/>
              <a:gd name="connsiteY84" fmla="*/ 439440 h 2179624"/>
              <a:gd name="connsiteX85" fmla="*/ 685527 w 1968693"/>
              <a:gd name="connsiteY85" fmla="*/ 562484 h 2179624"/>
              <a:gd name="connsiteX86" fmla="*/ 650372 w 1968693"/>
              <a:gd name="connsiteY86" fmla="*/ 703105 h 2179624"/>
              <a:gd name="connsiteX87" fmla="*/ 562484 w 1968693"/>
              <a:gd name="connsiteY87" fmla="*/ 826148 h 2179624"/>
              <a:gd name="connsiteX88" fmla="*/ 580061 w 1968693"/>
              <a:gd name="connsiteY88" fmla="*/ 966769 h 2179624"/>
              <a:gd name="connsiteX89" fmla="*/ 509751 w 1968693"/>
              <a:gd name="connsiteY89" fmla="*/ 1001924 h 2179624"/>
              <a:gd name="connsiteX90" fmla="*/ 474596 w 1968693"/>
              <a:gd name="connsiteY90" fmla="*/ 1230433 h 2179624"/>
              <a:gd name="connsiteX91" fmla="*/ 439440 w 1968693"/>
              <a:gd name="connsiteY91" fmla="*/ 1124968 h 2179624"/>
              <a:gd name="connsiteX92" fmla="*/ 246087 w 1968693"/>
              <a:gd name="connsiteY92" fmla="*/ 1318321 h 2179624"/>
              <a:gd name="connsiteX93" fmla="*/ 193354 w 1968693"/>
              <a:gd name="connsiteY93" fmla="*/ 1335899 h 2179624"/>
              <a:gd name="connsiteX94" fmla="*/ 175776 w 1968693"/>
              <a:gd name="connsiteY94" fmla="*/ 1388632 h 2179624"/>
              <a:gd name="connsiteX95" fmla="*/ 263664 w 1968693"/>
              <a:gd name="connsiteY95" fmla="*/ 1511675 h 2179624"/>
              <a:gd name="connsiteX96" fmla="*/ 298820 w 1968693"/>
              <a:gd name="connsiteY96" fmla="*/ 1476520 h 2179624"/>
              <a:gd name="connsiteX97" fmla="*/ 316397 w 1968693"/>
              <a:gd name="connsiteY97" fmla="*/ 1494098 h 2179624"/>
              <a:gd name="connsiteX98" fmla="*/ 316397 w 1968693"/>
              <a:gd name="connsiteY98" fmla="*/ 1458942 h 2179624"/>
              <a:gd name="connsiteX99" fmla="*/ 333975 w 1968693"/>
              <a:gd name="connsiteY99" fmla="*/ 1494098 h 2179624"/>
              <a:gd name="connsiteX100" fmla="*/ 351552 w 1968693"/>
              <a:gd name="connsiteY100" fmla="*/ 1476520 h 2179624"/>
              <a:gd name="connsiteX101" fmla="*/ 351552 w 1968693"/>
              <a:gd name="connsiteY101" fmla="*/ 1511675 h 2179624"/>
              <a:gd name="connsiteX102" fmla="*/ 263664 w 1968693"/>
              <a:gd name="connsiteY102" fmla="*/ 1529253 h 2179624"/>
              <a:gd name="connsiteX103" fmla="*/ 281242 w 1968693"/>
              <a:gd name="connsiteY103" fmla="*/ 1599563 h 2179624"/>
              <a:gd name="connsiteX104" fmla="*/ 333975 w 1968693"/>
              <a:gd name="connsiteY104" fmla="*/ 1617141 h 21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968693" h="2179624">
                <a:moveTo>
                  <a:pt x="333975" y="1617141"/>
                </a:moveTo>
                <a:lnTo>
                  <a:pt x="404285" y="1617141"/>
                </a:lnTo>
                <a:lnTo>
                  <a:pt x="404285" y="1687451"/>
                </a:lnTo>
                <a:lnTo>
                  <a:pt x="474596" y="1775340"/>
                </a:lnTo>
                <a:lnTo>
                  <a:pt x="527329" y="1757762"/>
                </a:lnTo>
                <a:lnTo>
                  <a:pt x="562484" y="1792917"/>
                </a:lnTo>
                <a:lnTo>
                  <a:pt x="632794" y="1757762"/>
                </a:lnTo>
                <a:lnTo>
                  <a:pt x="667950" y="1828072"/>
                </a:lnTo>
                <a:lnTo>
                  <a:pt x="808570" y="1828072"/>
                </a:lnTo>
                <a:lnTo>
                  <a:pt x="843726" y="1863228"/>
                </a:lnTo>
                <a:lnTo>
                  <a:pt x="826148" y="1951116"/>
                </a:lnTo>
                <a:lnTo>
                  <a:pt x="878881" y="1933538"/>
                </a:lnTo>
                <a:lnTo>
                  <a:pt x="949191" y="2039004"/>
                </a:lnTo>
                <a:lnTo>
                  <a:pt x="984347" y="2039004"/>
                </a:lnTo>
                <a:lnTo>
                  <a:pt x="966769" y="1986271"/>
                </a:lnTo>
                <a:lnTo>
                  <a:pt x="1019502" y="1951116"/>
                </a:lnTo>
                <a:lnTo>
                  <a:pt x="1037079" y="2039004"/>
                </a:lnTo>
                <a:lnTo>
                  <a:pt x="1107390" y="2144470"/>
                </a:lnTo>
                <a:lnTo>
                  <a:pt x="1142545" y="2144470"/>
                </a:lnTo>
                <a:lnTo>
                  <a:pt x="1142545" y="2109314"/>
                </a:lnTo>
                <a:lnTo>
                  <a:pt x="1230433" y="2056581"/>
                </a:lnTo>
                <a:lnTo>
                  <a:pt x="1265589" y="2091737"/>
                </a:lnTo>
                <a:lnTo>
                  <a:pt x="1300744" y="2056581"/>
                </a:lnTo>
                <a:lnTo>
                  <a:pt x="1300744" y="2126892"/>
                </a:lnTo>
                <a:lnTo>
                  <a:pt x="1406209" y="2179625"/>
                </a:lnTo>
                <a:lnTo>
                  <a:pt x="1423787" y="2056581"/>
                </a:lnTo>
                <a:lnTo>
                  <a:pt x="1388632" y="1898383"/>
                </a:lnTo>
                <a:lnTo>
                  <a:pt x="1511675" y="1810495"/>
                </a:lnTo>
                <a:lnTo>
                  <a:pt x="1669874" y="1863228"/>
                </a:lnTo>
                <a:lnTo>
                  <a:pt x="1687451" y="1845650"/>
                </a:lnTo>
                <a:lnTo>
                  <a:pt x="1687451" y="1775340"/>
                </a:lnTo>
                <a:lnTo>
                  <a:pt x="1810495" y="1581986"/>
                </a:lnTo>
                <a:lnTo>
                  <a:pt x="1792917" y="1564408"/>
                </a:lnTo>
                <a:lnTo>
                  <a:pt x="1845650" y="1423787"/>
                </a:lnTo>
                <a:lnTo>
                  <a:pt x="1828072" y="1406210"/>
                </a:lnTo>
                <a:lnTo>
                  <a:pt x="1915960" y="1318321"/>
                </a:lnTo>
                <a:lnTo>
                  <a:pt x="1915960" y="1177700"/>
                </a:lnTo>
                <a:lnTo>
                  <a:pt x="1968693" y="1142545"/>
                </a:lnTo>
                <a:lnTo>
                  <a:pt x="1687451" y="1212856"/>
                </a:lnTo>
                <a:lnTo>
                  <a:pt x="1634719" y="1265589"/>
                </a:lnTo>
                <a:lnTo>
                  <a:pt x="1617141" y="1248011"/>
                </a:lnTo>
                <a:lnTo>
                  <a:pt x="1634719" y="1265589"/>
                </a:lnTo>
                <a:lnTo>
                  <a:pt x="1599563" y="1300744"/>
                </a:lnTo>
                <a:lnTo>
                  <a:pt x="1406209" y="1318321"/>
                </a:lnTo>
                <a:lnTo>
                  <a:pt x="1335899" y="1230433"/>
                </a:lnTo>
                <a:lnTo>
                  <a:pt x="1371054" y="1195278"/>
                </a:lnTo>
                <a:lnTo>
                  <a:pt x="1318321" y="1107390"/>
                </a:lnTo>
                <a:lnTo>
                  <a:pt x="1353477" y="1054657"/>
                </a:lnTo>
                <a:lnTo>
                  <a:pt x="1283166" y="1054657"/>
                </a:lnTo>
                <a:lnTo>
                  <a:pt x="1160123" y="931614"/>
                </a:lnTo>
                <a:lnTo>
                  <a:pt x="1107390" y="949191"/>
                </a:lnTo>
                <a:lnTo>
                  <a:pt x="1054657" y="896459"/>
                </a:lnTo>
                <a:lnTo>
                  <a:pt x="949191" y="914036"/>
                </a:lnTo>
                <a:lnTo>
                  <a:pt x="914036" y="878881"/>
                </a:lnTo>
                <a:lnTo>
                  <a:pt x="914036" y="755838"/>
                </a:lnTo>
                <a:lnTo>
                  <a:pt x="878881" y="755838"/>
                </a:lnTo>
                <a:lnTo>
                  <a:pt x="861303" y="632794"/>
                </a:lnTo>
                <a:lnTo>
                  <a:pt x="808570" y="580061"/>
                </a:lnTo>
                <a:lnTo>
                  <a:pt x="826148" y="527329"/>
                </a:lnTo>
                <a:lnTo>
                  <a:pt x="790993" y="527329"/>
                </a:lnTo>
                <a:lnTo>
                  <a:pt x="808570" y="474596"/>
                </a:lnTo>
                <a:lnTo>
                  <a:pt x="773415" y="457018"/>
                </a:lnTo>
                <a:lnTo>
                  <a:pt x="790993" y="439440"/>
                </a:lnTo>
                <a:lnTo>
                  <a:pt x="738260" y="369130"/>
                </a:lnTo>
                <a:lnTo>
                  <a:pt x="755838" y="351552"/>
                </a:lnTo>
                <a:lnTo>
                  <a:pt x="685527" y="210931"/>
                </a:lnTo>
                <a:lnTo>
                  <a:pt x="703105" y="193354"/>
                </a:lnTo>
                <a:lnTo>
                  <a:pt x="632794" y="158199"/>
                </a:lnTo>
                <a:lnTo>
                  <a:pt x="650372" y="140621"/>
                </a:lnTo>
                <a:lnTo>
                  <a:pt x="615217" y="105466"/>
                </a:lnTo>
                <a:lnTo>
                  <a:pt x="509751" y="105466"/>
                </a:lnTo>
                <a:lnTo>
                  <a:pt x="333975" y="0"/>
                </a:lnTo>
                <a:lnTo>
                  <a:pt x="70310" y="35155"/>
                </a:lnTo>
                <a:lnTo>
                  <a:pt x="52733" y="52733"/>
                </a:lnTo>
                <a:lnTo>
                  <a:pt x="87888" y="123043"/>
                </a:lnTo>
                <a:lnTo>
                  <a:pt x="0" y="228509"/>
                </a:lnTo>
                <a:lnTo>
                  <a:pt x="52733" y="246087"/>
                </a:lnTo>
                <a:lnTo>
                  <a:pt x="70310" y="298820"/>
                </a:lnTo>
                <a:lnTo>
                  <a:pt x="105466" y="298820"/>
                </a:lnTo>
                <a:lnTo>
                  <a:pt x="158199" y="246087"/>
                </a:lnTo>
                <a:lnTo>
                  <a:pt x="228509" y="316397"/>
                </a:lnTo>
                <a:lnTo>
                  <a:pt x="210931" y="369130"/>
                </a:lnTo>
                <a:lnTo>
                  <a:pt x="263664" y="527329"/>
                </a:lnTo>
                <a:lnTo>
                  <a:pt x="527329" y="509751"/>
                </a:lnTo>
                <a:lnTo>
                  <a:pt x="562484" y="439440"/>
                </a:lnTo>
                <a:lnTo>
                  <a:pt x="685527" y="562484"/>
                </a:lnTo>
                <a:lnTo>
                  <a:pt x="650372" y="703105"/>
                </a:lnTo>
                <a:lnTo>
                  <a:pt x="562484" y="826148"/>
                </a:lnTo>
                <a:lnTo>
                  <a:pt x="580061" y="966769"/>
                </a:lnTo>
                <a:lnTo>
                  <a:pt x="509751" y="1001924"/>
                </a:lnTo>
                <a:lnTo>
                  <a:pt x="474596" y="1230433"/>
                </a:lnTo>
                <a:lnTo>
                  <a:pt x="439440" y="1124968"/>
                </a:lnTo>
                <a:lnTo>
                  <a:pt x="246087" y="1318321"/>
                </a:lnTo>
                <a:lnTo>
                  <a:pt x="193354" y="1335899"/>
                </a:lnTo>
                <a:lnTo>
                  <a:pt x="175776" y="1388632"/>
                </a:lnTo>
                <a:lnTo>
                  <a:pt x="263664" y="1511675"/>
                </a:lnTo>
                <a:lnTo>
                  <a:pt x="298820" y="1476520"/>
                </a:lnTo>
                <a:lnTo>
                  <a:pt x="316397" y="1494098"/>
                </a:lnTo>
                <a:lnTo>
                  <a:pt x="316397" y="1458942"/>
                </a:lnTo>
                <a:lnTo>
                  <a:pt x="333975" y="1494098"/>
                </a:lnTo>
                <a:lnTo>
                  <a:pt x="351552" y="1476520"/>
                </a:lnTo>
                <a:lnTo>
                  <a:pt x="351552" y="1511675"/>
                </a:lnTo>
                <a:lnTo>
                  <a:pt x="263664" y="1529253"/>
                </a:lnTo>
                <a:lnTo>
                  <a:pt x="281242" y="1599563"/>
                </a:lnTo>
                <a:lnTo>
                  <a:pt x="333975" y="1617141"/>
                </a:lnTo>
                <a:close/>
              </a:path>
            </a:pathLst>
          </a:custGeom>
          <a:solidFill>
            <a:srgbClr val="48A8E2"/>
          </a:solidFill>
          <a:ln w="3175" cap="rnd">
            <a:solidFill>
              <a:srgbClr val="FFFF00"/>
            </a:solidFill>
            <a:prstDash val="solid"/>
            <a:round/>
          </a:ln>
        </p:spPr>
        <p:txBody>
          <a:bodyPr rtlCol="0" anchor="ctr"/>
          <a:lstStyle/>
          <a:p>
            <a:endParaRPr lang="en-US"/>
          </a:p>
        </p:txBody>
      </p:sp>
      <p:sp>
        <p:nvSpPr>
          <p:cNvPr id="32" name="任意多边形: 形状 31">
            <a:extLst>
              <a:ext uri="{FF2B5EF4-FFF2-40B4-BE49-F238E27FC236}">
                <a16:creationId xmlns:a16="http://schemas.microsoft.com/office/drawing/2014/main" id="{73C9F39B-3A41-4ABB-C467-69E3447D0FA3}"/>
              </a:ext>
            </a:extLst>
          </p:cNvPr>
          <p:cNvSpPr/>
          <p:nvPr/>
        </p:nvSpPr>
        <p:spPr>
          <a:xfrm>
            <a:off x="5935500" y="3925032"/>
            <a:ext cx="141154" cy="169385"/>
          </a:xfrm>
          <a:custGeom>
            <a:avLst/>
            <a:gdLst>
              <a:gd name="connsiteX0" fmla="*/ 0 w 175776"/>
              <a:gd name="connsiteY0" fmla="*/ 140621 h 210931"/>
              <a:gd name="connsiteX1" fmla="*/ 70310 w 175776"/>
              <a:gd name="connsiteY1" fmla="*/ 210931 h 210931"/>
              <a:gd name="connsiteX2" fmla="*/ 158199 w 175776"/>
              <a:gd name="connsiteY2" fmla="*/ 158199 h 210931"/>
              <a:gd name="connsiteX3" fmla="*/ 70310 w 175776"/>
              <a:gd name="connsiteY3" fmla="*/ 70310 h 210931"/>
              <a:gd name="connsiteX4" fmla="*/ 35155 w 175776"/>
              <a:gd name="connsiteY4" fmla="*/ 70310 h 210931"/>
              <a:gd name="connsiteX5" fmla="*/ 0 w 175776"/>
              <a:gd name="connsiteY5" fmla="*/ 140621 h 210931"/>
              <a:gd name="connsiteX6" fmla="*/ 140621 w 175776"/>
              <a:gd name="connsiteY6" fmla="*/ 52733 h 210931"/>
              <a:gd name="connsiteX7" fmla="*/ 52733 w 175776"/>
              <a:gd name="connsiteY7" fmla="*/ 0 h 210931"/>
              <a:gd name="connsiteX8" fmla="*/ 35155 w 175776"/>
              <a:gd name="connsiteY8" fmla="*/ 17578 h 210931"/>
              <a:gd name="connsiteX9" fmla="*/ 87888 w 175776"/>
              <a:gd name="connsiteY9" fmla="*/ 70310 h 210931"/>
              <a:gd name="connsiteX10" fmla="*/ 158199 w 175776"/>
              <a:gd name="connsiteY10" fmla="*/ 70310 h 210931"/>
              <a:gd name="connsiteX11" fmla="*/ 123043 w 175776"/>
              <a:gd name="connsiteY11" fmla="*/ 105466 h 210931"/>
              <a:gd name="connsiteX12" fmla="*/ 87888 w 175776"/>
              <a:gd name="connsiteY12" fmla="*/ 70310 h 210931"/>
              <a:gd name="connsiteX13" fmla="*/ 123043 w 175776"/>
              <a:gd name="connsiteY13" fmla="*/ 105466 h 210931"/>
              <a:gd name="connsiteX14" fmla="*/ 123043 w 175776"/>
              <a:gd name="connsiteY14" fmla="*/ 87888 h 210931"/>
              <a:gd name="connsiteX15" fmla="*/ 175776 w 175776"/>
              <a:gd name="connsiteY15" fmla="*/ 105466 h 210931"/>
              <a:gd name="connsiteX16" fmla="*/ 123043 w 175776"/>
              <a:gd name="connsiteY16" fmla="*/ 87888 h 210931"/>
              <a:gd name="connsiteX17" fmla="*/ 105466 w 175776"/>
              <a:gd name="connsiteY17" fmla="*/ 70310 h 210931"/>
              <a:gd name="connsiteX18" fmla="*/ 87888 w 175776"/>
              <a:gd name="connsiteY18" fmla="*/ 70310 h 210931"/>
              <a:gd name="connsiteX19" fmla="*/ 140621 w 175776"/>
              <a:gd name="connsiteY19" fmla="*/ 123043 h 210931"/>
              <a:gd name="connsiteX20" fmla="*/ 140621 w 175776"/>
              <a:gd name="connsiteY20" fmla="*/ 105466 h 210931"/>
              <a:gd name="connsiteX21" fmla="*/ 140621 w 175776"/>
              <a:gd name="connsiteY21" fmla="*/ 105466 h 210931"/>
              <a:gd name="connsiteX22" fmla="*/ 140621 w 175776"/>
              <a:gd name="connsiteY22" fmla="*/ 105466 h 2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5776" h="210931">
                <a:moveTo>
                  <a:pt x="0" y="140621"/>
                </a:moveTo>
                <a:lnTo>
                  <a:pt x="70310" y="210931"/>
                </a:lnTo>
                <a:lnTo>
                  <a:pt x="158199" y="158199"/>
                </a:lnTo>
                <a:lnTo>
                  <a:pt x="70310" y="70310"/>
                </a:lnTo>
                <a:lnTo>
                  <a:pt x="35155" y="70310"/>
                </a:lnTo>
                <a:lnTo>
                  <a:pt x="0" y="140621"/>
                </a:lnTo>
                <a:close/>
                <a:moveTo>
                  <a:pt x="140621" y="52733"/>
                </a:moveTo>
                <a:lnTo>
                  <a:pt x="52733" y="0"/>
                </a:lnTo>
                <a:lnTo>
                  <a:pt x="35155" y="17578"/>
                </a:lnTo>
                <a:lnTo>
                  <a:pt x="87888" y="70310"/>
                </a:lnTo>
                <a:lnTo>
                  <a:pt x="158199" y="70310"/>
                </a:lnTo>
                <a:close/>
                <a:moveTo>
                  <a:pt x="123043" y="105466"/>
                </a:moveTo>
                <a:lnTo>
                  <a:pt x="87888" y="70310"/>
                </a:lnTo>
                <a:lnTo>
                  <a:pt x="123043" y="105466"/>
                </a:lnTo>
                <a:close/>
                <a:moveTo>
                  <a:pt x="123043" y="87888"/>
                </a:moveTo>
                <a:lnTo>
                  <a:pt x="175776" y="105466"/>
                </a:lnTo>
                <a:lnTo>
                  <a:pt x="123043" y="87888"/>
                </a:lnTo>
                <a:close/>
                <a:moveTo>
                  <a:pt x="105466" y="70310"/>
                </a:moveTo>
                <a:lnTo>
                  <a:pt x="87888" y="70310"/>
                </a:lnTo>
                <a:close/>
                <a:moveTo>
                  <a:pt x="140621" y="123043"/>
                </a:moveTo>
                <a:lnTo>
                  <a:pt x="140621" y="105466"/>
                </a:lnTo>
                <a:close/>
                <a:moveTo>
                  <a:pt x="140621" y="105466"/>
                </a:moveTo>
                <a:lnTo>
                  <a:pt x="140621" y="105466"/>
                </a:lnTo>
                <a:close/>
              </a:path>
            </a:pathLst>
          </a:custGeom>
          <a:solidFill>
            <a:srgbClr val="FF0000"/>
          </a:solidFill>
          <a:ln w="3175" cap="rnd">
            <a:solidFill>
              <a:srgbClr val="FFFF00"/>
            </a:solidFill>
            <a:prstDash val="solid"/>
            <a:round/>
          </a:ln>
        </p:spPr>
        <p:txBody>
          <a:bodyPr rtlCol="0" anchor="ctr"/>
          <a:lstStyle/>
          <a:p>
            <a:endParaRPr lang="en-US"/>
          </a:p>
        </p:txBody>
      </p:sp>
      <p:sp>
        <p:nvSpPr>
          <p:cNvPr id="33" name="任意多边形: 形状 32">
            <a:extLst>
              <a:ext uri="{FF2B5EF4-FFF2-40B4-BE49-F238E27FC236}">
                <a16:creationId xmlns:a16="http://schemas.microsoft.com/office/drawing/2014/main" id="{14AFA92A-AC4D-B46B-CAA0-7FD30FEB5F40}"/>
              </a:ext>
            </a:extLst>
          </p:cNvPr>
          <p:cNvSpPr/>
          <p:nvPr/>
        </p:nvSpPr>
        <p:spPr>
          <a:xfrm>
            <a:off x="5413229" y="3487452"/>
            <a:ext cx="635194" cy="592848"/>
          </a:xfrm>
          <a:custGeom>
            <a:avLst/>
            <a:gdLst>
              <a:gd name="connsiteX0" fmla="*/ 140621 w 790992"/>
              <a:gd name="connsiteY0" fmla="*/ 105466 h 738259"/>
              <a:gd name="connsiteX1" fmla="*/ 123043 w 790992"/>
              <a:gd name="connsiteY1" fmla="*/ 123043 h 738259"/>
              <a:gd name="connsiteX2" fmla="*/ 70310 w 790992"/>
              <a:gd name="connsiteY2" fmla="*/ 35155 h 738259"/>
              <a:gd name="connsiteX3" fmla="*/ 0 w 790992"/>
              <a:gd name="connsiteY3" fmla="*/ 70310 h 738259"/>
              <a:gd name="connsiteX4" fmla="*/ 123043 w 790992"/>
              <a:gd name="connsiteY4" fmla="*/ 175776 h 738259"/>
              <a:gd name="connsiteX5" fmla="*/ 175776 w 790992"/>
              <a:gd name="connsiteY5" fmla="*/ 175776 h 738259"/>
              <a:gd name="connsiteX6" fmla="*/ 210931 w 790992"/>
              <a:gd name="connsiteY6" fmla="*/ 246087 h 738259"/>
              <a:gd name="connsiteX7" fmla="*/ 246087 w 790992"/>
              <a:gd name="connsiteY7" fmla="*/ 246087 h 738259"/>
              <a:gd name="connsiteX8" fmla="*/ 228509 w 790992"/>
              <a:gd name="connsiteY8" fmla="*/ 333975 h 738259"/>
              <a:gd name="connsiteX9" fmla="*/ 263664 w 790992"/>
              <a:gd name="connsiteY9" fmla="*/ 333975 h 738259"/>
              <a:gd name="connsiteX10" fmla="*/ 298820 w 790992"/>
              <a:gd name="connsiteY10" fmla="*/ 404285 h 738259"/>
              <a:gd name="connsiteX11" fmla="*/ 369130 w 790992"/>
              <a:gd name="connsiteY11" fmla="*/ 369130 h 738259"/>
              <a:gd name="connsiteX12" fmla="*/ 404285 w 790992"/>
              <a:gd name="connsiteY12" fmla="*/ 404285 h 738259"/>
              <a:gd name="connsiteX13" fmla="*/ 386708 w 790992"/>
              <a:gd name="connsiteY13" fmla="*/ 457018 h 738259"/>
              <a:gd name="connsiteX14" fmla="*/ 316397 w 790992"/>
              <a:gd name="connsiteY14" fmla="*/ 421863 h 738259"/>
              <a:gd name="connsiteX15" fmla="*/ 333975 w 790992"/>
              <a:gd name="connsiteY15" fmla="*/ 474596 h 738259"/>
              <a:gd name="connsiteX16" fmla="*/ 281242 w 790992"/>
              <a:gd name="connsiteY16" fmla="*/ 544906 h 738259"/>
              <a:gd name="connsiteX17" fmla="*/ 316397 w 790992"/>
              <a:gd name="connsiteY17" fmla="*/ 580061 h 738259"/>
              <a:gd name="connsiteX18" fmla="*/ 333975 w 790992"/>
              <a:gd name="connsiteY18" fmla="*/ 562484 h 738259"/>
              <a:gd name="connsiteX19" fmla="*/ 333975 w 790992"/>
              <a:gd name="connsiteY19" fmla="*/ 597639 h 738259"/>
              <a:gd name="connsiteX20" fmla="*/ 369130 w 790992"/>
              <a:gd name="connsiteY20" fmla="*/ 597639 h 738259"/>
              <a:gd name="connsiteX21" fmla="*/ 333975 w 790992"/>
              <a:gd name="connsiteY21" fmla="*/ 650372 h 738259"/>
              <a:gd name="connsiteX22" fmla="*/ 439440 w 790992"/>
              <a:gd name="connsiteY22" fmla="*/ 650372 h 738259"/>
              <a:gd name="connsiteX23" fmla="*/ 421863 w 790992"/>
              <a:gd name="connsiteY23" fmla="*/ 667950 h 738259"/>
              <a:gd name="connsiteX24" fmla="*/ 492173 w 790992"/>
              <a:gd name="connsiteY24" fmla="*/ 667950 h 738259"/>
              <a:gd name="connsiteX25" fmla="*/ 597639 w 790992"/>
              <a:gd name="connsiteY25" fmla="*/ 738260 h 738259"/>
              <a:gd name="connsiteX26" fmla="*/ 720682 w 790992"/>
              <a:gd name="connsiteY26" fmla="*/ 597639 h 738259"/>
              <a:gd name="connsiteX27" fmla="*/ 685527 w 790992"/>
              <a:gd name="connsiteY27" fmla="*/ 580061 h 738259"/>
              <a:gd name="connsiteX28" fmla="*/ 703105 w 790992"/>
              <a:gd name="connsiteY28" fmla="*/ 544906 h 738259"/>
              <a:gd name="connsiteX29" fmla="*/ 790993 w 790992"/>
              <a:gd name="connsiteY29" fmla="*/ 597639 h 738259"/>
              <a:gd name="connsiteX30" fmla="*/ 790993 w 790992"/>
              <a:gd name="connsiteY30" fmla="*/ 544906 h 738259"/>
              <a:gd name="connsiteX31" fmla="*/ 650372 w 790992"/>
              <a:gd name="connsiteY31" fmla="*/ 404285 h 738259"/>
              <a:gd name="connsiteX32" fmla="*/ 580061 w 790992"/>
              <a:gd name="connsiteY32" fmla="*/ 175776 h 738259"/>
              <a:gd name="connsiteX33" fmla="*/ 439440 w 790992"/>
              <a:gd name="connsiteY33" fmla="*/ 70310 h 738259"/>
              <a:gd name="connsiteX34" fmla="*/ 404285 w 790992"/>
              <a:gd name="connsiteY34" fmla="*/ 0 h 738259"/>
              <a:gd name="connsiteX35" fmla="*/ 351552 w 790992"/>
              <a:gd name="connsiteY35" fmla="*/ 17578 h 738259"/>
              <a:gd name="connsiteX36" fmla="*/ 298820 w 790992"/>
              <a:gd name="connsiteY36" fmla="*/ 123043 h 738259"/>
              <a:gd name="connsiteX37" fmla="*/ 263664 w 790992"/>
              <a:gd name="connsiteY37" fmla="*/ 123043 h 738259"/>
              <a:gd name="connsiteX38" fmla="*/ 228509 w 790992"/>
              <a:gd name="connsiteY38" fmla="*/ 70310 h 738259"/>
              <a:gd name="connsiteX39" fmla="*/ 193354 w 790992"/>
              <a:gd name="connsiteY39" fmla="*/ 105466 h 738259"/>
              <a:gd name="connsiteX40" fmla="*/ 140621 w 790992"/>
              <a:gd name="connsiteY40" fmla="*/ 105466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90992" h="738259">
                <a:moveTo>
                  <a:pt x="140621" y="105466"/>
                </a:moveTo>
                <a:lnTo>
                  <a:pt x="123043" y="123043"/>
                </a:lnTo>
                <a:lnTo>
                  <a:pt x="70310" y="35155"/>
                </a:lnTo>
                <a:lnTo>
                  <a:pt x="0" y="70310"/>
                </a:lnTo>
                <a:lnTo>
                  <a:pt x="123043" y="175776"/>
                </a:lnTo>
                <a:lnTo>
                  <a:pt x="175776" y="175776"/>
                </a:lnTo>
                <a:lnTo>
                  <a:pt x="210931" y="246087"/>
                </a:lnTo>
                <a:lnTo>
                  <a:pt x="246087" y="246087"/>
                </a:lnTo>
                <a:lnTo>
                  <a:pt x="228509" y="333975"/>
                </a:lnTo>
                <a:lnTo>
                  <a:pt x="263664" y="333975"/>
                </a:lnTo>
                <a:lnTo>
                  <a:pt x="298820" y="404285"/>
                </a:lnTo>
                <a:lnTo>
                  <a:pt x="369130" y="369130"/>
                </a:lnTo>
                <a:lnTo>
                  <a:pt x="404285" y="404285"/>
                </a:lnTo>
                <a:lnTo>
                  <a:pt x="386708" y="457018"/>
                </a:lnTo>
                <a:lnTo>
                  <a:pt x="316397" y="421863"/>
                </a:lnTo>
                <a:lnTo>
                  <a:pt x="333975" y="474596"/>
                </a:lnTo>
                <a:lnTo>
                  <a:pt x="281242" y="544906"/>
                </a:lnTo>
                <a:lnTo>
                  <a:pt x="316397" y="580061"/>
                </a:lnTo>
                <a:lnTo>
                  <a:pt x="333975" y="562484"/>
                </a:lnTo>
                <a:lnTo>
                  <a:pt x="333975" y="597639"/>
                </a:lnTo>
                <a:lnTo>
                  <a:pt x="369130" y="597639"/>
                </a:lnTo>
                <a:lnTo>
                  <a:pt x="333975" y="650372"/>
                </a:lnTo>
                <a:lnTo>
                  <a:pt x="439440" y="650372"/>
                </a:lnTo>
                <a:lnTo>
                  <a:pt x="421863" y="667950"/>
                </a:lnTo>
                <a:lnTo>
                  <a:pt x="492173" y="667950"/>
                </a:lnTo>
                <a:lnTo>
                  <a:pt x="597639" y="738260"/>
                </a:lnTo>
                <a:lnTo>
                  <a:pt x="720682" y="597639"/>
                </a:lnTo>
                <a:lnTo>
                  <a:pt x="685527" y="580061"/>
                </a:lnTo>
                <a:lnTo>
                  <a:pt x="703105" y="544906"/>
                </a:lnTo>
                <a:lnTo>
                  <a:pt x="790993" y="597639"/>
                </a:lnTo>
                <a:lnTo>
                  <a:pt x="790993" y="544906"/>
                </a:lnTo>
                <a:lnTo>
                  <a:pt x="650372" y="404285"/>
                </a:lnTo>
                <a:lnTo>
                  <a:pt x="580061" y="175776"/>
                </a:lnTo>
                <a:lnTo>
                  <a:pt x="439440" y="70310"/>
                </a:lnTo>
                <a:lnTo>
                  <a:pt x="404285" y="0"/>
                </a:lnTo>
                <a:lnTo>
                  <a:pt x="351552" y="17578"/>
                </a:lnTo>
                <a:lnTo>
                  <a:pt x="298820" y="123043"/>
                </a:lnTo>
                <a:lnTo>
                  <a:pt x="263664" y="123043"/>
                </a:lnTo>
                <a:lnTo>
                  <a:pt x="228509" y="70310"/>
                </a:lnTo>
                <a:lnTo>
                  <a:pt x="193354" y="105466"/>
                </a:lnTo>
                <a:lnTo>
                  <a:pt x="140621" y="105466"/>
                </a:lnTo>
                <a:close/>
              </a:path>
            </a:pathLst>
          </a:custGeom>
          <a:solidFill>
            <a:srgbClr val="00B050"/>
          </a:solidFill>
          <a:ln w="3175" cap="rnd">
            <a:solidFill>
              <a:srgbClr val="FFFF00"/>
            </a:solidFill>
            <a:prstDash val="solid"/>
            <a:round/>
          </a:ln>
        </p:spPr>
        <p:txBody>
          <a:bodyPr rtlCol="0" anchor="ctr"/>
          <a:lstStyle/>
          <a:p>
            <a:endParaRPr lang="en-US"/>
          </a:p>
        </p:txBody>
      </p:sp>
      <p:sp>
        <p:nvSpPr>
          <p:cNvPr id="34" name="任意多边形: 形状 33">
            <a:extLst>
              <a:ext uri="{FF2B5EF4-FFF2-40B4-BE49-F238E27FC236}">
                <a16:creationId xmlns:a16="http://schemas.microsoft.com/office/drawing/2014/main" id="{54D996E2-48C6-12B3-6A52-0099C4D01FB6}"/>
              </a:ext>
            </a:extLst>
          </p:cNvPr>
          <p:cNvSpPr/>
          <p:nvPr/>
        </p:nvSpPr>
        <p:spPr>
          <a:xfrm>
            <a:off x="5610845" y="4023840"/>
            <a:ext cx="536387" cy="522271"/>
          </a:xfrm>
          <a:custGeom>
            <a:avLst/>
            <a:gdLst>
              <a:gd name="connsiteX0" fmla="*/ 52733 w 667949"/>
              <a:gd name="connsiteY0" fmla="*/ 474596 h 650371"/>
              <a:gd name="connsiteX1" fmla="*/ 105466 w 667949"/>
              <a:gd name="connsiteY1" fmla="*/ 492173 h 650371"/>
              <a:gd name="connsiteX2" fmla="*/ 105466 w 667949"/>
              <a:gd name="connsiteY2" fmla="*/ 597639 h 650371"/>
              <a:gd name="connsiteX3" fmla="*/ 158199 w 667949"/>
              <a:gd name="connsiteY3" fmla="*/ 615217 h 650371"/>
              <a:gd name="connsiteX4" fmla="*/ 228509 w 667949"/>
              <a:gd name="connsiteY4" fmla="*/ 562484 h 650371"/>
              <a:gd name="connsiteX5" fmla="*/ 246087 w 667949"/>
              <a:gd name="connsiteY5" fmla="*/ 615217 h 650371"/>
              <a:gd name="connsiteX6" fmla="*/ 316397 w 667949"/>
              <a:gd name="connsiteY6" fmla="*/ 597639 h 650371"/>
              <a:gd name="connsiteX7" fmla="*/ 351552 w 667949"/>
              <a:gd name="connsiteY7" fmla="*/ 650372 h 650371"/>
              <a:gd name="connsiteX8" fmla="*/ 369130 w 667949"/>
              <a:gd name="connsiteY8" fmla="*/ 580061 h 650371"/>
              <a:gd name="connsiteX9" fmla="*/ 439440 w 667949"/>
              <a:gd name="connsiteY9" fmla="*/ 544906 h 650371"/>
              <a:gd name="connsiteX10" fmla="*/ 421863 w 667949"/>
              <a:gd name="connsiteY10" fmla="*/ 492173 h 650371"/>
              <a:gd name="connsiteX11" fmla="*/ 439440 w 667949"/>
              <a:gd name="connsiteY11" fmla="*/ 509751 h 650371"/>
              <a:gd name="connsiteX12" fmla="*/ 509751 w 667949"/>
              <a:gd name="connsiteY12" fmla="*/ 474596 h 650371"/>
              <a:gd name="connsiteX13" fmla="*/ 509751 w 667949"/>
              <a:gd name="connsiteY13" fmla="*/ 333975 h 650371"/>
              <a:gd name="connsiteX14" fmla="*/ 562484 w 667949"/>
              <a:gd name="connsiteY14" fmla="*/ 316397 h 650371"/>
              <a:gd name="connsiteX15" fmla="*/ 527329 w 667949"/>
              <a:gd name="connsiteY15" fmla="*/ 246087 h 650371"/>
              <a:gd name="connsiteX16" fmla="*/ 580061 w 667949"/>
              <a:gd name="connsiteY16" fmla="*/ 210931 h 650371"/>
              <a:gd name="connsiteX17" fmla="*/ 509751 w 667949"/>
              <a:gd name="connsiteY17" fmla="*/ 193354 h 650371"/>
              <a:gd name="connsiteX18" fmla="*/ 421863 w 667949"/>
              <a:gd name="connsiteY18" fmla="*/ 105466 h 650371"/>
              <a:gd name="connsiteX19" fmla="*/ 457018 w 667949"/>
              <a:gd name="connsiteY19" fmla="*/ 70310 h 650371"/>
              <a:gd name="connsiteX20" fmla="*/ 404285 w 667949"/>
              <a:gd name="connsiteY20" fmla="*/ 17578 h 650371"/>
              <a:gd name="connsiteX21" fmla="*/ 351552 w 667949"/>
              <a:gd name="connsiteY21" fmla="*/ 70310 h 650371"/>
              <a:gd name="connsiteX22" fmla="*/ 246087 w 667949"/>
              <a:gd name="connsiteY22" fmla="*/ 0 h 650371"/>
              <a:gd name="connsiteX23" fmla="*/ 210931 w 667949"/>
              <a:gd name="connsiteY23" fmla="*/ 70310 h 650371"/>
              <a:gd name="connsiteX24" fmla="*/ 158199 w 667949"/>
              <a:gd name="connsiteY24" fmla="*/ 87888 h 650371"/>
              <a:gd name="connsiteX25" fmla="*/ 193354 w 667949"/>
              <a:gd name="connsiteY25" fmla="*/ 123043 h 650371"/>
              <a:gd name="connsiteX26" fmla="*/ 140621 w 667949"/>
              <a:gd name="connsiteY26" fmla="*/ 140621 h 650371"/>
              <a:gd name="connsiteX27" fmla="*/ 105466 w 667949"/>
              <a:gd name="connsiteY27" fmla="*/ 175776 h 650371"/>
              <a:gd name="connsiteX28" fmla="*/ 123043 w 667949"/>
              <a:gd name="connsiteY28" fmla="*/ 193354 h 650371"/>
              <a:gd name="connsiteX29" fmla="*/ 0 w 667949"/>
              <a:gd name="connsiteY29" fmla="*/ 316397 h 650371"/>
              <a:gd name="connsiteX30" fmla="*/ 0 w 667949"/>
              <a:gd name="connsiteY30" fmla="*/ 351552 h 650371"/>
              <a:gd name="connsiteX31" fmla="*/ 52733 w 667949"/>
              <a:gd name="connsiteY31" fmla="*/ 404285 h 650371"/>
              <a:gd name="connsiteX32" fmla="*/ 52733 w 667949"/>
              <a:gd name="connsiteY32" fmla="*/ 457018 h 650371"/>
              <a:gd name="connsiteX33" fmla="*/ 580061 w 667949"/>
              <a:gd name="connsiteY33" fmla="*/ 193354 h 650371"/>
              <a:gd name="connsiteX34" fmla="*/ 597639 w 667949"/>
              <a:gd name="connsiteY34" fmla="*/ 210931 h 650371"/>
              <a:gd name="connsiteX35" fmla="*/ 597639 w 667949"/>
              <a:gd name="connsiteY35" fmla="*/ 175776 h 650371"/>
              <a:gd name="connsiteX36" fmla="*/ 562484 w 667949"/>
              <a:gd name="connsiteY36" fmla="*/ 158199 h 650371"/>
              <a:gd name="connsiteX37" fmla="*/ 580061 w 667949"/>
              <a:gd name="connsiteY37" fmla="*/ 193354 h 650371"/>
              <a:gd name="connsiteX38" fmla="*/ 580061 w 667949"/>
              <a:gd name="connsiteY38" fmla="*/ 158199 h 650371"/>
              <a:gd name="connsiteX39" fmla="*/ 580061 w 667949"/>
              <a:gd name="connsiteY39" fmla="*/ 175776 h 650371"/>
              <a:gd name="connsiteX40" fmla="*/ 597639 w 667949"/>
              <a:gd name="connsiteY40" fmla="*/ 246087 h 650371"/>
              <a:gd name="connsiteX41" fmla="*/ 597639 w 667949"/>
              <a:gd name="connsiteY41" fmla="*/ 246087 h 650371"/>
              <a:gd name="connsiteX42" fmla="*/ 615217 w 667949"/>
              <a:gd name="connsiteY42" fmla="*/ 70310 h 650371"/>
              <a:gd name="connsiteX43" fmla="*/ 615217 w 667949"/>
              <a:gd name="connsiteY43" fmla="*/ 70310 h 650371"/>
              <a:gd name="connsiteX44" fmla="*/ 580061 w 667949"/>
              <a:gd name="connsiteY44" fmla="*/ 140621 h 650371"/>
              <a:gd name="connsiteX45" fmla="*/ 597639 w 667949"/>
              <a:gd name="connsiteY45" fmla="*/ 158199 h 650371"/>
              <a:gd name="connsiteX46" fmla="*/ 580061 w 667949"/>
              <a:gd name="connsiteY46" fmla="*/ 140621 h 650371"/>
              <a:gd name="connsiteX47" fmla="*/ 597639 w 667949"/>
              <a:gd name="connsiteY47" fmla="*/ 158199 h 650371"/>
              <a:gd name="connsiteX48" fmla="*/ 597639 w 667949"/>
              <a:gd name="connsiteY48" fmla="*/ 140621 h 650371"/>
              <a:gd name="connsiteX49" fmla="*/ 562484 w 667949"/>
              <a:gd name="connsiteY49" fmla="*/ 333975 h 650371"/>
              <a:gd name="connsiteX50" fmla="*/ 562484 w 667949"/>
              <a:gd name="connsiteY50" fmla="*/ 316397 h 650371"/>
              <a:gd name="connsiteX51" fmla="*/ 615217 w 667949"/>
              <a:gd name="connsiteY51" fmla="*/ 210931 h 650371"/>
              <a:gd name="connsiteX52" fmla="*/ 615217 w 667949"/>
              <a:gd name="connsiteY52" fmla="*/ 210931 h 650371"/>
              <a:gd name="connsiteX53" fmla="*/ 615217 w 667949"/>
              <a:gd name="connsiteY53" fmla="*/ 123043 h 650371"/>
              <a:gd name="connsiteX54" fmla="*/ 615217 w 667949"/>
              <a:gd name="connsiteY54" fmla="*/ 123043 h 650371"/>
              <a:gd name="connsiteX55" fmla="*/ 527329 w 667949"/>
              <a:gd name="connsiteY55" fmla="*/ 386708 h 650371"/>
              <a:gd name="connsiteX56" fmla="*/ 544906 w 667949"/>
              <a:gd name="connsiteY56" fmla="*/ 386708 h 650371"/>
              <a:gd name="connsiteX57" fmla="*/ 597639 w 667949"/>
              <a:gd name="connsiteY57" fmla="*/ 210931 h 650371"/>
              <a:gd name="connsiteX58" fmla="*/ 597639 w 667949"/>
              <a:gd name="connsiteY58" fmla="*/ 228509 h 650371"/>
              <a:gd name="connsiteX59" fmla="*/ 527329 w 667949"/>
              <a:gd name="connsiteY59" fmla="*/ 333975 h 650371"/>
              <a:gd name="connsiteX60" fmla="*/ 527329 w 667949"/>
              <a:gd name="connsiteY60" fmla="*/ 333975 h 650371"/>
              <a:gd name="connsiteX61" fmla="*/ 439440 w 667949"/>
              <a:gd name="connsiteY61" fmla="*/ 580061 h 650371"/>
              <a:gd name="connsiteX62" fmla="*/ 439440 w 667949"/>
              <a:gd name="connsiteY62" fmla="*/ 580061 h 650371"/>
              <a:gd name="connsiteX63" fmla="*/ 544906 w 667949"/>
              <a:gd name="connsiteY63" fmla="*/ 70310 h 650371"/>
              <a:gd name="connsiteX64" fmla="*/ 562484 w 667949"/>
              <a:gd name="connsiteY64" fmla="*/ 87888 h 650371"/>
              <a:gd name="connsiteX65" fmla="*/ 544906 w 667949"/>
              <a:gd name="connsiteY65" fmla="*/ 70310 h 650371"/>
              <a:gd name="connsiteX66" fmla="*/ 544906 w 667949"/>
              <a:gd name="connsiteY66" fmla="*/ 439440 h 650371"/>
              <a:gd name="connsiteX67" fmla="*/ 544906 w 667949"/>
              <a:gd name="connsiteY67" fmla="*/ 439440 h 650371"/>
              <a:gd name="connsiteX68" fmla="*/ 580061 w 667949"/>
              <a:gd name="connsiteY68" fmla="*/ 246087 h 650371"/>
              <a:gd name="connsiteX69" fmla="*/ 562484 w 667949"/>
              <a:gd name="connsiteY69" fmla="*/ 228509 h 650371"/>
              <a:gd name="connsiteX70" fmla="*/ 580061 w 667949"/>
              <a:gd name="connsiteY70" fmla="*/ 246087 h 650371"/>
              <a:gd name="connsiteX71" fmla="*/ 615217 w 667949"/>
              <a:gd name="connsiteY71" fmla="*/ 193354 h 650371"/>
              <a:gd name="connsiteX72" fmla="*/ 615217 w 667949"/>
              <a:gd name="connsiteY72" fmla="*/ 210931 h 650371"/>
              <a:gd name="connsiteX73" fmla="*/ 632794 w 667949"/>
              <a:gd name="connsiteY73" fmla="*/ 87888 h 650371"/>
              <a:gd name="connsiteX74" fmla="*/ 632794 w 667949"/>
              <a:gd name="connsiteY74" fmla="*/ 87888 h 650371"/>
              <a:gd name="connsiteX75" fmla="*/ 544906 w 667949"/>
              <a:gd name="connsiteY75" fmla="*/ 439440 h 650371"/>
              <a:gd name="connsiteX76" fmla="*/ 544906 w 667949"/>
              <a:gd name="connsiteY76" fmla="*/ 439440 h 650371"/>
              <a:gd name="connsiteX77" fmla="*/ 562484 w 667949"/>
              <a:gd name="connsiteY77" fmla="*/ 158199 h 650371"/>
              <a:gd name="connsiteX78" fmla="*/ 562484 w 667949"/>
              <a:gd name="connsiteY78" fmla="*/ 158199 h 650371"/>
              <a:gd name="connsiteX79" fmla="*/ 615217 w 667949"/>
              <a:gd name="connsiteY79" fmla="*/ 193354 h 650371"/>
              <a:gd name="connsiteX80" fmla="*/ 615217 w 667949"/>
              <a:gd name="connsiteY80" fmla="*/ 193354 h 650371"/>
              <a:gd name="connsiteX81" fmla="*/ 527329 w 667949"/>
              <a:gd name="connsiteY81" fmla="*/ 193354 h 650371"/>
              <a:gd name="connsiteX82" fmla="*/ 544906 w 667949"/>
              <a:gd name="connsiteY82" fmla="*/ 175776 h 650371"/>
              <a:gd name="connsiteX83" fmla="*/ 527329 w 667949"/>
              <a:gd name="connsiteY83" fmla="*/ 193354 h 650371"/>
              <a:gd name="connsiteX84" fmla="*/ 421863 w 667949"/>
              <a:gd name="connsiteY84" fmla="*/ 597639 h 650371"/>
              <a:gd name="connsiteX85" fmla="*/ 421863 w 667949"/>
              <a:gd name="connsiteY85" fmla="*/ 597639 h 650371"/>
              <a:gd name="connsiteX86" fmla="*/ 544906 w 667949"/>
              <a:gd name="connsiteY86" fmla="*/ 316397 h 650371"/>
              <a:gd name="connsiteX87" fmla="*/ 562484 w 667949"/>
              <a:gd name="connsiteY87" fmla="*/ 333975 h 650371"/>
              <a:gd name="connsiteX88" fmla="*/ 544906 w 667949"/>
              <a:gd name="connsiteY88" fmla="*/ 316397 h 650371"/>
              <a:gd name="connsiteX89" fmla="*/ 562484 w 667949"/>
              <a:gd name="connsiteY89" fmla="*/ 228509 h 650371"/>
              <a:gd name="connsiteX90" fmla="*/ 562484 w 667949"/>
              <a:gd name="connsiteY90" fmla="*/ 246087 h 650371"/>
              <a:gd name="connsiteX91" fmla="*/ 544906 w 667949"/>
              <a:gd name="connsiteY91" fmla="*/ 175776 h 650371"/>
              <a:gd name="connsiteX92" fmla="*/ 544906 w 667949"/>
              <a:gd name="connsiteY92" fmla="*/ 175776 h 650371"/>
              <a:gd name="connsiteX93" fmla="*/ 544906 w 667949"/>
              <a:gd name="connsiteY93" fmla="*/ 140621 h 650371"/>
              <a:gd name="connsiteX94" fmla="*/ 544906 w 667949"/>
              <a:gd name="connsiteY94" fmla="*/ 140621 h 650371"/>
              <a:gd name="connsiteX95" fmla="*/ 580061 w 667949"/>
              <a:gd name="connsiteY95" fmla="*/ 193354 h 650371"/>
              <a:gd name="connsiteX96" fmla="*/ 580061 w 667949"/>
              <a:gd name="connsiteY96" fmla="*/ 193354 h 650371"/>
              <a:gd name="connsiteX97" fmla="*/ 597639 w 667949"/>
              <a:gd name="connsiteY97" fmla="*/ 246087 h 650371"/>
              <a:gd name="connsiteX98" fmla="*/ 597639 w 667949"/>
              <a:gd name="connsiteY98" fmla="*/ 228509 h 650371"/>
              <a:gd name="connsiteX99" fmla="*/ 439440 w 667949"/>
              <a:gd name="connsiteY99" fmla="*/ 544906 h 650371"/>
              <a:gd name="connsiteX100" fmla="*/ 439440 w 667949"/>
              <a:gd name="connsiteY100" fmla="*/ 544906 h 650371"/>
              <a:gd name="connsiteX101" fmla="*/ 667950 w 667949"/>
              <a:gd name="connsiteY101" fmla="*/ 175776 h 650371"/>
              <a:gd name="connsiteX102" fmla="*/ 667950 w 667949"/>
              <a:gd name="connsiteY102" fmla="*/ 175776 h 650371"/>
              <a:gd name="connsiteX103" fmla="*/ 597639 w 667949"/>
              <a:gd name="connsiteY103" fmla="*/ 140621 h 650371"/>
              <a:gd name="connsiteX104" fmla="*/ 597639 w 667949"/>
              <a:gd name="connsiteY104" fmla="*/ 140621 h 650371"/>
              <a:gd name="connsiteX105" fmla="*/ 597639 w 667949"/>
              <a:gd name="connsiteY105" fmla="*/ 210931 h 650371"/>
              <a:gd name="connsiteX106" fmla="*/ 597639 w 667949"/>
              <a:gd name="connsiteY106" fmla="*/ 210931 h 650371"/>
              <a:gd name="connsiteX107" fmla="*/ 667950 w 667949"/>
              <a:gd name="connsiteY107" fmla="*/ 70310 h 650371"/>
              <a:gd name="connsiteX108" fmla="*/ 667950 w 667949"/>
              <a:gd name="connsiteY108" fmla="*/ 70310 h 650371"/>
              <a:gd name="connsiteX109" fmla="*/ 421863 w 667949"/>
              <a:gd name="connsiteY109" fmla="*/ 527329 h 650371"/>
              <a:gd name="connsiteX110" fmla="*/ 439440 w 667949"/>
              <a:gd name="connsiteY110" fmla="*/ 509751 h 650371"/>
              <a:gd name="connsiteX111" fmla="*/ 421863 w 667949"/>
              <a:gd name="connsiteY111" fmla="*/ 527329 h 650371"/>
              <a:gd name="connsiteX112" fmla="*/ 439440 w 667949"/>
              <a:gd name="connsiteY112" fmla="*/ 527329 h 650371"/>
              <a:gd name="connsiteX113" fmla="*/ 457018 w 667949"/>
              <a:gd name="connsiteY113" fmla="*/ 509751 h 650371"/>
              <a:gd name="connsiteX114" fmla="*/ 439440 w 667949"/>
              <a:gd name="connsiteY114" fmla="*/ 527329 h 650371"/>
              <a:gd name="connsiteX115" fmla="*/ 615217 w 667949"/>
              <a:gd name="connsiteY115" fmla="*/ 193354 h 650371"/>
              <a:gd name="connsiteX116" fmla="*/ 615217 w 667949"/>
              <a:gd name="connsiteY116" fmla="*/ 193354 h 650371"/>
              <a:gd name="connsiteX117" fmla="*/ 667950 w 667949"/>
              <a:gd name="connsiteY117" fmla="*/ 70310 h 650371"/>
              <a:gd name="connsiteX118" fmla="*/ 667950 w 667949"/>
              <a:gd name="connsiteY118" fmla="*/ 70310 h 650371"/>
              <a:gd name="connsiteX119" fmla="*/ 580061 w 667949"/>
              <a:gd name="connsiteY119" fmla="*/ 193354 h 650371"/>
              <a:gd name="connsiteX120" fmla="*/ 597639 w 667949"/>
              <a:gd name="connsiteY120" fmla="*/ 193354 h 650371"/>
              <a:gd name="connsiteX121" fmla="*/ 562484 w 667949"/>
              <a:gd name="connsiteY121" fmla="*/ 193354 h 650371"/>
              <a:gd name="connsiteX122" fmla="*/ 562484 w 667949"/>
              <a:gd name="connsiteY122" fmla="*/ 193354 h 650371"/>
              <a:gd name="connsiteX123" fmla="*/ 421863 w 667949"/>
              <a:gd name="connsiteY123" fmla="*/ 527329 h 650371"/>
              <a:gd name="connsiteX124" fmla="*/ 421863 w 667949"/>
              <a:gd name="connsiteY124" fmla="*/ 509751 h 650371"/>
              <a:gd name="connsiteX125" fmla="*/ 615217 w 667949"/>
              <a:gd name="connsiteY125" fmla="*/ 210931 h 650371"/>
              <a:gd name="connsiteX126" fmla="*/ 615217 w 667949"/>
              <a:gd name="connsiteY126" fmla="*/ 210931 h 650371"/>
              <a:gd name="connsiteX127" fmla="*/ 580061 w 667949"/>
              <a:gd name="connsiteY127" fmla="*/ 193354 h 650371"/>
              <a:gd name="connsiteX128" fmla="*/ 580061 w 667949"/>
              <a:gd name="connsiteY128" fmla="*/ 193354 h 65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67949" h="650371">
                <a:moveTo>
                  <a:pt x="52733" y="474596"/>
                </a:moveTo>
                <a:lnTo>
                  <a:pt x="105466" y="492173"/>
                </a:lnTo>
                <a:lnTo>
                  <a:pt x="105466" y="597639"/>
                </a:lnTo>
                <a:lnTo>
                  <a:pt x="158199" y="615217"/>
                </a:lnTo>
                <a:lnTo>
                  <a:pt x="228509" y="562484"/>
                </a:lnTo>
                <a:lnTo>
                  <a:pt x="246087" y="615217"/>
                </a:lnTo>
                <a:lnTo>
                  <a:pt x="316397" y="597639"/>
                </a:lnTo>
                <a:lnTo>
                  <a:pt x="351552" y="650372"/>
                </a:lnTo>
                <a:lnTo>
                  <a:pt x="369130" y="580061"/>
                </a:lnTo>
                <a:lnTo>
                  <a:pt x="439440" y="544906"/>
                </a:lnTo>
                <a:lnTo>
                  <a:pt x="421863" y="492173"/>
                </a:lnTo>
                <a:lnTo>
                  <a:pt x="439440" y="509751"/>
                </a:lnTo>
                <a:lnTo>
                  <a:pt x="509751" y="474596"/>
                </a:lnTo>
                <a:lnTo>
                  <a:pt x="509751" y="333975"/>
                </a:lnTo>
                <a:lnTo>
                  <a:pt x="562484" y="316397"/>
                </a:lnTo>
                <a:lnTo>
                  <a:pt x="527329" y="246087"/>
                </a:lnTo>
                <a:lnTo>
                  <a:pt x="580061" y="210931"/>
                </a:lnTo>
                <a:lnTo>
                  <a:pt x="509751" y="193354"/>
                </a:lnTo>
                <a:lnTo>
                  <a:pt x="421863" y="105466"/>
                </a:lnTo>
                <a:lnTo>
                  <a:pt x="457018" y="70310"/>
                </a:lnTo>
                <a:lnTo>
                  <a:pt x="404285" y="17578"/>
                </a:lnTo>
                <a:lnTo>
                  <a:pt x="351552" y="70310"/>
                </a:lnTo>
                <a:lnTo>
                  <a:pt x="246087" y="0"/>
                </a:lnTo>
                <a:lnTo>
                  <a:pt x="210931" y="70310"/>
                </a:lnTo>
                <a:lnTo>
                  <a:pt x="158199" y="87888"/>
                </a:lnTo>
                <a:lnTo>
                  <a:pt x="193354" y="123043"/>
                </a:lnTo>
                <a:lnTo>
                  <a:pt x="140621" y="140621"/>
                </a:lnTo>
                <a:lnTo>
                  <a:pt x="105466" y="175776"/>
                </a:lnTo>
                <a:lnTo>
                  <a:pt x="123043" y="193354"/>
                </a:lnTo>
                <a:lnTo>
                  <a:pt x="0" y="316397"/>
                </a:lnTo>
                <a:lnTo>
                  <a:pt x="0" y="351552"/>
                </a:lnTo>
                <a:lnTo>
                  <a:pt x="52733" y="404285"/>
                </a:lnTo>
                <a:lnTo>
                  <a:pt x="52733" y="457018"/>
                </a:lnTo>
                <a:close/>
                <a:moveTo>
                  <a:pt x="580061" y="193354"/>
                </a:moveTo>
                <a:lnTo>
                  <a:pt x="597639" y="210931"/>
                </a:lnTo>
                <a:lnTo>
                  <a:pt x="597639" y="175776"/>
                </a:lnTo>
                <a:lnTo>
                  <a:pt x="562484" y="158199"/>
                </a:lnTo>
                <a:lnTo>
                  <a:pt x="580061" y="193354"/>
                </a:lnTo>
                <a:close/>
                <a:moveTo>
                  <a:pt x="580061" y="158199"/>
                </a:moveTo>
                <a:lnTo>
                  <a:pt x="580061" y="175776"/>
                </a:lnTo>
                <a:close/>
                <a:moveTo>
                  <a:pt x="597639" y="246087"/>
                </a:moveTo>
                <a:lnTo>
                  <a:pt x="597639" y="246087"/>
                </a:lnTo>
                <a:close/>
                <a:moveTo>
                  <a:pt x="615217" y="70310"/>
                </a:moveTo>
                <a:lnTo>
                  <a:pt x="615217" y="70310"/>
                </a:lnTo>
                <a:close/>
                <a:moveTo>
                  <a:pt x="580061" y="140621"/>
                </a:moveTo>
                <a:lnTo>
                  <a:pt x="597639" y="158199"/>
                </a:lnTo>
                <a:lnTo>
                  <a:pt x="580061" y="140621"/>
                </a:lnTo>
                <a:close/>
                <a:moveTo>
                  <a:pt x="597639" y="158199"/>
                </a:moveTo>
                <a:lnTo>
                  <a:pt x="597639" y="140621"/>
                </a:lnTo>
                <a:close/>
                <a:moveTo>
                  <a:pt x="562484" y="333975"/>
                </a:moveTo>
                <a:lnTo>
                  <a:pt x="562484" y="316397"/>
                </a:lnTo>
                <a:close/>
                <a:moveTo>
                  <a:pt x="615217" y="210931"/>
                </a:moveTo>
                <a:lnTo>
                  <a:pt x="615217" y="210931"/>
                </a:lnTo>
                <a:close/>
                <a:moveTo>
                  <a:pt x="615217" y="123043"/>
                </a:moveTo>
                <a:lnTo>
                  <a:pt x="615217" y="123043"/>
                </a:lnTo>
                <a:close/>
                <a:moveTo>
                  <a:pt x="527329" y="386708"/>
                </a:moveTo>
                <a:lnTo>
                  <a:pt x="544906" y="386708"/>
                </a:lnTo>
                <a:close/>
                <a:moveTo>
                  <a:pt x="597639" y="210931"/>
                </a:moveTo>
                <a:lnTo>
                  <a:pt x="597639" y="228509"/>
                </a:lnTo>
                <a:close/>
                <a:moveTo>
                  <a:pt x="527329" y="333975"/>
                </a:moveTo>
                <a:lnTo>
                  <a:pt x="527329" y="333975"/>
                </a:lnTo>
                <a:close/>
                <a:moveTo>
                  <a:pt x="439440" y="580061"/>
                </a:moveTo>
                <a:lnTo>
                  <a:pt x="439440" y="580061"/>
                </a:lnTo>
                <a:close/>
                <a:moveTo>
                  <a:pt x="544906" y="70310"/>
                </a:moveTo>
                <a:lnTo>
                  <a:pt x="562484" y="87888"/>
                </a:lnTo>
                <a:lnTo>
                  <a:pt x="544906" y="70310"/>
                </a:lnTo>
                <a:close/>
                <a:moveTo>
                  <a:pt x="544906" y="439440"/>
                </a:moveTo>
                <a:lnTo>
                  <a:pt x="544906" y="439440"/>
                </a:lnTo>
                <a:close/>
                <a:moveTo>
                  <a:pt x="580061" y="246087"/>
                </a:moveTo>
                <a:lnTo>
                  <a:pt x="562484" y="228509"/>
                </a:lnTo>
                <a:lnTo>
                  <a:pt x="580061" y="246087"/>
                </a:lnTo>
                <a:close/>
                <a:moveTo>
                  <a:pt x="615217" y="193354"/>
                </a:moveTo>
                <a:lnTo>
                  <a:pt x="615217" y="210931"/>
                </a:lnTo>
                <a:close/>
                <a:moveTo>
                  <a:pt x="632794" y="87888"/>
                </a:moveTo>
                <a:lnTo>
                  <a:pt x="632794" y="87888"/>
                </a:lnTo>
                <a:close/>
                <a:moveTo>
                  <a:pt x="544906" y="439440"/>
                </a:moveTo>
                <a:lnTo>
                  <a:pt x="544906" y="439440"/>
                </a:lnTo>
                <a:close/>
                <a:moveTo>
                  <a:pt x="562484" y="158199"/>
                </a:moveTo>
                <a:lnTo>
                  <a:pt x="562484" y="158199"/>
                </a:lnTo>
                <a:close/>
                <a:moveTo>
                  <a:pt x="615217" y="193354"/>
                </a:moveTo>
                <a:lnTo>
                  <a:pt x="615217" y="193354"/>
                </a:lnTo>
                <a:close/>
                <a:moveTo>
                  <a:pt x="527329" y="193354"/>
                </a:moveTo>
                <a:lnTo>
                  <a:pt x="544906" y="175776"/>
                </a:lnTo>
                <a:lnTo>
                  <a:pt x="527329" y="193354"/>
                </a:lnTo>
                <a:close/>
                <a:moveTo>
                  <a:pt x="421863" y="597639"/>
                </a:moveTo>
                <a:lnTo>
                  <a:pt x="421863" y="597639"/>
                </a:lnTo>
                <a:close/>
                <a:moveTo>
                  <a:pt x="544906" y="316397"/>
                </a:moveTo>
                <a:lnTo>
                  <a:pt x="562484" y="333975"/>
                </a:lnTo>
                <a:lnTo>
                  <a:pt x="544906" y="316397"/>
                </a:lnTo>
                <a:close/>
                <a:moveTo>
                  <a:pt x="562484" y="228509"/>
                </a:moveTo>
                <a:lnTo>
                  <a:pt x="562484" y="246087"/>
                </a:lnTo>
                <a:close/>
                <a:moveTo>
                  <a:pt x="544906" y="175776"/>
                </a:moveTo>
                <a:lnTo>
                  <a:pt x="544906" y="175776"/>
                </a:lnTo>
                <a:close/>
                <a:moveTo>
                  <a:pt x="544906" y="140621"/>
                </a:moveTo>
                <a:lnTo>
                  <a:pt x="544906" y="140621"/>
                </a:lnTo>
                <a:close/>
                <a:moveTo>
                  <a:pt x="580061" y="193354"/>
                </a:moveTo>
                <a:lnTo>
                  <a:pt x="580061" y="193354"/>
                </a:lnTo>
                <a:close/>
                <a:moveTo>
                  <a:pt x="597639" y="246087"/>
                </a:moveTo>
                <a:lnTo>
                  <a:pt x="597639" y="228509"/>
                </a:lnTo>
                <a:close/>
                <a:moveTo>
                  <a:pt x="439440" y="544906"/>
                </a:moveTo>
                <a:lnTo>
                  <a:pt x="439440" y="544906"/>
                </a:lnTo>
                <a:close/>
                <a:moveTo>
                  <a:pt x="667950" y="175776"/>
                </a:moveTo>
                <a:lnTo>
                  <a:pt x="667950" y="175776"/>
                </a:lnTo>
                <a:close/>
                <a:moveTo>
                  <a:pt x="597639" y="140621"/>
                </a:moveTo>
                <a:lnTo>
                  <a:pt x="597639" y="140621"/>
                </a:lnTo>
                <a:close/>
                <a:moveTo>
                  <a:pt x="597639" y="210931"/>
                </a:moveTo>
                <a:lnTo>
                  <a:pt x="597639" y="210931"/>
                </a:lnTo>
                <a:close/>
                <a:moveTo>
                  <a:pt x="667950" y="70310"/>
                </a:moveTo>
                <a:lnTo>
                  <a:pt x="667950" y="70310"/>
                </a:lnTo>
                <a:close/>
                <a:moveTo>
                  <a:pt x="421863" y="527329"/>
                </a:moveTo>
                <a:lnTo>
                  <a:pt x="439440" y="509751"/>
                </a:lnTo>
                <a:lnTo>
                  <a:pt x="421863" y="527329"/>
                </a:lnTo>
                <a:close/>
                <a:moveTo>
                  <a:pt x="439440" y="527329"/>
                </a:moveTo>
                <a:lnTo>
                  <a:pt x="457018" y="509751"/>
                </a:lnTo>
                <a:lnTo>
                  <a:pt x="439440" y="527329"/>
                </a:lnTo>
                <a:close/>
                <a:moveTo>
                  <a:pt x="615217" y="193354"/>
                </a:moveTo>
                <a:lnTo>
                  <a:pt x="615217" y="193354"/>
                </a:lnTo>
                <a:close/>
                <a:moveTo>
                  <a:pt x="667950" y="70310"/>
                </a:moveTo>
                <a:lnTo>
                  <a:pt x="667950" y="70310"/>
                </a:lnTo>
                <a:close/>
                <a:moveTo>
                  <a:pt x="580061" y="193354"/>
                </a:moveTo>
                <a:lnTo>
                  <a:pt x="597639" y="193354"/>
                </a:lnTo>
                <a:close/>
                <a:moveTo>
                  <a:pt x="562484" y="193354"/>
                </a:moveTo>
                <a:lnTo>
                  <a:pt x="562484" y="193354"/>
                </a:lnTo>
                <a:close/>
                <a:moveTo>
                  <a:pt x="421863" y="527329"/>
                </a:moveTo>
                <a:lnTo>
                  <a:pt x="421863" y="509751"/>
                </a:lnTo>
                <a:close/>
                <a:moveTo>
                  <a:pt x="615217" y="210931"/>
                </a:moveTo>
                <a:lnTo>
                  <a:pt x="615217" y="210931"/>
                </a:lnTo>
                <a:close/>
                <a:moveTo>
                  <a:pt x="580061" y="193354"/>
                </a:moveTo>
                <a:lnTo>
                  <a:pt x="580061" y="193354"/>
                </a:lnTo>
                <a:close/>
              </a:path>
            </a:pathLst>
          </a:custGeom>
          <a:solidFill>
            <a:srgbClr val="00B050"/>
          </a:solidFill>
          <a:ln w="3175" cap="rnd">
            <a:solidFill>
              <a:srgbClr val="FFFF00"/>
            </a:solidFill>
            <a:prstDash val="solid"/>
            <a:round/>
          </a:ln>
        </p:spPr>
        <p:txBody>
          <a:bodyPr rtlCol="0" anchor="ctr"/>
          <a:lstStyle/>
          <a:p>
            <a:endParaRPr lang="en-US"/>
          </a:p>
        </p:txBody>
      </p:sp>
      <p:sp>
        <p:nvSpPr>
          <p:cNvPr id="35" name="任意多边形: 形状 34">
            <a:extLst>
              <a:ext uri="{FF2B5EF4-FFF2-40B4-BE49-F238E27FC236}">
                <a16:creationId xmlns:a16="http://schemas.microsoft.com/office/drawing/2014/main" id="{41EEF9E8-3C70-F62D-C231-F88792037EB7}"/>
              </a:ext>
            </a:extLst>
          </p:cNvPr>
          <p:cNvSpPr/>
          <p:nvPr/>
        </p:nvSpPr>
        <p:spPr>
          <a:xfrm>
            <a:off x="5243843" y="3558030"/>
            <a:ext cx="550502" cy="691657"/>
          </a:xfrm>
          <a:custGeom>
            <a:avLst/>
            <a:gdLst>
              <a:gd name="connsiteX0" fmla="*/ 246087 w 685527"/>
              <a:gd name="connsiteY0" fmla="*/ 105466 h 861303"/>
              <a:gd name="connsiteX1" fmla="*/ 263664 w 685527"/>
              <a:gd name="connsiteY1" fmla="*/ 123043 h 861303"/>
              <a:gd name="connsiteX2" fmla="*/ 193354 w 685527"/>
              <a:gd name="connsiteY2" fmla="*/ 158199 h 861303"/>
              <a:gd name="connsiteX3" fmla="*/ 123043 w 685527"/>
              <a:gd name="connsiteY3" fmla="*/ 87888 h 861303"/>
              <a:gd name="connsiteX4" fmla="*/ 123043 w 685527"/>
              <a:gd name="connsiteY4" fmla="*/ 175776 h 861303"/>
              <a:gd name="connsiteX5" fmla="*/ 87888 w 685527"/>
              <a:gd name="connsiteY5" fmla="*/ 175776 h 861303"/>
              <a:gd name="connsiteX6" fmla="*/ 70310 w 685527"/>
              <a:gd name="connsiteY6" fmla="*/ 228509 h 861303"/>
              <a:gd name="connsiteX7" fmla="*/ 0 w 685527"/>
              <a:gd name="connsiteY7" fmla="*/ 263664 h 861303"/>
              <a:gd name="connsiteX8" fmla="*/ 52733 w 685527"/>
              <a:gd name="connsiteY8" fmla="*/ 316397 h 861303"/>
              <a:gd name="connsiteX9" fmla="*/ 52733 w 685527"/>
              <a:gd name="connsiteY9" fmla="*/ 351552 h 861303"/>
              <a:gd name="connsiteX10" fmla="*/ 158199 w 685527"/>
              <a:gd name="connsiteY10" fmla="*/ 351552 h 861303"/>
              <a:gd name="connsiteX11" fmla="*/ 158199 w 685527"/>
              <a:gd name="connsiteY11" fmla="*/ 474596 h 861303"/>
              <a:gd name="connsiteX12" fmla="*/ 123043 w 685527"/>
              <a:gd name="connsiteY12" fmla="*/ 474596 h 861303"/>
              <a:gd name="connsiteX13" fmla="*/ 70310 w 685527"/>
              <a:gd name="connsiteY13" fmla="*/ 527329 h 861303"/>
              <a:gd name="connsiteX14" fmla="*/ 140621 w 685527"/>
              <a:gd name="connsiteY14" fmla="*/ 597639 h 861303"/>
              <a:gd name="connsiteX15" fmla="*/ 175776 w 685527"/>
              <a:gd name="connsiteY15" fmla="*/ 597639 h 861303"/>
              <a:gd name="connsiteX16" fmla="*/ 123043 w 685527"/>
              <a:gd name="connsiteY16" fmla="*/ 667950 h 861303"/>
              <a:gd name="connsiteX17" fmla="*/ 193354 w 685527"/>
              <a:gd name="connsiteY17" fmla="*/ 808570 h 861303"/>
              <a:gd name="connsiteX18" fmla="*/ 246087 w 685527"/>
              <a:gd name="connsiteY18" fmla="*/ 790993 h 861303"/>
              <a:gd name="connsiteX19" fmla="*/ 246087 w 685527"/>
              <a:gd name="connsiteY19" fmla="*/ 755838 h 861303"/>
              <a:gd name="connsiteX20" fmla="*/ 298820 w 685527"/>
              <a:gd name="connsiteY20" fmla="*/ 790993 h 861303"/>
              <a:gd name="connsiteX21" fmla="*/ 263664 w 685527"/>
              <a:gd name="connsiteY21" fmla="*/ 826148 h 861303"/>
              <a:gd name="connsiteX22" fmla="*/ 281242 w 685527"/>
              <a:gd name="connsiteY22" fmla="*/ 843726 h 861303"/>
              <a:gd name="connsiteX23" fmla="*/ 333975 w 685527"/>
              <a:gd name="connsiteY23" fmla="*/ 790993 h 861303"/>
              <a:gd name="connsiteX24" fmla="*/ 369130 w 685527"/>
              <a:gd name="connsiteY24" fmla="*/ 790993 h 861303"/>
              <a:gd name="connsiteX25" fmla="*/ 386708 w 685527"/>
              <a:gd name="connsiteY25" fmla="*/ 843726 h 861303"/>
              <a:gd name="connsiteX26" fmla="*/ 509751 w 685527"/>
              <a:gd name="connsiteY26" fmla="*/ 861303 h 861303"/>
              <a:gd name="connsiteX27" fmla="*/ 580061 w 685527"/>
              <a:gd name="connsiteY27" fmla="*/ 773415 h 861303"/>
              <a:gd name="connsiteX28" fmla="*/ 562484 w 685527"/>
              <a:gd name="connsiteY28" fmla="*/ 755838 h 861303"/>
              <a:gd name="connsiteX29" fmla="*/ 650372 w 685527"/>
              <a:gd name="connsiteY29" fmla="*/ 703105 h 861303"/>
              <a:gd name="connsiteX30" fmla="*/ 615217 w 685527"/>
              <a:gd name="connsiteY30" fmla="*/ 667950 h 861303"/>
              <a:gd name="connsiteX31" fmla="*/ 650372 w 685527"/>
              <a:gd name="connsiteY31" fmla="*/ 667950 h 861303"/>
              <a:gd name="connsiteX32" fmla="*/ 685527 w 685527"/>
              <a:gd name="connsiteY32" fmla="*/ 597639 h 861303"/>
              <a:gd name="connsiteX33" fmla="*/ 632794 w 685527"/>
              <a:gd name="connsiteY33" fmla="*/ 580061 h 861303"/>
              <a:gd name="connsiteX34" fmla="*/ 650372 w 685527"/>
              <a:gd name="connsiteY34" fmla="*/ 562484 h 861303"/>
              <a:gd name="connsiteX35" fmla="*/ 544906 w 685527"/>
              <a:gd name="connsiteY35" fmla="*/ 562484 h 861303"/>
              <a:gd name="connsiteX36" fmla="*/ 580061 w 685527"/>
              <a:gd name="connsiteY36" fmla="*/ 527329 h 861303"/>
              <a:gd name="connsiteX37" fmla="*/ 509751 w 685527"/>
              <a:gd name="connsiteY37" fmla="*/ 457018 h 861303"/>
              <a:gd name="connsiteX38" fmla="*/ 544906 w 685527"/>
              <a:gd name="connsiteY38" fmla="*/ 386708 h 861303"/>
              <a:gd name="connsiteX39" fmla="*/ 527329 w 685527"/>
              <a:gd name="connsiteY39" fmla="*/ 333975 h 861303"/>
              <a:gd name="connsiteX40" fmla="*/ 597639 w 685527"/>
              <a:gd name="connsiteY40" fmla="*/ 369130 h 861303"/>
              <a:gd name="connsiteX41" fmla="*/ 615217 w 685527"/>
              <a:gd name="connsiteY41" fmla="*/ 316397 h 861303"/>
              <a:gd name="connsiteX42" fmla="*/ 580061 w 685527"/>
              <a:gd name="connsiteY42" fmla="*/ 281242 h 861303"/>
              <a:gd name="connsiteX43" fmla="*/ 509751 w 685527"/>
              <a:gd name="connsiteY43" fmla="*/ 316397 h 861303"/>
              <a:gd name="connsiteX44" fmla="*/ 474596 w 685527"/>
              <a:gd name="connsiteY44" fmla="*/ 246087 h 861303"/>
              <a:gd name="connsiteX45" fmla="*/ 439440 w 685527"/>
              <a:gd name="connsiteY45" fmla="*/ 246087 h 861303"/>
              <a:gd name="connsiteX46" fmla="*/ 474596 w 685527"/>
              <a:gd name="connsiteY46" fmla="*/ 158199 h 861303"/>
              <a:gd name="connsiteX47" fmla="*/ 404285 w 685527"/>
              <a:gd name="connsiteY47" fmla="*/ 158199 h 861303"/>
              <a:gd name="connsiteX48" fmla="*/ 421863 w 685527"/>
              <a:gd name="connsiteY48" fmla="*/ 123043 h 861303"/>
              <a:gd name="connsiteX49" fmla="*/ 386708 w 685527"/>
              <a:gd name="connsiteY49" fmla="*/ 87888 h 861303"/>
              <a:gd name="connsiteX50" fmla="*/ 316397 w 685527"/>
              <a:gd name="connsiteY50" fmla="*/ 87888 h 861303"/>
              <a:gd name="connsiteX51" fmla="*/ 228509 w 685527"/>
              <a:gd name="connsiteY51" fmla="*/ 0 h 861303"/>
              <a:gd name="connsiteX52" fmla="*/ 193354 w 685527"/>
              <a:gd name="connsiteY52" fmla="*/ 17578 h 861303"/>
              <a:gd name="connsiteX53" fmla="*/ 210931 w 685527"/>
              <a:gd name="connsiteY53" fmla="*/ 52733 h 861303"/>
              <a:gd name="connsiteX54" fmla="*/ 246087 w 685527"/>
              <a:gd name="connsiteY54" fmla="*/ 52733 h 861303"/>
              <a:gd name="connsiteX55" fmla="*/ 246087 w 685527"/>
              <a:gd name="connsiteY55" fmla="*/ 105466 h 861303"/>
              <a:gd name="connsiteX56" fmla="*/ 562484 w 685527"/>
              <a:gd name="connsiteY56" fmla="*/ 527329 h 861303"/>
              <a:gd name="connsiteX57" fmla="*/ 580061 w 685527"/>
              <a:gd name="connsiteY57" fmla="*/ 527329 h 861303"/>
              <a:gd name="connsiteX58" fmla="*/ 263664 w 685527"/>
              <a:gd name="connsiteY58" fmla="*/ 826148 h 861303"/>
              <a:gd name="connsiteX59" fmla="*/ 263664 w 685527"/>
              <a:gd name="connsiteY59" fmla="*/ 826148 h 861303"/>
              <a:gd name="connsiteX60" fmla="*/ 87888 w 685527"/>
              <a:gd name="connsiteY60" fmla="*/ 369130 h 861303"/>
              <a:gd name="connsiteX61" fmla="*/ 87888 w 685527"/>
              <a:gd name="connsiteY61" fmla="*/ 369130 h 8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685527" h="861303">
                <a:moveTo>
                  <a:pt x="246087" y="105466"/>
                </a:moveTo>
                <a:lnTo>
                  <a:pt x="263664" y="123043"/>
                </a:lnTo>
                <a:lnTo>
                  <a:pt x="193354" y="158199"/>
                </a:lnTo>
                <a:lnTo>
                  <a:pt x="123043" y="87888"/>
                </a:lnTo>
                <a:lnTo>
                  <a:pt x="123043" y="175776"/>
                </a:lnTo>
                <a:lnTo>
                  <a:pt x="87888" y="175776"/>
                </a:lnTo>
                <a:lnTo>
                  <a:pt x="70310" y="228509"/>
                </a:lnTo>
                <a:lnTo>
                  <a:pt x="0" y="263664"/>
                </a:lnTo>
                <a:lnTo>
                  <a:pt x="52733" y="316397"/>
                </a:lnTo>
                <a:lnTo>
                  <a:pt x="52733" y="351552"/>
                </a:lnTo>
                <a:lnTo>
                  <a:pt x="158199" y="351552"/>
                </a:lnTo>
                <a:lnTo>
                  <a:pt x="158199" y="474596"/>
                </a:lnTo>
                <a:lnTo>
                  <a:pt x="123043" y="474596"/>
                </a:lnTo>
                <a:lnTo>
                  <a:pt x="70310" y="527329"/>
                </a:lnTo>
                <a:lnTo>
                  <a:pt x="140621" y="597639"/>
                </a:lnTo>
                <a:lnTo>
                  <a:pt x="175776" y="597639"/>
                </a:lnTo>
                <a:lnTo>
                  <a:pt x="123043" y="667950"/>
                </a:lnTo>
                <a:lnTo>
                  <a:pt x="193354" y="808570"/>
                </a:lnTo>
                <a:lnTo>
                  <a:pt x="246087" y="790993"/>
                </a:lnTo>
                <a:lnTo>
                  <a:pt x="246087" y="755838"/>
                </a:lnTo>
                <a:lnTo>
                  <a:pt x="298820" y="790993"/>
                </a:lnTo>
                <a:lnTo>
                  <a:pt x="263664" y="826148"/>
                </a:lnTo>
                <a:lnTo>
                  <a:pt x="281242" y="843726"/>
                </a:lnTo>
                <a:lnTo>
                  <a:pt x="333975" y="790993"/>
                </a:lnTo>
                <a:lnTo>
                  <a:pt x="369130" y="790993"/>
                </a:lnTo>
                <a:lnTo>
                  <a:pt x="386708" y="843726"/>
                </a:lnTo>
                <a:lnTo>
                  <a:pt x="509751" y="861303"/>
                </a:lnTo>
                <a:lnTo>
                  <a:pt x="580061" y="773415"/>
                </a:lnTo>
                <a:lnTo>
                  <a:pt x="562484" y="755838"/>
                </a:lnTo>
                <a:lnTo>
                  <a:pt x="650372" y="703105"/>
                </a:lnTo>
                <a:lnTo>
                  <a:pt x="615217" y="667950"/>
                </a:lnTo>
                <a:lnTo>
                  <a:pt x="650372" y="667950"/>
                </a:lnTo>
                <a:lnTo>
                  <a:pt x="685527" y="597639"/>
                </a:lnTo>
                <a:lnTo>
                  <a:pt x="632794" y="580061"/>
                </a:lnTo>
                <a:lnTo>
                  <a:pt x="650372" y="562484"/>
                </a:lnTo>
                <a:lnTo>
                  <a:pt x="544906" y="562484"/>
                </a:lnTo>
                <a:lnTo>
                  <a:pt x="580061" y="527329"/>
                </a:lnTo>
                <a:lnTo>
                  <a:pt x="509751" y="457018"/>
                </a:lnTo>
                <a:lnTo>
                  <a:pt x="544906" y="386708"/>
                </a:lnTo>
                <a:lnTo>
                  <a:pt x="527329" y="333975"/>
                </a:lnTo>
                <a:lnTo>
                  <a:pt x="597639" y="369130"/>
                </a:lnTo>
                <a:lnTo>
                  <a:pt x="615217" y="316397"/>
                </a:lnTo>
                <a:lnTo>
                  <a:pt x="580061" y="281242"/>
                </a:lnTo>
                <a:lnTo>
                  <a:pt x="509751" y="316397"/>
                </a:lnTo>
                <a:lnTo>
                  <a:pt x="474596" y="246087"/>
                </a:lnTo>
                <a:lnTo>
                  <a:pt x="439440" y="246087"/>
                </a:lnTo>
                <a:lnTo>
                  <a:pt x="474596" y="158199"/>
                </a:lnTo>
                <a:lnTo>
                  <a:pt x="404285" y="158199"/>
                </a:lnTo>
                <a:lnTo>
                  <a:pt x="421863" y="123043"/>
                </a:lnTo>
                <a:lnTo>
                  <a:pt x="386708" y="87888"/>
                </a:lnTo>
                <a:lnTo>
                  <a:pt x="316397" y="87888"/>
                </a:lnTo>
                <a:lnTo>
                  <a:pt x="228509" y="0"/>
                </a:lnTo>
                <a:lnTo>
                  <a:pt x="193354" y="17578"/>
                </a:lnTo>
                <a:lnTo>
                  <a:pt x="210931" y="52733"/>
                </a:lnTo>
                <a:lnTo>
                  <a:pt x="246087" y="52733"/>
                </a:lnTo>
                <a:lnTo>
                  <a:pt x="246087" y="105466"/>
                </a:lnTo>
                <a:close/>
                <a:moveTo>
                  <a:pt x="562484" y="527329"/>
                </a:moveTo>
                <a:lnTo>
                  <a:pt x="580061" y="527329"/>
                </a:lnTo>
                <a:close/>
                <a:moveTo>
                  <a:pt x="263664" y="826148"/>
                </a:moveTo>
                <a:lnTo>
                  <a:pt x="263664" y="826148"/>
                </a:lnTo>
                <a:close/>
                <a:moveTo>
                  <a:pt x="87888" y="369130"/>
                </a:moveTo>
                <a:lnTo>
                  <a:pt x="87888" y="369130"/>
                </a:lnTo>
                <a:close/>
              </a:path>
            </a:pathLst>
          </a:custGeom>
          <a:solidFill>
            <a:srgbClr val="00B050"/>
          </a:solidFill>
          <a:ln w="3175" cap="rnd">
            <a:solidFill>
              <a:srgbClr val="FFFF00"/>
            </a:solidFill>
            <a:prstDash val="solid"/>
            <a:round/>
          </a:ln>
        </p:spPr>
        <p:txBody>
          <a:bodyPr rtlCol="0" anchor="ctr"/>
          <a:lstStyle/>
          <a:p>
            <a:endParaRPr lang="en-US"/>
          </a:p>
        </p:txBody>
      </p:sp>
      <p:sp>
        <p:nvSpPr>
          <p:cNvPr id="36" name="任意多边形: 形状 35">
            <a:extLst>
              <a:ext uri="{FF2B5EF4-FFF2-40B4-BE49-F238E27FC236}">
                <a16:creationId xmlns:a16="http://schemas.microsoft.com/office/drawing/2014/main" id="{7C62A85A-D6CF-925E-7AAB-3B5FBB65668A}"/>
              </a:ext>
            </a:extLst>
          </p:cNvPr>
          <p:cNvSpPr/>
          <p:nvPr/>
        </p:nvSpPr>
        <p:spPr>
          <a:xfrm>
            <a:off x="5356767" y="4390841"/>
            <a:ext cx="522271" cy="606964"/>
          </a:xfrm>
          <a:custGeom>
            <a:avLst/>
            <a:gdLst>
              <a:gd name="connsiteX0" fmla="*/ 457018 w 650371"/>
              <a:gd name="connsiteY0" fmla="*/ 544906 h 755837"/>
              <a:gd name="connsiteX1" fmla="*/ 439440 w 650371"/>
              <a:gd name="connsiteY1" fmla="*/ 492173 h 755837"/>
              <a:gd name="connsiteX2" fmla="*/ 474596 w 650371"/>
              <a:gd name="connsiteY2" fmla="*/ 527329 h 755837"/>
              <a:gd name="connsiteX3" fmla="*/ 457018 w 650371"/>
              <a:gd name="connsiteY3" fmla="*/ 509751 h 755837"/>
              <a:gd name="connsiteX4" fmla="*/ 509751 w 650371"/>
              <a:gd name="connsiteY4" fmla="*/ 492173 h 755837"/>
              <a:gd name="connsiteX5" fmla="*/ 474596 w 650371"/>
              <a:gd name="connsiteY5" fmla="*/ 492173 h 755837"/>
              <a:gd name="connsiteX6" fmla="*/ 474596 w 650371"/>
              <a:gd name="connsiteY6" fmla="*/ 457018 h 755837"/>
              <a:gd name="connsiteX7" fmla="*/ 580061 w 650371"/>
              <a:gd name="connsiteY7" fmla="*/ 457018 h 755837"/>
              <a:gd name="connsiteX8" fmla="*/ 509751 w 650371"/>
              <a:gd name="connsiteY8" fmla="*/ 421863 h 755837"/>
              <a:gd name="connsiteX9" fmla="*/ 544906 w 650371"/>
              <a:gd name="connsiteY9" fmla="*/ 421863 h 755837"/>
              <a:gd name="connsiteX10" fmla="*/ 544906 w 650371"/>
              <a:gd name="connsiteY10" fmla="*/ 351552 h 755837"/>
              <a:gd name="connsiteX11" fmla="*/ 580061 w 650371"/>
              <a:gd name="connsiteY11" fmla="*/ 316397 h 755837"/>
              <a:gd name="connsiteX12" fmla="*/ 544906 w 650371"/>
              <a:gd name="connsiteY12" fmla="*/ 281242 h 755837"/>
              <a:gd name="connsiteX13" fmla="*/ 580061 w 650371"/>
              <a:gd name="connsiteY13" fmla="*/ 281242 h 755837"/>
              <a:gd name="connsiteX14" fmla="*/ 580061 w 650371"/>
              <a:gd name="connsiteY14" fmla="*/ 246087 h 755837"/>
              <a:gd name="connsiteX15" fmla="*/ 597639 w 650371"/>
              <a:gd name="connsiteY15" fmla="*/ 263664 h 755837"/>
              <a:gd name="connsiteX16" fmla="*/ 562484 w 650371"/>
              <a:gd name="connsiteY16" fmla="*/ 298820 h 755837"/>
              <a:gd name="connsiteX17" fmla="*/ 615217 w 650371"/>
              <a:gd name="connsiteY17" fmla="*/ 281242 h 755837"/>
              <a:gd name="connsiteX18" fmla="*/ 597639 w 650371"/>
              <a:gd name="connsiteY18" fmla="*/ 263664 h 755837"/>
              <a:gd name="connsiteX19" fmla="*/ 650372 w 650371"/>
              <a:gd name="connsiteY19" fmla="*/ 210931 h 755837"/>
              <a:gd name="connsiteX20" fmla="*/ 650372 w 650371"/>
              <a:gd name="connsiteY20" fmla="*/ 175776 h 755837"/>
              <a:gd name="connsiteX21" fmla="*/ 562484 w 650371"/>
              <a:gd name="connsiteY21" fmla="*/ 175776 h 755837"/>
              <a:gd name="connsiteX22" fmla="*/ 527329 w 650371"/>
              <a:gd name="connsiteY22" fmla="*/ 105466 h 755837"/>
              <a:gd name="connsiteX23" fmla="*/ 492173 w 650371"/>
              <a:gd name="connsiteY23" fmla="*/ 158199 h 755837"/>
              <a:gd name="connsiteX24" fmla="*/ 439440 w 650371"/>
              <a:gd name="connsiteY24" fmla="*/ 140621 h 755837"/>
              <a:gd name="connsiteX25" fmla="*/ 404285 w 650371"/>
              <a:gd name="connsiteY25" fmla="*/ 0 h 755837"/>
              <a:gd name="connsiteX26" fmla="*/ 351552 w 650371"/>
              <a:gd name="connsiteY26" fmla="*/ 17578 h 755837"/>
              <a:gd name="connsiteX27" fmla="*/ 351552 w 650371"/>
              <a:gd name="connsiteY27" fmla="*/ 52733 h 755837"/>
              <a:gd name="connsiteX28" fmla="*/ 281242 w 650371"/>
              <a:gd name="connsiteY28" fmla="*/ 87888 h 755837"/>
              <a:gd name="connsiteX29" fmla="*/ 228509 w 650371"/>
              <a:gd name="connsiteY29" fmla="*/ 70310 h 755837"/>
              <a:gd name="connsiteX30" fmla="*/ 175776 w 650371"/>
              <a:gd name="connsiteY30" fmla="*/ 123043 h 755837"/>
              <a:gd name="connsiteX31" fmla="*/ 193354 w 650371"/>
              <a:gd name="connsiteY31" fmla="*/ 158199 h 755837"/>
              <a:gd name="connsiteX32" fmla="*/ 105466 w 650371"/>
              <a:gd name="connsiteY32" fmla="*/ 246087 h 755837"/>
              <a:gd name="connsiteX33" fmla="*/ 123043 w 650371"/>
              <a:gd name="connsiteY33" fmla="*/ 298820 h 755837"/>
              <a:gd name="connsiteX34" fmla="*/ 87888 w 650371"/>
              <a:gd name="connsiteY34" fmla="*/ 369130 h 755837"/>
              <a:gd name="connsiteX35" fmla="*/ 35155 w 650371"/>
              <a:gd name="connsiteY35" fmla="*/ 404285 h 755837"/>
              <a:gd name="connsiteX36" fmla="*/ 0 w 650371"/>
              <a:gd name="connsiteY36" fmla="*/ 544906 h 755837"/>
              <a:gd name="connsiteX37" fmla="*/ 70310 w 650371"/>
              <a:gd name="connsiteY37" fmla="*/ 544906 h 755837"/>
              <a:gd name="connsiteX38" fmla="*/ 105466 w 650371"/>
              <a:gd name="connsiteY38" fmla="*/ 580061 h 755837"/>
              <a:gd name="connsiteX39" fmla="*/ 87888 w 650371"/>
              <a:gd name="connsiteY39" fmla="*/ 597639 h 755837"/>
              <a:gd name="connsiteX40" fmla="*/ 140621 w 650371"/>
              <a:gd name="connsiteY40" fmla="*/ 580061 h 755837"/>
              <a:gd name="connsiteX41" fmla="*/ 158199 w 650371"/>
              <a:gd name="connsiteY41" fmla="*/ 703105 h 755837"/>
              <a:gd name="connsiteX42" fmla="*/ 210931 w 650371"/>
              <a:gd name="connsiteY42" fmla="*/ 755838 h 755837"/>
              <a:gd name="connsiteX43" fmla="*/ 333975 w 650371"/>
              <a:gd name="connsiteY43" fmla="*/ 650372 h 755837"/>
              <a:gd name="connsiteX44" fmla="*/ 316397 w 650371"/>
              <a:gd name="connsiteY44" fmla="*/ 597639 h 755837"/>
              <a:gd name="connsiteX45" fmla="*/ 386708 w 650371"/>
              <a:gd name="connsiteY45" fmla="*/ 615217 h 755837"/>
              <a:gd name="connsiteX46" fmla="*/ 421863 w 650371"/>
              <a:gd name="connsiteY46" fmla="*/ 580061 h 755837"/>
              <a:gd name="connsiteX47" fmla="*/ 404285 w 650371"/>
              <a:gd name="connsiteY47" fmla="*/ 562484 h 755837"/>
              <a:gd name="connsiteX48" fmla="*/ 457018 w 650371"/>
              <a:gd name="connsiteY48" fmla="*/ 544906 h 755837"/>
              <a:gd name="connsiteX49" fmla="*/ 369130 w 650371"/>
              <a:gd name="connsiteY49" fmla="*/ 615217 h 755837"/>
              <a:gd name="connsiteX50" fmla="*/ 351552 w 650371"/>
              <a:gd name="connsiteY50" fmla="*/ 632794 h 755837"/>
              <a:gd name="connsiteX51" fmla="*/ 369130 w 650371"/>
              <a:gd name="connsiteY51" fmla="*/ 615217 h 755837"/>
              <a:gd name="connsiteX52" fmla="*/ 509751 w 650371"/>
              <a:gd name="connsiteY52" fmla="*/ 509751 h 755837"/>
              <a:gd name="connsiteX53" fmla="*/ 527329 w 650371"/>
              <a:gd name="connsiteY53" fmla="*/ 492173 h 755837"/>
              <a:gd name="connsiteX54" fmla="*/ 509751 w 650371"/>
              <a:gd name="connsiteY54" fmla="*/ 509751 h 755837"/>
              <a:gd name="connsiteX55" fmla="*/ 527329 w 650371"/>
              <a:gd name="connsiteY55" fmla="*/ 439440 h 755837"/>
              <a:gd name="connsiteX56" fmla="*/ 527329 w 650371"/>
              <a:gd name="connsiteY56" fmla="*/ 439440 h 755837"/>
              <a:gd name="connsiteX57" fmla="*/ 580061 w 650371"/>
              <a:gd name="connsiteY57" fmla="*/ 351552 h 755837"/>
              <a:gd name="connsiteX58" fmla="*/ 580061 w 650371"/>
              <a:gd name="connsiteY58" fmla="*/ 333975 h 755837"/>
              <a:gd name="connsiteX59" fmla="*/ 333975 w 650371"/>
              <a:gd name="connsiteY59" fmla="*/ 632794 h 755837"/>
              <a:gd name="connsiteX60" fmla="*/ 333975 w 650371"/>
              <a:gd name="connsiteY60" fmla="*/ 615217 h 755837"/>
              <a:gd name="connsiteX61" fmla="*/ 580061 w 650371"/>
              <a:gd name="connsiteY61" fmla="*/ 263664 h 755837"/>
              <a:gd name="connsiteX62" fmla="*/ 580061 w 650371"/>
              <a:gd name="connsiteY62" fmla="*/ 263664 h 755837"/>
              <a:gd name="connsiteX63" fmla="*/ 333975 w 650371"/>
              <a:gd name="connsiteY63" fmla="*/ 615217 h 755837"/>
              <a:gd name="connsiteX64" fmla="*/ 316397 w 650371"/>
              <a:gd name="connsiteY64" fmla="*/ 597639 h 755837"/>
              <a:gd name="connsiteX65" fmla="*/ 333975 w 650371"/>
              <a:gd name="connsiteY65" fmla="*/ 615217 h 755837"/>
              <a:gd name="connsiteX66" fmla="*/ 580061 w 650371"/>
              <a:gd name="connsiteY66" fmla="*/ 351552 h 755837"/>
              <a:gd name="connsiteX67" fmla="*/ 580061 w 650371"/>
              <a:gd name="connsiteY67" fmla="*/ 351552 h 755837"/>
              <a:gd name="connsiteX68" fmla="*/ 544906 w 650371"/>
              <a:gd name="connsiteY68" fmla="*/ 351552 h 755837"/>
              <a:gd name="connsiteX69" fmla="*/ 527329 w 650371"/>
              <a:gd name="connsiteY69" fmla="*/ 351552 h 755837"/>
              <a:gd name="connsiteX70" fmla="*/ 597639 w 650371"/>
              <a:gd name="connsiteY70" fmla="*/ 298820 h 755837"/>
              <a:gd name="connsiteX71" fmla="*/ 597639 w 650371"/>
              <a:gd name="connsiteY71" fmla="*/ 298820 h 755837"/>
              <a:gd name="connsiteX72" fmla="*/ 544906 w 650371"/>
              <a:gd name="connsiteY72" fmla="*/ 439440 h 755837"/>
              <a:gd name="connsiteX73" fmla="*/ 544906 w 650371"/>
              <a:gd name="connsiteY73" fmla="*/ 421863 h 755837"/>
              <a:gd name="connsiteX74" fmla="*/ 562484 w 650371"/>
              <a:gd name="connsiteY74" fmla="*/ 281242 h 755837"/>
              <a:gd name="connsiteX75" fmla="*/ 562484 w 650371"/>
              <a:gd name="connsiteY75" fmla="*/ 281242 h 755837"/>
              <a:gd name="connsiteX76" fmla="*/ 615217 w 650371"/>
              <a:gd name="connsiteY76" fmla="*/ 281242 h 755837"/>
              <a:gd name="connsiteX77" fmla="*/ 615217 w 650371"/>
              <a:gd name="connsiteY77" fmla="*/ 281242 h 755837"/>
              <a:gd name="connsiteX78" fmla="*/ 632794 w 650371"/>
              <a:gd name="connsiteY78" fmla="*/ 228509 h 755837"/>
              <a:gd name="connsiteX79" fmla="*/ 632794 w 650371"/>
              <a:gd name="connsiteY79" fmla="*/ 228509 h 755837"/>
              <a:gd name="connsiteX80" fmla="*/ 615217 w 650371"/>
              <a:gd name="connsiteY80" fmla="*/ 246087 h 755837"/>
              <a:gd name="connsiteX81" fmla="*/ 615217 w 650371"/>
              <a:gd name="connsiteY81" fmla="*/ 246087 h 755837"/>
              <a:gd name="connsiteX82" fmla="*/ 544906 w 650371"/>
              <a:gd name="connsiteY82" fmla="*/ 281242 h 755837"/>
              <a:gd name="connsiteX83" fmla="*/ 562484 w 650371"/>
              <a:gd name="connsiteY83" fmla="*/ 263664 h 755837"/>
              <a:gd name="connsiteX84" fmla="*/ 544906 w 650371"/>
              <a:gd name="connsiteY84" fmla="*/ 281242 h 75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50371" h="755837">
                <a:moveTo>
                  <a:pt x="457018" y="544906"/>
                </a:moveTo>
                <a:lnTo>
                  <a:pt x="439440" y="492173"/>
                </a:lnTo>
                <a:lnTo>
                  <a:pt x="474596" y="527329"/>
                </a:lnTo>
                <a:lnTo>
                  <a:pt x="457018" y="509751"/>
                </a:lnTo>
                <a:lnTo>
                  <a:pt x="509751" y="492173"/>
                </a:lnTo>
                <a:lnTo>
                  <a:pt x="474596" y="492173"/>
                </a:lnTo>
                <a:lnTo>
                  <a:pt x="474596" y="457018"/>
                </a:lnTo>
                <a:lnTo>
                  <a:pt x="580061" y="457018"/>
                </a:lnTo>
                <a:lnTo>
                  <a:pt x="509751" y="421863"/>
                </a:lnTo>
                <a:lnTo>
                  <a:pt x="544906" y="421863"/>
                </a:lnTo>
                <a:lnTo>
                  <a:pt x="544906" y="351552"/>
                </a:lnTo>
                <a:lnTo>
                  <a:pt x="580061" y="316397"/>
                </a:lnTo>
                <a:lnTo>
                  <a:pt x="544906" y="281242"/>
                </a:lnTo>
                <a:lnTo>
                  <a:pt x="580061" y="281242"/>
                </a:lnTo>
                <a:lnTo>
                  <a:pt x="580061" y="246087"/>
                </a:lnTo>
                <a:lnTo>
                  <a:pt x="597639" y="263664"/>
                </a:lnTo>
                <a:lnTo>
                  <a:pt x="562484" y="298820"/>
                </a:lnTo>
                <a:lnTo>
                  <a:pt x="615217" y="281242"/>
                </a:lnTo>
                <a:lnTo>
                  <a:pt x="597639" y="263664"/>
                </a:lnTo>
                <a:lnTo>
                  <a:pt x="650372" y="210931"/>
                </a:lnTo>
                <a:lnTo>
                  <a:pt x="650372" y="175776"/>
                </a:lnTo>
                <a:lnTo>
                  <a:pt x="562484" y="175776"/>
                </a:lnTo>
                <a:lnTo>
                  <a:pt x="527329" y="105466"/>
                </a:lnTo>
                <a:lnTo>
                  <a:pt x="492173" y="158199"/>
                </a:lnTo>
                <a:lnTo>
                  <a:pt x="439440" y="140621"/>
                </a:lnTo>
                <a:lnTo>
                  <a:pt x="404285" y="0"/>
                </a:lnTo>
                <a:lnTo>
                  <a:pt x="351552" y="17578"/>
                </a:lnTo>
                <a:lnTo>
                  <a:pt x="351552" y="52733"/>
                </a:lnTo>
                <a:lnTo>
                  <a:pt x="281242" y="87888"/>
                </a:lnTo>
                <a:lnTo>
                  <a:pt x="228509" y="70310"/>
                </a:lnTo>
                <a:lnTo>
                  <a:pt x="175776" y="123043"/>
                </a:lnTo>
                <a:lnTo>
                  <a:pt x="193354" y="158199"/>
                </a:lnTo>
                <a:lnTo>
                  <a:pt x="105466" y="246087"/>
                </a:lnTo>
                <a:lnTo>
                  <a:pt x="123043" y="298820"/>
                </a:lnTo>
                <a:lnTo>
                  <a:pt x="87888" y="369130"/>
                </a:lnTo>
                <a:lnTo>
                  <a:pt x="35155" y="404285"/>
                </a:lnTo>
                <a:lnTo>
                  <a:pt x="0" y="544906"/>
                </a:lnTo>
                <a:lnTo>
                  <a:pt x="70310" y="544906"/>
                </a:lnTo>
                <a:lnTo>
                  <a:pt x="105466" y="580061"/>
                </a:lnTo>
                <a:lnTo>
                  <a:pt x="87888" y="597639"/>
                </a:lnTo>
                <a:lnTo>
                  <a:pt x="140621" y="580061"/>
                </a:lnTo>
                <a:lnTo>
                  <a:pt x="158199" y="703105"/>
                </a:lnTo>
                <a:lnTo>
                  <a:pt x="210931" y="755838"/>
                </a:lnTo>
                <a:lnTo>
                  <a:pt x="333975" y="650372"/>
                </a:lnTo>
                <a:lnTo>
                  <a:pt x="316397" y="597639"/>
                </a:lnTo>
                <a:lnTo>
                  <a:pt x="386708" y="615217"/>
                </a:lnTo>
                <a:lnTo>
                  <a:pt x="421863" y="580061"/>
                </a:lnTo>
                <a:lnTo>
                  <a:pt x="404285" y="562484"/>
                </a:lnTo>
                <a:lnTo>
                  <a:pt x="457018" y="544906"/>
                </a:lnTo>
                <a:close/>
                <a:moveTo>
                  <a:pt x="369130" y="615217"/>
                </a:moveTo>
                <a:lnTo>
                  <a:pt x="351552" y="632794"/>
                </a:lnTo>
                <a:lnTo>
                  <a:pt x="369130" y="615217"/>
                </a:lnTo>
                <a:close/>
                <a:moveTo>
                  <a:pt x="509751" y="509751"/>
                </a:moveTo>
                <a:lnTo>
                  <a:pt x="527329" y="492173"/>
                </a:lnTo>
                <a:lnTo>
                  <a:pt x="509751" y="509751"/>
                </a:lnTo>
                <a:close/>
                <a:moveTo>
                  <a:pt x="527329" y="439440"/>
                </a:moveTo>
                <a:lnTo>
                  <a:pt x="527329" y="439440"/>
                </a:lnTo>
                <a:close/>
                <a:moveTo>
                  <a:pt x="580061" y="351552"/>
                </a:moveTo>
                <a:lnTo>
                  <a:pt x="580061" y="333975"/>
                </a:lnTo>
                <a:close/>
                <a:moveTo>
                  <a:pt x="333975" y="632794"/>
                </a:moveTo>
                <a:lnTo>
                  <a:pt x="333975" y="615217"/>
                </a:lnTo>
                <a:close/>
                <a:moveTo>
                  <a:pt x="580061" y="263664"/>
                </a:moveTo>
                <a:lnTo>
                  <a:pt x="580061" y="263664"/>
                </a:lnTo>
                <a:close/>
                <a:moveTo>
                  <a:pt x="333975" y="615217"/>
                </a:moveTo>
                <a:lnTo>
                  <a:pt x="316397" y="597639"/>
                </a:lnTo>
                <a:lnTo>
                  <a:pt x="333975" y="615217"/>
                </a:lnTo>
                <a:close/>
                <a:moveTo>
                  <a:pt x="580061" y="351552"/>
                </a:moveTo>
                <a:lnTo>
                  <a:pt x="580061" y="351552"/>
                </a:lnTo>
                <a:close/>
                <a:moveTo>
                  <a:pt x="544906" y="351552"/>
                </a:moveTo>
                <a:lnTo>
                  <a:pt x="527329" y="351552"/>
                </a:lnTo>
                <a:close/>
                <a:moveTo>
                  <a:pt x="597639" y="298820"/>
                </a:moveTo>
                <a:lnTo>
                  <a:pt x="597639" y="298820"/>
                </a:lnTo>
                <a:close/>
                <a:moveTo>
                  <a:pt x="544906" y="439440"/>
                </a:moveTo>
                <a:lnTo>
                  <a:pt x="544906" y="421863"/>
                </a:lnTo>
                <a:close/>
                <a:moveTo>
                  <a:pt x="562484" y="281242"/>
                </a:moveTo>
                <a:lnTo>
                  <a:pt x="562484" y="281242"/>
                </a:lnTo>
                <a:close/>
                <a:moveTo>
                  <a:pt x="615217" y="281242"/>
                </a:moveTo>
                <a:lnTo>
                  <a:pt x="615217" y="281242"/>
                </a:lnTo>
                <a:close/>
                <a:moveTo>
                  <a:pt x="632794" y="228509"/>
                </a:moveTo>
                <a:lnTo>
                  <a:pt x="632794" y="228509"/>
                </a:lnTo>
                <a:close/>
                <a:moveTo>
                  <a:pt x="615217" y="246087"/>
                </a:moveTo>
                <a:lnTo>
                  <a:pt x="615217" y="246087"/>
                </a:lnTo>
                <a:close/>
                <a:moveTo>
                  <a:pt x="544906" y="281242"/>
                </a:moveTo>
                <a:lnTo>
                  <a:pt x="562484" y="263664"/>
                </a:lnTo>
                <a:lnTo>
                  <a:pt x="544906" y="281242"/>
                </a:lnTo>
                <a:close/>
              </a:path>
            </a:pathLst>
          </a:custGeom>
          <a:solidFill>
            <a:srgbClr val="48A8E2"/>
          </a:solidFill>
          <a:ln w="3175" cap="rnd">
            <a:solidFill>
              <a:srgbClr val="FFFF00"/>
            </a:solidFill>
            <a:prstDash val="solid"/>
            <a:round/>
          </a:ln>
        </p:spPr>
        <p:txBody>
          <a:bodyPr rtlCol="0" anchor="ctr"/>
          <a:lstStyle/>
          <a:p>
            <a:endParaRPr lang="en-US"/>
          </a:p>
        </p:txBody>
      </p:sp>
      <p:sp>
        <p:nvSpPr>
          <p:cNvPr id="37" name="任意多边形: 形状 36">
            <a:extLst>
              <a:ext uri="{FF2B5EF4-FFF2-40B4-BE49-F238E27FC236}">
                <a16:creationId xmlns:a16="http://schemas.microsoft.com/office/drawing/2014/main" id="{72AF44F0-39BE-88E0-2D43-C07A196DAA5A}"/>
              </a:ext>
            </a:extLst>
          </p:cNvPr>
          <p:cNvSpPr/>
          <p:nvPr/>
        </p:nvSpPr>
        <p:spPr>
          <a:xfrm>
            <a:off x="5102689" y="4164994"/>
            <a:ext cx="550502" cy="719887"/>
          </a:xfrm>
          <a:custGeom>
            <a:avLst/>
            <a:gdLst>
              <a:gd name="connsiteX0" fmla="*/ 650372 w 685527"/>
              <a:gd name="connsiteY0" fmla="*/ 123043 h 896458"/>
              <a:gd name="connsiteX1" fmla="*/ 632794 w 685527"/>
              <a:gd name="connsiteY1" fmla="*/ 87888 h 896458"/>
              <a:gd name="connsiteX2" fmla="*/ 562484 w 685527"/>
              <a:gd name="connsiteY2" fmla="*/ 87888 h 896458"/>
              <a:gd name="connsiteX3" fmla="*/ 544906 w 685527"/>
              <a:gd name="connsiteY3" fmla="*/ 35155 h 896458"/>
              <a:gd name="connsiteX4" fmla="*/ 509751 w 685527"/>
              <a:gd name="connsiteY4" fmla="*/ 35155 h 896458"/>
              <a:gd name="connsiteX5" fmla="*/ 457018 w 685527"/>
              <a:gd name="connsiteY5" fmla="*/ 87888 h 896458"/>
              <a:gd name="connsiteX6" fmla="*/ 439440 w 685527"/>
              <a:gd name="connsiteY6" fmla="*/ 70310 h 896458"/>
              <a:gd name="connsiteX7" fmla="*/ 474596 w 685527"/>
              <a:gd name="connsiteY7" fmla="*/ 35155 h 896458"/>
              <a:gd name="connsiteX8" fmla="*/ 439440 w 685527"/>
              <a:gd name="connsiteY8" fmla="*/ 0 h 896458"/>
              <a:gd name="connsiteX9" fmla="*/ 333975 w 685527"/>
              <a:gd name="connsiteY9" fmla="*/ 70310 h 896458"/>
              <a:gd name="connsiteX10" fmla="*/ 263664 w 685527"/>
              <a:gd name="connsiteY10" fmla="*/ 35155 h 896458"/>
              <a:gd name="connsiteX11" fmla="*/ 263664 w 685527"/>
              <a:gd name="connsiteY11" fmla="*/ 70310 h 896458"/>
              <a:gd name="connsiteX12" fmla="*/ 228509 w 685527"/>
              <a:gd name="connsiteY12" fmla="*/ 70310 h 896458"/>
              <a:gd name="connsiteX13" fmla="*/ 175776 w 685527"/>
              <a:gd name="connsiteY13" fmla="*/ 123043 h 896458"/>
              <a:gd name="connsiteX14" fmla="*/ 105466 w 685527"/>
              <a:gd name="connsiteY14" fmla="*/ 123043 h 896458"/>
              <a:gd name="connsiteX15" fmla="*/ 52733 w 685527"/>
              <a:gd name="connsiteY15" fmla="*/ 175776 h 896458"/>
              <a:gd name="connsiteX16" fmla="*/ 87888 w 685527"/>
              <a:gd name="connsiteY16" fmla="*/ 210931 h 896458"/>
              <a:gd name="connsiteX17" fmla="*/ 87888 w 685527"/>
              <a:gd name="connsiteY17" fmla="*/ 298820 h 896458"/>
              <a:gd name="connsiteX18" fmla="*/ 17578 w 685527"/>
              <a:gd name="connsiteY18" fmla="*/ 369130 h 896458"/>
              <a:gd name="connsiteX19" fmla="*/ 0 w 685527"/>
              <a:gd name="connsiteY19" fmla="*/ 439440 h 896458"/>
              <a:gd name="connsiteX20" fmla="*/ 35155 w 685527"/>
              <a:gd name="connsiteY20" fmla="*/ 439440 h 896458"/>
              <a:gd name="connsiteX21" fmla="*/ 17578 w 685527"/>
              <a:gd name="connsiteY21" fmla="*/ 492173 h 896458"/>
              <a:gd name="connsiteX22" fmla="*/ 70310 w 685527"/>
              <a:gd name="connsiteY22" fmla="*/ 580061 h 896458"/>
              <a:gd name="connsiteX23" fmla="*/ 52733 w 685527"/>
              <a:gd name="connsiteY23" fmla="*/ 615217 h 896458"/>
              <a:gd name="connsiteX24" fmla="*/ 87888 w 685527"/>
              <a:gd name="connsiteY24" fmla="*/ 615217 h 896458"/>
              <a:gd name="connsiteX25" fmla="*/ 52733 w 685527"/>
              <a:gd name="connsiteY25" fmla="*/ 755838 h 896458"/>
              <a:gd name="connsiteX26" fmla="*/ 158199 w 685527"/>
              <a:gd name="connsiteY26" fmla="*/ 773415 h 896458"/>
              <a:gd name="connsiteX27" fmla="*/ 87888 w 685527"/>
              <a:gd name="connsiteY27" fmla="*/ 861303 h 896458"/>
              <a:gd name="connsiteX28" fmla="*/ 123043 w 685527"/>
              <a:gd name="connsiteY28" fmla="*/ 896459 h 896458"/>
              <a:gd name="connsiteX29" fmla="*/ 246087 w 685527"/>
              <a:gd name="connsiteY29" fmla="*/ 843726 h 896458"/>
              <a:gd name="connsiteX30" fmla="*/ 298820 w 685527"/>
              <a:gd name="connsiteY30" fmla="*/ 878881 h 896458"/>
              <a:gd name="connsiteX31" fmla="*/ 316397 w 685527"/>
              <a:gd name="connsiteY31" fmla="*/ 861303 h 896458"/>
              <a:gd name="connsiteX32" fmla="*/ 351552 w 685527"/>
              <a:gd name="connsiteY32" fmla="*/ 703105 h 896458"/>
              <a:gd name="connsiteX33" fmla="*/ 439440 w 685527"/>
              <a:gd name="connsiteY33" fmla="*/ 580061 h 896458"/>
              <a:gd name="connsiteX34" fmla="*/ 421863 w 685527"/>
              <a:gd name="connsiteY34" fmla="*/ 527329 h 896458"/>
              <a:gd name="connsiteX35" fmla="*/ 509751 w 685527"/>
              <a:gd name="connsiteY35" fmla="*/ 457018 h 896458"/>
              <a:gd name="connsiteX36" fmla="*/ 492173 w 685527"/>
              <a:gd name="connsiteY36" fmla="*/ 404285 h 896458"/>
              <a:gd name="connsiteX37" fmla="*/ 544906 w 685527"/>
              <a:gd name="connsiteY37" fmla="*/ 351552 h 896458"/>
              <a:gd name="connsiteX38" fmla="*/ 597639 w 685527"/>
              <a:gd name="connsiteY38" fmla="*/ 369130 h 896458"/>
              <a:gd name="connsiteX39" fmla="*/ 685527 w 685527"/>
              <a:gd name="connsiteY39" fmla="*/ 316397 h 896458"/>
              <a:gd name="connsiteX40" fmla="*/ 685527 w 685527"/>
              <a:gd name="connsiteY40" fmla="*/ 246087 h 896458"/>
              <a:gd name="connsiteX41" fmla="*/ 632794 w 685527"/>
              <a:gd name="connsiteY41" fmla="*/ 175776 h 896458"/>
              <a:gd name="connsiteX42" fmla="*/ 650372 w 685527"/>
              <a:gd name="connsiteY42" fmla="*/ 123043 h 89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85527" h="896458">
                <a:moveTo>
                  <a:pt x="650372" y="123043"/>
                </a:moveTo>
                <a:lnTo>
                  <a:pt x="632794" y="87888"/>
                </a:lnTo>
                <a:lnTo>
                  <a:pt x="562484" y="87888"/>
                </a:lnTo>
                <a:lnTo>
                  <a:pt x="544906" y="35155"/>
                </a:lnTo>
                <a:lnTo>
                  <a:pt x="509751" y="35155"/>
                </a:lnTo>
                <a:lnTo>
                  <a:pt x="457018" y="87888"/>
                </a:lnTo>
                <a:lnTo>
                  <a:pt x="439440" y="70310"/>
                </a:lnTo>
                <a:lnTo>
                  <a:pt x="474596" y="35155"/>
                </a:lnTo>
                <a:lnTo>
                  <a:pt x="439440" y="0"/>
                </a:lnTo>
                <a:lnTo>
                  <a:pt x="333975" y="70310"/>
                </a:lnTo>
                <a:lnTo>
                  <a:pt x="263664" y="35155"/>
                </a:lnTo>
                <a:lnTo>
                  <a:pt x="263664" y="70310"/>
                </a:lnTo>
                <a:lnTo>
                  <a:pt x="228509" y="70310"/>
                </a:lnTo>
                <a:lnTo>
                  <a:pt x="175776" y="123043"/>
                </a:lnTo>
                <a:lnTo>
                  <a:pt x="105466" y="123043"/>
                </a:lnTo>
                <a:lnTo>
                  <a:pt x="52733" y="175776"/>
                </a:lnTo>
                <a:lnTo>
                  <a:pt x="87888" y="210931"/>
                </a:lnTo>
                <a:lnTo>
                  <a:pt x="87888" y="298820"/>
                </a:lnTo>
                <a:lnTo>
                  <a:pt x="17578" y="369130"/>
                </a:lnTo>
                <a:lnTo>
                  <a:pt x="0" y="439440"/>
                </a:lnTo>
                <a:lnTo>
                  <a:pt x="35155" y="439440"/>
                </a:lnTo>
                <a:lnTo>
                  <a:pt x="17578" y="492173"/>
                </a:lnTo>
                <a:lnTo>
                  <a:pt x="70310" y="580061"/>
                </a:lnTo>
                <a:lnTo>
                  <a:pt x="52733" y="615217"/>
                </a:lnTo>
                <a:lnTo>
                  <a:pt x="87888" y="615217"/>
                </a:lnTo>
                <a:lnTo>
                  <a:pt x="52733" y="755838"/>
                </a:lnTo>
                <a:lnTo>
                  <a:pt x="158199" y="773415"/>
                </a:lnTo>
                <a:lnTo>
                  <a:pt x="87888" y="861303"/>
                </a:lnTo>
                <a:lnTo>
                  <a:pt x="123043" y="896459"/>
                </a:lnTo>
                <a:lnTo>
                  <a:pt x="246087" y="843726"/>
                </a:lnTo>
                <a:lnTo>
                  <a:pt x="298820" y="878881"/>
                </a:lnTo>
                <a:lnTo>
                  <a:pt x="316397" y="861303"/>
                </a:lnTo>
                <a:lnTo>
                  <a:pt x="351552" y="703105"/>
                </a:lnTo>
                <a:lnTo>
                  <a:pt x="439440" y="580061"/>
                </a:lnTo>
                <a:lnTo>
                  <a:pt x="421863" y="527329"/>
                </a:lnTo>
                <a:lnTo>
                  <a:pt x="509751" y="457018"/>
                </a:lnTo>
                <a:lnTo>
                  <a:pt x="492173" y="404285"/>
                </a:lnTo>
                <a:lnTo>
                  <a:pt x="544906" y="351552"/>
                </a:lnTo>
                <a:lnTo>
                  <a:pt x="597639" y="369130"/>
                </a:lnTo>
                <a:lnTo>
                  <a:pt x="685527" y="316397"/>
                </a:lnTo>
                <a:lnTo>
                  <a:pt x="685527" y="246087"/>
                </a:lnTo>
                <a:lnTo>
                  <a:pt x="632794" y="175776"/>
                </a:lnTo>
                <a:lnTo>
                  <a:pt x="650372" y="123043"/>
                </a:lnTo>
                <a:close/>
              </a:path>
            </a:pathLst>
          </a:custGeom>
          <a:solidFill>
            <a:srgbClr val="48A8E2"/>
          </a:solidFill>
          <a:ln w="3175" cap="rnd">
            <a:solidFill>
              <a:srgbClr val="FFFF00"/>
            </a:solidFill>
            <a:prstDash val="solid"/>
            <a:round/>
          </a:ln>
        </p:spPr>
        <p:txBody>
          <a:bodyPr rtlCol="0" anchor="ctr"/>
          <a:lstStyle/>
          <a:p>
            <a:endParaRPr lang="en-US"/>
          </a:p>
        </p:txBody>
      </p:sp>
      <p:sp>
        <p:nvSpPr>
          <p:cNvPr id="38" name="任意多边形: 形状 37">
            <a:extLst>
              <a:ext uri="{FF2B5EF4-FFF2-40B4-BE49-F238E27FC236}">
                <a16:creationId xmlns:a16="http://schemas.microsoft.com/office/drawing/2014/main" id="{3EAA69B3-0333-AF8D-5119-4ED1867957A1}"/>
              </a:ext>
            </a:extLst>
          </p:cNvPr>
          <p:cNvSpPr/>
          <p:nvPr/>
        </p:nvSpPr>
        <p:spPr>
          <a:xfrm>
            <a:off x="5243843" y="3021643"/>
            <a:ext cx="889272" cy="564617"/>
          </a:xfrm>
          <a:custGeom>
            <a:avLst/>
            <a:gdLst>
              <a:gd name="connsiteX0" fmla="*/ 210931 w 1107389"/>
              <a:gd name="connsiteY0" fmla="*/ 667950 h 703104"/>
              <a:gd name="connsiteX1" fmla="*/ 228509 w 1107389"/>
              <a:gd name="connsiteY1" fmla="*/ 615217 h 703104"/>
              <a:gd name="connsiteX2" fmla="*/ 281242 w 1107389"/>
              <a:gd name="connsiteY2" fmla="*/ 597639 h 703104"/>
              <a:gd name="connsiteX3" fmla="*/ 333975 w 1107389"/>
              <a:gd name="connsiteY3" fmla="*/ 685527 h 703104"/>
              <a:gd name="connsiteX4" fmla="*/ 404285 w 1107389"/>
              <a:gd name="connsiteY4" fmla="*/ 685527 h 703104"/>
              <a:gd name="connsiteX5" fmla="*/ 439440 w 1107389"/>
              <a:gd name="connsiteY5" fmla="*/ 650372 h 703104"/>
              <a:gd name="connsiteX6" fmla="*/ 492173 w 1107389"/>
              <a:gd name="connsiteY6" fmla="*/ 703105 h 703104"/>
              <a:gd name="connsiteX7" fmla="*/ 527329 w 1107389"/>
              <a:gd name="connsiteY7" fmla="*/ 650372 h 703104"/>
              <a:gd name="connsiteX8" fmla="*/ 562484 w 1107389"/>
              <a:gd name="connsiteY8" fmla="*/ 650372 h 703104"/>
              <a:gd name="connsiteX9" fmla="*/ 544906 w 1107389"/>
              <a:gd name="connsiteY9" fmla="*/ 632794 h 703104"/>
              <a:gd name="connsiteX10" fmla="*/ 580061 w 1107389"/>
              <a:gd name="connsiteY10" fmla="*/ 597639 h 703104"/>
              <a:gd name="connsiteX11" fmla="*/ 650372 w 1107389"/>
              <a:gd name="connsiteY11" fmla="*/ 580061 h 703104"/>
              <a:gd name="connsiteX12" fmla="*/ 650372 w 1107389"/>
              <a:gd name="connsiteY12" fmla="*/ 544906 h 703104"/>
              <a:gd name="connsiteX13" fmla="*/ 773415 w 1107389"/>
              <a:gd name="connsiteY13" fmla="*/ 421863 h 703104"/>
              <a:gd name="connsiteX14" fmla="*/ 773415 w 1107389"/>
              <a:gd name="connsiteY14" fmla="*/ 386708 h 703104"/>
              <a:gd name="connsiteX15" fmla="*/ 773415 w 1107389"/>
              <a:gd name="connsiteY15" fmla="*/ 421863 h 703104"/>
              <a:gd name="connsiteX16" fmla="*/ 826148 w 1107389"/>
              <a:gd name="connsiteY16" fmla="*/ 404285 h 703104"/>
              <a:gd name="connsiteX17" fmla="*/ 843726 w 1107389"/>
              <a:gd name="connsiteY17" fmla="*/ 351552 h 703104"/>
              <a:gd name="connsiteX18" fmla="*/ 861303 w 1107389"/>
              <a:gd name="connsiteY18" fmla="*/ 369130 h 703104"/>
              <a:gd name="connsiteX19" fmla="*/ 843726 w 1107389"/>
              <a:gd name="connsiteY19" fmla="*/ 316397 h 703104"/>
              <a:gd name="connsiteX20" fmla="*/ 861303 w 1107389"/>
              <a:gd name="connsiteY20" fmla="*/ 333975 h 703104"/>
              <a:gd name="connsiteX21" fmla="*/ 1001924 w 1107389"/>
              <a:gd name="connsiteY21" fmla="*/ 263664 h 703104"/>
              <a:gd name="connsiteX22" fmla="*/ 1054657 w 1107389"/>
              <a:gd name="connsiteY22" fmla="*/ 281242 h 703104"/>
              <a:gd name="connsiteX23" fmla="*/ 1107390 w 1107389"/>
              <a:gd name="connsiteY23" fmla="*/ 175776 h 703104"/>
              <a:gd name="connsiteX24" fmla="*/ 931614 w 1107389"/>
              <a:gd name="connsiteY24" fmla="*/ 175776 h 703104"/>
              <a:gd name="connsiteX25" fmla="*/ 931614 w 1107389"/>
              <a:gd name="connsiteY25" fmla="*/ 140621 h 703104"/>
              <a:gd name="connsiteX26" fmla="*/ 826148 w 1107389"/>
              <a:gd name="connsiteY26" fmla="*/ 105466 h 703104"/>
              <a:gd name="connsiteX27" fmla="*/ 755838 w 1107389"/>
              <a:gd name="connsiteY27" fmla="*/ 123043 h 703104"/>
              <a:gd name="connsiteX28" fmla="*/ 773415 w 1107389"/>
              <a:gd name="connsiteY28" fmla="*/ 140621 h 703104"/>
              <a:gd name="connsiteX29" fmla="*/ 703105 w 1107389"/>
              <a:gd name="connsiteY29" fmla="*/ 193354 h 703104"/>
              <a:gd name="connsiteX30" fmla="*/ 703105 w 1107389"/>
              <a:gd name="connsiteY30" fmla="*/ 228509 h 703104"/>
              <a:gd name="connsiteX31" fmla="*/ 632794 w 1107389"/>
              <a:gd name="connsiteY31" fmla="*/ 228509 h 703104"/>
              <a:gd name="connsiteX32" fmla="*/ 580061 w 1107389"/>
              <a:gd name="connsiteY32" fmla="*/ 158199 h 703104"/>
              <a:gd name="connsiteX33" fmla="*/ 632794 w 1107389"/>
              <a:gd name="connsiteY33" fmla="*/ 140621 h 703104"/>
              <a:gd name="connsiteX34" fmla="*/ 632794 w 1107389"/>
              <a:gd name="connsiteY34" fmla="*/ 105466 h 703104"/>
              <a:gd name="connsiteX35" fmla="*/ 580061 w 1107389"/>
              <a:gd name="connsiteY35" fmla="*/ 52733 h 703104"/>
              <a:gd name="connsiteX36" fmla="*/ 527329 w 1107389"/>
              <a:gd name="connsiteY36" fmla="*/ 70310 h 703104"/>
              <a:gd name="connsiteX37" fmla="*/ 439440 w 1107389"/>
              <a:gd name="connsiteY37" fmla="*/ 17578 h 703104"/>
              <a:gd name="connsiteX38" fmla="*/ 351552 w 1107389"/>
              <a:gd name="connsiteY38" fmla="*/ 105466 h 703104"/>
              <a:gd name="connsiteX39" fmla="*/ 281242 w 1107389"/>
              <a:gd name="connsiteY39" fmla="*/ 105466 h 703104"/>
              <a:gd name="connsiteX40" fmla="*/ 228509 w 1107389"/>
              <a:gd name="connsiteY40" fmla="*/ 158199 h 703104"/>
              <a:gd name="connsiteX41" fmla="*/ 210931 w 1107389"/>
              <a:gd name="connsiteY41" fmla="*/ 140621 h 703104"/>
              <a:gd name="connsiteX42" fmla="*/ 210931 w 1107389"/>
              <a:gd name="connsiteY42" fmla="*/ 175776 h 703104"/>
              <a:gd name="connsiteX43" fmla="*/ 193354 w 1107389"/>
              <a:gd name="connsiteY43" fmla="*/ 158199 h 703104"/>
              <a:gd name="connsiteX44" fmla="*/ 210931 w 1107389"/>
              <a:gd name="connsiteY44" fmla="*/ 175776 h 703104"/>
              <a:gd name="connsiteX45" fmla="*/ 158199 w 1107389"/>
              <a:gd name="connsiteY45" fmla="*/ 193354 h 703104"/>
              <a:gd name="connsiteX46" fmla="*/ 158199 w 1107389"/>
              <a:gd name="connsiteY46" fmla="*/ 228509 h 703104"/>
              <a:gd name="connsiteX47" fmla="*/ 70310 w 1107389"/>
              <a:gd name="connsiteY47" fmla="*/ 316397 h 703104"/>
              <a:gd name="connsiteX48" fmla="*/ 70310 w 1107389"/>
              <a:gd name="connsiteY48" fmla="*/ 474596 h 703104"/>
              <a:gd name="connsiteX49" fmla="*/ 175776 w 1107389"/>
              <a:gd name="connsiteY49" fmla="*/ 404285 h 703104"/>
              <a:gd name="connsiteX50" fmla="*/ 175776 w 1107389"/>
              <a:gd name="connsiteY50" fmla="*/ 439440 h 703104"/>
              <a:gd name="connsiteX51" fmla="*/ 140621 w 1107389"/>
              <a:gd name="connsiteY51" fmla="*/ 439440 h 703104"/>
              <a:gd name="connsiteX52" fmla="*/ 0 w 1107389"/>
              <a:gd name="connsiteY52" fmla="*/ 580061 h 703104"/>
              <a:gd name="connsiteX53" fmla="*/ 123043 w 1107389"/>
              <a:gd name="connsiteY53" fmla="*/ 685527 h 703104"/>
              <a:gd name="connsiteX54" fmla="*/ 210931 w 1107389"/>
              <a:gd name="connsiteY54" fmla="*/ 667950 h 703104"/>
              <a:gd name="connsiteX55" fmla="*/ 826148 w 1107389"/>
              <a:gd name="connsiteY55" fmla="*/ 87888 h 703104"/>
              <a:gd name="connsiteX56" fmla="*/ 843726 w 1107389"/>
              <a:gd name="connsiteY56" fmla="*/ 87888 h 703104"/>
              <a:gd name="connsiteX57" fmla="*/ 826148 w 1107389"/>
              <a:gd name="connsiteY57" fmla="*/ 70310 h 703104"/>
              <a:gd name="connsiteX58" fmla="*/ 826148 w 1107389"/>
              <a:gd name="connsiteY58" fmla="*/ 70310 h 703104"/>
              <a:gd name="connsiteX59" fmla="*/ 878881 w 1107389"/>
              <a:gd name="connsiteY59" fmla="*/ 351552 h 703104"/>
              <a:gd name="connsiteX60" fmla="*/ 861303 w 1107389"/>
              <a:gd name="connsiteY60" fmla="*/ 351552 h 703104"/>
              <a:gd name="connsiteX61" fmla="*/ 843726 w 1107389"/>
              <a:gd name="connsiteY61" fmla="*/ 52733 h 703104"/>
              <a:gd name="connsiteX62" fmla="*/ 843726 w 1107389"/>
              <a:gd name="connsiteY62" fmla="*/ 35155 h 703104"/>
              <a:gd name="connsiteX63" fmla="*/ 861303 w 1107389"/>
              <a:gd name="connsiteY63" fmla="*/ 17578 h 703104"/>
              <a:gd name="connsiteX64" fmla="*/ 861303 w 1107389"/>
              <a:gd name="connsiteY64" fmla="*/ 0 h 703104"/>
              <a:gd name="connsiteX65" fmla="*/ 755838 w 1107389"/>
              <a:gd name="connsiteY65" fmla="*/ 474596 h 703104"/>
              <a:gd name="connsiteX66" fmla="*/ 755838 w 1107389"/>
              <a:gd name="connsiteY66" fmla="*/ 457018 h 703104"/>
              <a:gd name="connsiteX67" fmla="*/ 826148 w 1107389"/>
              <a:gd name="connsiteY67" fmla="*/ 87888 h 703104"/>
              <a:gd name="connsiteX68" fmla="*/ 808570 w 1107389"/>
              <a:gd name="connsiteY68" fmla="*/ 70310 h 703104"/>
              <a:gd name="connsiteX69" fmla="*/ 843726 w 1107389"/>
              <a:gd name="connsiteY69" fmla="*/ 17578 h 703104"/>
              <a:gd name="connsiteX70" fmla="*/ 843726 w 1107389"/>
              <a:gd name="connsiteY70" fmla="*/ 17578 h 703104"/>
              <a:gd name="connsiteX71" fmla="*/ 949191 w 1107389"/>
              <a:gd name="connsiteY71" fmla="*/ 140621 h 703104"/>
              <a:gd name="connsiteX72" fmla="*/ 949191 w 1107389"/>
              <a:gd name="connsiteY72" fmla="*/ 140621 h 703104"/>
              <a:gd name="connsiteX73" fmla="*/ 949191 w 1107389"/>
              <a:gd name="connsiteY73" fmla="*/ 140621 h 703104"/>
              <a:gd name="connsiteX74" fmla="*/ 949191 w 1107389"/>
              <a:gd name="connsiteY74" fmla="*/ 140621 h 703104"/>
              <a:gd name="connsiteX75" fmla="*/ 949191 w 1107389"/>
              <a:gd name="connsiteY75" fmla="*/ 140621 h 703104"/>
              <a:gd name="connsiteX76" fmla="*/ 949191 w 1107389"/>
              <a:gd name="connsiteY76" fmla="*/ 140621 h 703104"/>
              <a:gd name="connsiteX77" fmla="*/ 87888 w 1107389"/>
              <a:gd name="connsiteY77" fmla="*/ 439440 h 703104"/>
              <a:gd name="connsiteX78" fmla="*/ 87888 w 1107389"/>
              <a:gd name="connsiteY78" fmla="*/ 439440 h 703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107389" h="703104">
                <a:moveTo>
                  <a:pt x="210931" y="667950"/>
                </a:moveTo>
                <a:lnTo>
                  <a:pt x="228509" y="615217"/>
                </a:lnTo>
                <a:lnTo>
                  <a:pt x="281242" y="597639"/>
                </a:lnTo>
                <a:lnTo>
                  <a:pt x="333975" y="685527"/>
                </a:lnTo>
                <a:lnTo>
                  <a:pt x="404285" y="685527"/>
                </a:lnTo>
                <a:lnTo>
                  <a:pt x="439440" y="650372"/>
                </a:lnTo>
                <a:lnTo>
                  <a:pt x="492173" y="703105"/>
                </a:lnTo>
                <a:lnTo>
                  <a:pt x="527329" y="650372"/>
                </a:lnTo>
                <a:lnTo>
                  <a:pt x="562484" y="650372"/>
                </a:lnTo>
                <a:lnTo>
                  <a:pt x="544906" y="632794"/>
                </a:lnTo>
                <a:lnTo>
                  <a:pt x="580061" y="597639"/>
                </a:lnTo>
                <a:lnTo>
                  <a:pt x="650372" y="580061"/>
                </a:lnTo>
                <a:lnTo>
                  <a:pt x="650372" y="544906"/>
                </a:lnTo>
                <a:lnTo>
                  <a:pt x="773415" y="421863"/>
                </a:lnTo>
                <a:lnTo>
                  <a:pt x="773415" y="386708"/>
                </a:lnTo>
                <a:lnTo>
                  <a:pt x="773415" y="421863"/>
                </a:lnTo>
                <a:lnTo>
                  <a:pt x="826148" y="404285"/>
                </a:lnTo>
                <a:lnTo>
                  <a:pt x="843726" y="351552"/>
                </a:lnTo>
                <a:lnTo>
                  <a:pt x="861303" y="369130"/>
                </a:lnTo>
                <a:lnTo>
                  <a:pt x="843726" y="316397"/>
                </a:lnTo>
                <a:lnTo>
                  <a:pt x="861303" y="333975"/>
                </a:lnTo>
                <a:lnTo>
                  <a:pt x="1001924" y="263664"/>
                </a:lnTo>
                <a:lnTo>
                  <a:pt x="1054657" y="281242"/>
                </a:lnTo>
                <a:lnTo>
                  <a:pt x="1107390" y="175776"/>
                </a:lnTo>
                <a:lnTo>
                  <a:pt x="931614" y="175776"/>
                </a:lnTo>
                <a:lnTo>
                  <a:pt x="931614" y="140621"/>
                </a:lnTo>
                <a:lnTo>
                  <a:pt x="826148" y="105466"/>
                </a:lnTo>
                <a:lnTo>
                  <a:pt x="755838" y="123043"/>
                </a:lnTo>
                <a:lnTo>
                  <a:pt x="773415" y="140621"/>
                </a:lnTo>
                <a:lnTo>
                  <a:pt x="703105" y="193354"/>
                </a:lnTo>
                <a:lnTo>
                  <a:pt x="703105" y="228509"/>
                </a:lnTo>
                <a:lnTo>
                  <a:pt x="632794" y="228509"/>
                </a:lnTo>
                <a:lnTo>
                  <a:pt x="580061" y="158199"/>
                </a:lnTo>
                <a:lnTo>
                  <a:pt x="632794" y="140621"/>
                </a:lnTo>
                <a:lnTo>
                  <a:pt x="632794" y="105466"/>
                </a:lnTo>
                <a:lnTo>
                  <a:pt x="580061" y="52733"/>
                </a:lnTo>
                <a:lnTo>
                  <a:pt x="527329" y="70310"/>
                </a:lnTo>
                <a:lnTo>
                  <a:pt x="439440" y="17578"/>
                </a:lnTo>
                <a:lnTo>
                  <a:pt x="351552" y="105466"/>
                </a:lnTo>
                <a:lnTo>
                  <a:pt x="281242" y="105466"/>
                </a:lnTo>
                <a:lnTo>
                  <a:pt x="228509" y="158199"/>
                </a:lnTo>
                <a:lnTo>
                  <a:pt x="210931" y="140621"/>
                </a:lnTo>
                <a:lnTo>
                  <a:pt x="210931" y="175776"/>
                </a:lnTo>
                <a:lnTo>
                  <a:pt x="193354" y="158199"/>
                </a:lnTo>
                <a:lnTo>
                  <a:pt x="210931" y="175776"/>
                </a:lnTo>
                <a:lnTo>
                  <a:pt x="158199" y="193354"/>
                </a:lnTo>
                <a:lnTo>
                  <a:pt x="158199" y="228509"/>
                </a:lnTo>
                <a:lnTo>
                  <a:pt x="70310" y="316397"/>
                </a:lnTo>
                <a:lnTo>
                  <a:pt x="70310" y="474596"/>
                </a:lnTo>
                <a:lnTo>
                  <a:pt x="175776" y="404285"/>
                </a:lnTo>
                <a:lnTo>
                  <a:pt x="175776" y="439440"/>
                </a:lnTo>
                <a:lnTo>
                  <a:pt x="140621" y="439440"/>
                </a:lnTo>
                <a:lnTo>
                  <a:pt x="0" y="580061"/>
                </a:lnTo>
                <a:lnTo>
                  <a:pt x="123043" y="685527"/>
                </a:lnTo>
                <a:lnTo>
                  <a:pt x="210931" y="667950"/>
                </a:lnTo>
                <a:close/>
                <a:moveTo>
                  <a:pt x="826148" y="87888"/>
                </a:moveTo>
                <a:lnTo>
                  <a:pt x="843726" y="87888"/>
                </a:lnTo>
                <a:close/>
                <a:moveTo>
                  <a:pt x="826148" y="70310"/>
                </a:moveTo>
                <a:lnTo>
                  <a:pt x="826148" y="70310"/>
                </a:lnTo>
                <a:close/>
                <a:moveTo>
                  <a:pt x="878881" y="351552"/>
                </a:moveTo>
                <a:lnTo>
                  <a:pt x="861303" y="351552"/>
                </a:lnTo>
                <a:close/>
                <a:moveTo>
                  <a:pt x="843726" y="52733"/>
                </a:moveTo>
                <a:lnTo>
                  <a:pt x="843726" y="35155"/>
                </a:lnTo>
                <a:close/>
                <a:moveTo>
                  <a:pt x="861303" y="17578"/>
                </a:moveTo>
                <a:lnTo>
                  <a:pt x="861303" y="0"/>
                </a:lnTo>
                <a:close/>
                <a:moveTo>
                  <a:pt x="755838" y="474596"/>
                </a:moveTo>
                <a:lnTo>
                  <a:pt x="755838" y="457018"/>
                </a:lnTo>
                <a:close/>
                <a:moveTo>
                  <a:pt x="826148" y="87888"/>
                </a:moveTo>
                <a:lnTo>
                  <a:pt x="808570" y="70310"/>
                </a:lnTo>
                <a:close/>
                <a:moveTo>
                  <a:pt x="843726" y="17578"/>
                </a:moveTo>
                <a:lnTo>
                  <a:pt x="843726" y="17578"/>
                </a:lnTo>
                <a:close/>
                <a:moveTo>
                  <a:pt x="949191" y="140621"/>
                </a:moveTo>
                <a:lnTo>
                  <a:pt x="949191" y="140621"/>
                </a:lnTo>
                <a:close/>
                <a:moveTo>
                  <a:pt x="949191" y="140621"/>
                </a:moveTo>
                <a:lnTo>
                  <a:pt x="949191" y="140621"/>
                </a:lnTo>
                <a:close/>
                <a:moveTo>
                  <a:pt x="949191" y="140621"/>
                </a:moveTo>
                <a:lnTo>
                  <a:pt x="949191" y="140621"/>
                </a:lnTo>
                <a:close/>
                <a:moveTo>
                  <a:pt x="87888" y="439440"/>
                </a:moveTo>
                <a:lnTo>
                  <a:pt x="87888" y="439440"/>
                </a:lnTo>
                <a:close/>
              </a:path>
            </a:pathLst>
          </a:custGeom>
          <a:solidFill>
            <a:srgbClr val="00B050"/>
          </a:solidFill>
          <a:ln w="3175" cap="rnd">
            <a:solidFill>
              <a:srgbClr val="FFFF00"/>
            </a:solidFill>
            <a:prstDash val="solid"/>
            <a:round/>
          </a:ln>
        </p:spPr>
        <p:txBody>
          <a:bodyPr rtlCol="0" anchor="ctr"/>
          <a:lstStyle/>
          <a:p>
            <a:endParaRPr lang="en-US"/>
          </a:p>
        </p:txBody>
      </p:sp>
      <p:sp>
        <p:nvSpPr>
          <p:cNvPr id="39" name="任意多边形: 形状 38">
            <a:extLst>
              <a:ext uri="{FF2B5EF4-FFF2-40B4-BE49-F238E27FC236}">
                <a16:creationId xmlns:a16="http://schemas.microsoft.com/office/drawing/2014/main" id="{A5006222-5B1D-B903-909B-939164BB91AC}"/>
              </a:ext>
            </a:extLst>
          </p:cNvPr>
          <p:cNvSpPr/>
          <p:nvPr/>
        </p:nvSpPr>
        <p:spPr>
          <a:xfrm>
            <a:off x="4735687" y="3318067"/>
            <a:ext cx="719887" cy="677541"/>
          </a:xfrm>
          <a:custGeom>
            <a:avLst/>
            <a:gdLst>
              <a:gd name="connsiteX0" fmla="*/ 333975 w 896458"/>
              <a:gd name="connsiteY0" fmla="*/ 685527 h 843725"/>
              <a:gd name="connsiteX1" fmla="*/ 386708 w 896458"/>
              <a:gd name="connsiteY1" fmla="*/ 667950 h 843725"/>
              <a:gd name="connsiteX2" fmla="*/ 439440 w 896458"/>
              <a:gd name="connsiteY2" fmla="*/ 703105 h 843725"/>
              <a:gd name="connsiteX3" fmla="*/ 474596 w 896458"/>
              <a:gd name="connsiteY3" fmla="*/ 667950 h 843725"/>
              <a:gd name="connsiteX4" fmla="*/ 509751 w 896458"/>
              <a:gd name="connsiteY4" fmla="*/ 790993 h 843725"/>
              <a:gd name="connsiteX5" fmla="*/ 597639 w 896458"/>
              <a:gd name="connsiteY5" fmla="*/ 790993 h 843725"/>
              <a:gd name="connsiteX6" fmla="*/ 615217 w 896458"/>
              <a:gd name="connsiteY6" fmla="*/ 826148 h 843725"/>
              <a:gd name="connsiteX7" fmla="*/ 667950 w 896458"/>
              <a:gd name="connsiteY7" fmla="*/ 808570 h 843725"/>
              <a:gd name="connsiteX8" fmla="*/ 703105 w 896458"/>
              <a:gd name="connsiteY8" fmla="*/ 843726 h 843725"/>
              <a:gd name="connsiteX9" fmla="*/ 720682 w 896458"/>
              <a:gd name="connsiteY9" fmla="*/ 790993 h 843725"/>
              <a:gd name="connsiteX10" fmla="*/ 790993 w 896458"/>
              <a:gd name="connsiteY10" fmla="*/ 773415 h 843725"/>
              <a:gd name="connsiteX11" fmla="*/ 790993 w 896458"/>
              <a:gd name="connsiteY11" fmla="*/ 667950 h 843725"/>
              <a:gd name="connsiteX12" fmla="*/ 720682 w 896458"/>
              <a:gd name="connsiteY12" fmla="*/ 667950 h 843725"/>
              <a:gd name="connsiteX13" fmla="*/ 685527 w 896458"/>
              <a:gd name="connsiteY13" fmla="*/ 597639 h 843725"/>
              <a:gd name="connsiteX14" fmla="*/ 632794 w 896458"/>
              <a:gd name="connsiteY14" fmla="*/ 580061 h 843725"/>
              <a:gd name="connsiteX15" fmla="*/ 703105 w 896458"/>
              <a:gd name="connsiteY15" fmla="*/ 544906 h 843725"/>
              <a:gd name="connsiteX16" fmla="*/ 755838 w 896458"/>
              <a:gd name="connsiteY16" fmla="*/ 386708 h 843725"/>
              <a:gd name="connsiteX17" fmla="*/ 826148 w 896458"/>
              <a:gd name="connsiteY17" fmla="*/ 457018 h 843725"/>
              <a:gd name="connsiteX18" fmla="*/ 896459 w 896458"/>
              <a:gd name="connsiteY18" fmla="*/ 421863 h 843725"/>
              <a:gd name="connsiteX19" fmla="*/ 826148 w 896458"/>
              <a:gd name="connsiteY19" fmla="*/ 298820 h 843725"/>
              <a:gd name="connsiteX20" fmla="*/ 720682 w 896458"/>
              <a:gd name="connsiteY20" fmla="*/ 298820 h 843725"/>
              <a:gd name="connsiteX21" fmla="*/ 720682 w 896458"/>
              <a:gd name="connsiteY21" fmla="*/ 263664 h 843725"/>
              <a:gd name="connsiteX22" fmla="*/ 685527 w 896458"/>
              <a:gd name="connsiteY22" fmla="*/ 263664 h 843725"/>
              <a:gd name="connsiteX23" fmla="*/ 667950 w 896458"/>
              <a:gd name="connsiteY23" fmla="*/ 228509 h 843725"/>
              <a:gd name="connsiteX24" fmla="*/ 650372 w 896458"/>
              <a:gd name="connsiteY24" fmla="*/ 246087 h 843725"/>
              <a:gd name="connsiteX25" fmla="*/ 632794 w 896458"/>
              <a:gd name="connsiteY25" fmla="*/ 193354 h 843725"/>
              <a:gd name="connsiteX26" fmla="*/ 808570 w 896458"/>
              <a:gd name="connsiteY26" fmla="*/ 52733 h 843725"/>
              <a:gd name="connsiteX27" fmla="*/ 720682 w 896458"/>
              <a:gd name="connsiteY27" fmla="*/ 70310 h 843725"/>
              <a:gd name="connsiteX28" fmla="*/ 703105 w 896458"/>
              <a:gd name="connsiteY28" fmla="*/ 105466 h 843725"/>
              <a:gd name="connsiteX29" fmla="*/ 720682 w 896458"/>
              <a:gd name="connsiteY29" fmla="*/ 52733 h 843725"/>
              <a:gd name="connsiteX30" fmla="*/ 685527 w 896458"/>
              <a:gd name="connsiteY30" fmla="*/ 17578 h 843725"/>
              <a:gd name="connsiteX31" fmla="*/ 650372 w 896458"/>
              <a:gd name="connsiteY31" fmla="*/ 52733 h 843725"/>
              <a:gd name="connsiteX32" fmla="*/ 492173 w 896458"/>
              <a:gd name="connsiteY32" fmla="*/ 0 h 843725"/>
              <a:gd name="connsiteX33" fmla="*/ 457018 w 896458"/>
              <a:gd name="connsiteY33" fmla="*/ 123043 h 843725"/>
              <a:gd name="connsiteX34" fmla="*/ 369130 w 896458"/>
              <a:gd name="connsiteY34" fmla="*/ 193354 h 843725"/>
              <a:gd name="connsiteX35" fmla="*/ 246087 w 896458"/>
              <a:gd name="connsiteY35" fmla="*/ 175776 h 843725"/>
              <a:gd name="connsiteX36" fmla="*/ 228509 w 896458"/>
              <a:gd name="connsiteY36" fmla="*/ 228509 h 843725"/>
              <a:gd name="connsiteX37" fmla="*/ 0 w 896458"/>
              <a:gd name="connsiteY37" fmla="*/ 316397 h 843725"/>
              <a:gd name="connsiteX38" fmla="*/ 123043 w 896458"/>
              <a:gd name="connsiteY38" fmla="*/ 597639 h 843725"/>
              <a:gd name="connsiteX39" fmla="*/ 246087 w 896458"/>
              <a:gd name="connsiteY39" fmla="*/ 685527 h 843725"/>
              <a:gd name="connsiteX40" fmla="*/ 316397 w 896458"/>
              <a:gd name="connsiteY40" fmla="*/ 685527 h 843725"/>
              <a:gd name="connsiteX41" fmla="*/ 474596 w 896458"/>
              <a:gd name="connsiteY41" fmla="*/ 685527 h 843725"/>
              <a:gd name="connsiteX42" fmla="*/ 474596 w 896458"/>
              <a:gd name="connsiteY42" fmla="*/ 703105 h 84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96458" h="843725">
                <a:moveTo>
                  <a:pt x="333975" y="685527"/>
                </a:moveTo>
                <a:lnTo>
                  <a:pt x="386708" y="667950"/>
                </a:lnTo>
                <a:lnTo>
                  <a:pt x="439440" y="703105"/>
                </a:lnTo>
                <a:lnTo>
                  <a:pt x="474596" y="667950"/>
                </a:lnTo>
                <a:lnTo>
                  <a:pt x="509751" y="790993"/>
                </a:lnTo>
                <a:lnTo>
                  <a:pt x="597639" y="790993"/>
                </a:lnTo>
                <a:lnTo>
                  <a:pt x="615217" y="826148"/>
                </a:lnTo>
                <a:lnTo>
                  <a:pt x="667950" y="808570"/>
                </a:lnTo>
                <a:lnTo>
                  <a:pt x="703105" y="843726"/>
                </a:lnTo>
                <a:lnTo>
                  <a:pt x="720682" y="790993"/>
                </a:lnTo>
                <a:lnTo>
                  <a:pt x="790993" y="773415"/>
                </a:lnTo>
                <a:lnTo>
                  <a:pt x="790993" y="667950"/>
                </a:lnTo>
                <a:lnTo>
                  <a:pt x="720682" y="667950"/>
                </a:lnTo>
                <a:lnTo>
                  <a:pt x="685527" y="597639"/>
                </a:lnTo>
                <a:lnTo>
                  <a:pt x="632794" y="580061"/>
                </a:lnTo>
                <a:lnTo>
                  <a:pt x="703105" y="544906"/>
                </a:lnTo>
                <a:lnTo>
                  <a:pt x="755838" y="386708"/>
                </a:lnTo>
                <a:lnTo>
                  <a:pt x="826148" y="457018"/>
                </a:lnTo>
                <a:lnTo>
                  <a:pt x="896459" y="421863"/>
                </a:lnTo>
                <a:lnTo>
                  <a:pt x="826148" y="298820"/>
                </a:lnTo>
                <a:lnTo>
                  <a:pt x="720682" y="298820"/>
                </a:lnTo>
                <a:lnTo>
                  <a:pt x="720682" y="263664"/>
                </a:lnTo>
                <a:lnTo>
                  <a:pt x="685527" y="263664"/>
                </a:lnTo>
                <a:lnTo>
                  <a:pt x="667950" y="228509"/>
                </a:lnTo>
                <a:lnTo>
                  <a:pt x="650372" y="246087"/>
                </a:lnTo>
                <a:lnTo>
                  <a:pt x="632794" y="193354"/>
                </a:lnTo>
                <a:lnTo>
                  <a:pt x="808570" y="52733"/>
                </a:lnTo>
                <a:lnTo>
                  <a:pt x="720682" y="70310"/>
                </a:lnTo>
                <a:lnTo>
                  <a:pt x="703105" y="105466"/>
                </a:lnTo>
                <a:lnTo>
                  <a:pt x="720682" y="52733"/>
                </a:lnTo>
                <a:lnTo>
                  <a:pt x="685527" y="17578"/>
                </a:lnTo>
                <a:lnTo>
                  <a:pt x="650372" y="52733"/>
                </a:lnTo>
                <a:lnTo>
                  <a:pt x="492173" y="0"/>
                </a:lnTo>
                <a:lnTo>
                  <a:pt x="457018" y="123043"/>
                </a:lnTo>
                <a:lnTo>
                  <a:pt x="369130" y="193354"/>
                </a:lnTo>
                <a:lnTo>
                  <a:pt x="246087" y="175776"/>
                </a:lnTo>
                <a:lnTo>
                  <a:pt x="228509" y="228509"/>
                </a:lnTo>
                <a:lnTo>
                  <a:pt x="0" y="316397"/>
                </a:lnTo>
                <a:lnTo>
                  <a:pt x="123043" y="597639"/>
                </a:lnTo>
                <a:lnTo>
                  <a:pt x="246087" y="685527"/>
                </a:lnTo>
                <a:lnTo>
                  <a:pt x="316397" y="685527"/>
                </a:lnTo>
                <a:close/>
                <a:moveTo>
                  <a:pt x="474596" y="685527"/>
                </a:moveTo>
                <a:lnTo>
                  <a:pt x="474596" y="703105"/>
                </a:lnTo>
                <a:close/>
              </a:path>
            </a:pathLst>
          </a:custGeom>
          <a:solidFill>
            <a:srgbClr val="DD785E"/>
          </a:solidFill>
          <a:ln w="3175" cap="rnd">
            <a:solidFill>
              <a:srgbClr val="FFFF00"/>
            </a:solidFill>
            <a:prstDash val="solid"/>
            <a:round/>
          </a:ln>
        </p:spPr>
        <p:txBody>
          <a:bodyPr rtlCol="0" anchor="ctr"/>
          <a:lstStyle/>
          <a:p>
            <a:endParaRPr lang="en-US"/>
          </a:p>
        </p:txBody>
      </p:sp>
      <p:sp>
        <p:nvSpPr>
          <p:cNvPr id="40" name="任意多边形: 形状 39">
            <a:extLst>
              <a:ext uri="{FF2B5EF4-FFF2-40B4-BE49-F238E27FC236}">
                <a16:creationId xmlns:a16="http://schemas.microsoft.com/office/drawing/2014/main" id="{10F5378D-05D6-1940-3F92-49E49FD731F9}"/>
              </a:ext>
            </a:extLst>
          </p:cNvPr>
          <p:cNvSpPr/>
          <p:nvPr/>
        </p:nvSpPr>
        <p:spPr>
          <a:xfrm>
            <a:off x="4509840" y="3755646"/>
            <a:ext cx="875157" cy="550502"/>
          </a:xfrm>
          <a:custGeom>
            <a:avLst/>
            <a:gdLst>
              <a:gd name="connsiteX0" fmla="*/ 386708 w 1089812"/>
              <a:gd name="connsiteY0" fmla="*/ 0 h 685527"/>
              <a:gd name="connsiteX1" fmla="*/ 158199 w 1089812"/>
              <a:gd name="connsiteY1" fmla="*/ 0 h 685527"/>
              <a:gd name="connsiteX2" fmla="*/ 210931 w 1089812"/>
              <a:gd name="connsiteY2" fmla="*/ 52733 h 685527"/>
              <a:gd name="connsiteX3" fmla="*/ 246087 w 1089812"/>
              <a:gd name="connsiteY3" fmla="*/ 52733 h 685527"/>
              <a:gd name="connsiteX4" fmla="*/ 228509 w 1089812"/>
              <a:gd name="connsiteY4" fmla="*/ 105466 h 685527"/>
              <a:gd name="connsiteX5" fmla="*/ 175776 w 1089812"/>
              <a:gd name="connsiteY5" fmla="*/ 87888 h 685527"/>
              <a:gd name="connsiteX6" fmla="*/ 158199 w 1089812"/>
              <a:gd name="connsiteY6" fmla="*/ 158199 h 685527"/>
              <a:gd name="connsiteX7" fmla="*/ 175776 w 1089812"/>
              <a:gd name="connsiteY7" fmla="*/ 246087 h 685527"/>
              <a:gd name="connsiteX8" fmla="*/ 246087 w 1089812"/>
              <a:gd name="connsiteY8" fmla="*/ 298820 h 685527"/>
              <a:gd name="connsiteX9" fmla="*/ 263664 w 1089812"/>
              <a:gd name="connsiteY9" fmla="*/ 369130 h 685527"/>
              <a:gd name="connsiteX10" fmla="*/ 140621 w 1089812"/>
              <a:gd name="connsiteY10" fmla="*/ 439440 h 685527"/>
              <a:gd name="connsiteX11" fmla="*/ 0 w 1089812"/>
              <a:gd name="connsiteY11" fmla="*/ 439440 h 685527"/>
              <a:gd name="connsiteX12" fmla="*/ 35155 w 1089812"/>
              <a:gd name="connsiteY12" fmla="*/ 492173 h 685527"/>
              <a:gd name="connsiteX13" fmla="*/ 0 w 1089812"/>
              <a:gd name="connsiteY13" fmla="*/ 562484 h 685527"/>
              <a:gd name="connsiteX14" fmla="*/ 35155 w 1089812"/>
              <a:gd name="connsiteY14" fmla="*/ 562484 h 685527"/>
              <a:gd name="connsiteX15" fmla="*/ 87888 w 1089812"/>
              <a:gd name="connsiteY15" fmla="*/ 615217 h 685527"/>
              <a:gd name="connsiteX16" fmla="*/ 70310 w 1089812"/>
              <a:gd name="connsiteY16" fmla="*/ 632794 h 685527"/>
              <a:gd name="connsiteX17" fmla="*/ 105466 w 1089812"/>
              <a:gd name="connsiteY17" fmla="*/ 615217 h 685527"/>
              <a:gd name="connsiteX18" fmla="*/ 123043 w 1089812"/>
              <a:gd name="connsiteY18" fmla="*/ 667950 h 685527"/>
              <a:gd name="connsiteX19" fmla="*/ 140621 w 1089812"/>
              <a:gd name="connsiteY19" fmla="*/ 615217 h 685527"/>
              <a:gd name="connsiteX20" fmla="*/ 175776 w 1089812"/>
              <a:gd name="connsiteY20" fmla="*/ 580061 h 685527"/>
              <a:gd name="connsiteX21" fmla="*/ 193354 w 1089812"/>
              <a:gd name="connsiteY21" fmla="*/ 597639 h 685527"/>
              <a:gd name="connsiteX22" fmla="*/ 193354 w 1089812"/>
              <a:gd name="connsiteY22" fmla="*/ 562484 h 685527"/>
              <a:gd name="connsiteX23" fmla="*/ 316397 w 1089812"/>
              <a:gd name="connsiteY23" fmla="*/ 580061 h 685527"/>
              <a:gd name="connsiteX24" fmla="*/ 316397 w 1089812"/>
              <a:gd name="connsiteY24" fmla="*/ 509751 h 685527"/>
              <a:gd name="connsiteX25" fmla="*/ 492173 w 1089812"/>
              <a:gd name="connsiteY25" fmla="*/ 544906 h 685527"/>
              <a:gd name="connsiteX26" fmla="*/ 544906 w 1089812"/>
              <a:gd name="connsiteY26" fmla="*/ 597639 h 685527"/>
              <a:gd name="connsiteX27" fmla="*/ 615217 w 1089812"/>
              <a:gd name="connsiteY27" fmla="*/ 597639 h 685527"/>
              <a:gd name="connsiteX28" fmla="*/ 650372 w 1089812"/>
              <a:gd name="connsiteY28" fmla="*/ 562484 h 685527"/>
              <a:gd name="connsiteX29" fmla="*/ 667950 w 1089812"/>
              <a:gd name="connsiteY29" fmla="*/ 615217 h 685527"/>
              <a:gd name="connsiteX30" fmla="*/ 738260 w 1089812"/>
              <a:gd name="connsiteY30" fmla="*/ 544906 h 685527"/>
              <a:gd name="connsiteX31" fmla="*/ 738260 w 1089812"/>
              <a:gd name="connsiteY31" fmla="*/ 650372 h 685527"/>
              <a:gd name="connsiteX32" fmla="*/ 773415 w 1089812"/>
              <a:gd name="connsiteY32" fmla="*/ 685527 h 685527"/>
              <a:gd name="connsiteX33" fmla="*/ 826148 w 1089812"/>
              <a:gd name="connsiteY33" fmla="*/ 632794 h 685527"/>
              <a:gd name="connsiteX34" fmla="*/ 931614 w 1089812"/>
              <a:gd name="connsiteY34" fmla="*/ 632794 h 685527"/>
              <a:gd name="connsiteX35" fmla="*/ 914036 w 1089812"/>
              <a:gd name="connsiteY35" fmla="*/ 615217 h 685527"/>
              <a:gd name="connsiteX36" fmla="*/ 1019502 w 1089812"/>
              <a:gd name="connsiteY36" fmla="*/ 544906 h 685527"/>
              <a:gd name="connsiteX37" fmla="*/ 1072235 w 1089812"/>
              <a:gd name="connsiteY37" fmla="*/ 580061 h 685527"/>
              <a:gd name="connsiteX38" fmla="*/ 1089812 w 1089812"/>
              <a:gd name="connsiteY38" fmla="*/ 562484 h 685527"/>
              <a:gd name="connsiteX39" fmla="*/ 1089812 w 1089812"/>
              <a:gd name="connsiteY39" fmla="*/ 492173 h 685527"/>
              <a:gd name="connsiteX40" fmla="*/ 1054657 w 1089812"/>
              <a:gd name="connsiteY40" fmla="*/ 457018 h 685527"/>
              <a:gd name="connsiteX41" fmla="*/ 1054657 w 1089812"/>
              <a:gd name="connsiteY41" fmla="*/ 386708 h 685527"/>
              <a:gd name="connsiteX42" fmla="*/ 1089812 w 1089812"/>
              <a:gd name="connsiteY42" fmla="*/ 351552 h 685527"/>
              <a:gd name="connsiteX43" fmla="*/ 1019502 w 1089812"/>
              <a:gd name="connsiteY43" fmla="*/ 333975 h 685527"/>
              <a:gd name="connsiteX44" fmla="*/ 949191 w 1089812"/>
              <a:gd name="connsiteY44" fmla="*/ 263664 h 685527"/>
              <a:gd name="connsiteX45" fmla="*/ 896459 w 1089812"/>
              <a:gd name="connsiteY45" fmla="*/ 281242 h 685527"/>
              <a:gd name="connsiteX46" fmla="*/ 878881 w 1089812"/>
              <a:gd name="connsiteY46" fmla="*/ 228509 h 685527"/>
              <a:gd name="connsiteX47" fmla="*/ 790993 w 1089812"/>
              <a:gd name="connsiteY47" fmla="*/ 246087 h 685527"/>
              <a:gd name="connsiteX48" fmla="*/ 755838 w 1089812"/>
              <a:gd name="connsiteY48" fmla="*/ 140621 h 685527"/>
              <a:gd name="connsiteX49" fmla="*/ 527329 w 1089812"/>
              <a:gd name="connsiteY49" fmla="*/ 140621 h 685527"/>
              <a:gd name="connsiteX50" fmla="*/ 474596 w 1089812"/>
              <a:gd name="connsiteY50" fmla="*/ 87888 h 685527"/>
              <a:gd name="connsiteX51" fmla="*/ 457018 w 1089812"/>
              <a:gd name="connsiteY51" fmla="*/ 105466 h 685527"/>
              <a:gd name="connsiteX52" fmla="*/ 386708 w 1089812"/>
              <a:gd name="connsiteY52" fmla="*/ 0 h 685527"/>
              <a:gd name="connsiteX53" fmla="*/ 105466 w 1089812"/>
              <a:gd name="connsiteY53" fmla="*/ 439440 h 685527"/>
              <a:gd name="connsiteX54" fmla="*/ 105466 w 1089812"/>
              <a:gd name="connsiteY54" fmla="*/ 439440 h 685527"/>
              <a:gd name="connsiteX55" fmla="*/ 386708 w 1089812"/>
              <a:gd name="connsiteY55" fmla="*/ 0 h 685527"/>
              <a:gd name="connsiteX56" fmla="*/ 386708 w 1089812"/>
              <a:gd name="connsiteY56" fmla="*/ 0 h 685527"/>
              <a:gd name="connsiteX57" fmla="*/ 615217 w 1089812"/>
              <a:gd name="connsiteY57" fmla="*/ 140621 h 685527"/>
              <a:gd name="connsiteX58" fmla="*/ 615217 w 1089812"/>
              <a:gd name="connsiteY58" fmla="*/ 140621 h 685527"/>
              <a:gd name="connsiteX59" fmla="*/ 632794 w 1089812"/>
              <a:gd name="connsiteY59" fmla="*/ 562484 h 685527"/>
              <a:gd name="connsiteX60" fmla="*/ 650372 w 1089812"/>
              <a:gd name="connsiteY60" fmla="*/ 562484 h 68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089812" h="685527">
                <a:moveTo>
                  <a:pt x="386708" y="0"/>
                </a:moveTo>
                <a:lnTo>
                  <a:pt x="158199" y="0"/>
                </a:lnTo>
                <a:lnTo>
                  <a:pt x="210931" y="52733"/>
                </a:lnTo>
                <a:lnTo>
                  <a:pt x="246087" y="52733"/>
                </a:lnTo>
                <a:lnTo>
                  <a:pt x="228509" y="105466"/>
                </a:lnTo>
                <a:lnTo>
                  <a:pt x="175776" y="87888"/>
                </a:lnTo>
                <a:lnTo>
                  <a:pt x="158199" y="158199"/>
                </a:lnTo>
                <a:lnTo>
                  <a:pt x="175776" y="246087"/>
                </a:lnTo>
                <a:lnTo>
                  <a:pt x="246087" y="298820"/>
                </a:lnTo>
                <a:lnTo>
                  <a:pt x="263664" y="369130"/>
                </a:lnTo>
                <a:lnTo>
                  <a:pt x="140621" y="439440"/>
                </a:lnTo>
                <a:lnTo>
                  <a:pt x="0" y="439440"/>
                </a:lnTo>
                <a:lnTo>
                  <a:pt x="35155" y="492173"/>
                </a:lnTo>
                <a:lnTo>
                  <a:pt x="0" y="562484"/>
                </a:lnTo>
                <a:lnTo>
                  <a:pt x="35155" y="562484"/>
                </a:lnTo>
                <a:lnTo>
                  <a:pt x="87888" y="615217"/>
                </a:lnTo>
                <a:lnTo>
                  <a:pt x="70310" y="632794"/>
                </a:lnTo>
                <a:lnTo>
                  <a:pt x="105466" y="615217"/>
                </a:lnTo>
                <a:lnTo>
                  <a:pt x="123043" y="667950"/>
                </a:lnTo>
                <a:lnTo>
                  <a:pt x="140621" y="615217"/>
                </a:lnTo>
                <a:lnTo>
                  <a:pt x="175776" y="580061"/>
                </a:lnTo>
                <a:lnTo>
                  <a:pt x="193354" y="597639"/>
                </a:lnTo>
                <a:lnTo>
                  <a:pt x="193354" y="562484"/>
                </a:lnTo>
                <a:lnTo>
                  <a:pt x="316397" y="580061"/>
                </a:lnTo>
                <a:lnTo>
                  <a:pt x="316397" y="509751"/>
                </a:lnTo>
                <a:lnTo>
                  <a:pt x="492173" y="544906"/>
                </a:lnTo>
                <a:lnTo>
                  <a:pt x="544906" y="597639"/>
                </a:lnTo>
                <a:lnTo>
                  <a:pt x="615217" y="597639"/>
                </a:lnTo>
                <a:lnTo>
                  <a:pt x="650372" y="562484"/>
                </a:lnTo>
                <a:lnTo>
                  <a:pt x="667950" y="615217"/>
                </a:lnTo>
                <a:lnTo>
                  <a:pt x="738260" y="544906"/>
                </a:lnTo>
                <a:lnTo>
                  <a:pt x="738260" y="650372"/>
                </a:lnTo>
                <a:lnTo>
                  <a:pt x="773415" y="685527"/>
                </a:lnTo>
                <a:lnTo>
                  <a:pt x="826148" y="632794"/>
                </a:lnTo>
                <a:lnTo>
                  <a:pt x="931614" y="632794"/>
                </a:lnTo>
                <a:lnTo>
                  <a:pt x="914036" y="615217"/>
                </a:lnTo>
                <a:lnTo>
                  <a:pt x="1019502" y="544906"/>
                </a:lnTo>
                <a:lnTo>
                  <a:pt x="1072235" y="580061"/>
                </a:lnTo>
                <a:lnTo>
                  <a:pt x="1089812" y="562484"/>
                </a:lnTo>
                <a:lnTo>
                  <a:pt x="1089812" y="492173"/>
                </a:lnTo>
                <a:lnTo>
                  <a:pt x="1054657" y="457018"/>
                </a:lnTo>
                <a:lnTo>
                  <a:pt x="1054657" y="386708"/>
                </a:lnTo>
                <a:lnTo>
                  <a:pt x="1089812" y="351552"/>
                </a:lnTo>
                <a:lnTo>
                  <a:pt x="1019502" y="333975"/>
                </a:lnTo>
                <a:lnTo>
                  <a:pt x="949191" y="263664"/>
                </a:lnTo>
                <a:lnTo>
                  <a:pt x="896459" y="281242"/>
                </a:lnTo>
                <a:lnTo>
                  <a:pt x="878881" y="228509"/>
                </a:lnTo>
                <a:lnTo>
                  <a:pt x="790993" y="246087"/>
                </a:lnTo>
                <a:lnTo>
                  <a:pt x="755838" y="140621"/>
                </a:lnTo>
                <a:lnTo>
                  <a:pt x="527329" y="140621"/>
                </a:lnTo>
                <a:lnTo>
                  <a:pt x="474596" y="87888"/>
                </a:lnTo>
                <a:lnTo>
                  <a:pt x="457018" y="105466"/>
                </a:lnTo>
                <a:lnTo>
                  <a:pt x="386708" y="0"/>
                </a:lnTo>
                <a:close/>
                <a:moveTo>
                  <a:pt x="105466" y="439440"/>
                </a:moveTo>
                <a:lnTo>
                  <a:pt x="105466" y="439440"/>
                </a:lnTo>
                <a:close/>
                <a:moveTo>
                  <a:pt x="386708" y="0"/>
                </a:moveTo>
                <a:lnTo>
                  <a:pt x="386708" y="0"/>
                </a:lnTo>
                <a:close/>
                <a:moveTo>
                  <a:pt x="615217" y="140621"/>
                </a:moveTo>
                <a:lnTo>
                  <a:pt x="615217" y="140621"/>
                </a:lnTo>
                <a:close/>
                <a:moveTo>
                  <a:pt x="632794" y="562484"/>
                </a:moveTo>
                <a:lnTo>
                  <a:pt x="650372" y="562484"/>
                </a:lnTo>
                <a:close/>
              </a:path>
            </a:pathLst>
          </a:custGeom>
          <a:solidFill>
            <a:srgbClr val="00B050"/>
          </a:solidFill>
          <a:ln w="3175" cap="rnd">
            <a:solidFill>
              <a:srgbClr val="FFFF00"/>
            </a:solidFill>
            <a:prstDash val="solid"/>
            <a:round/>
          </a:ln>
        </p:spPr>
        <p:txBody>
          <a:bodyPr rtlCol="0" anchor="ctr"/>
          <a:lstStyle/>
          <a:p>
            <a:endParaRPr lang="en-US"/>
          </a:p>
        </p:txBody>
      </p:sp>
      <p:sp>
        <p:nvSpPr>
          <p:cNvPr id="41" name="任意多边形: 形状 40">
            <a:extLst>
              <a:ext uri="{FF2B5EF4-FFF2-40B4-BE49-F238E27FC236}">
                <a16:creationId xmlns:a16="http://schemas.microsoft.com/office/drawing/2014/main" id="{ED572F45-B854-C95E-2A8D-5EB7EFA3A499}"/>
              </a:ext>
            </a:extLst>
          </p:cNvPr>
          <p:cNvSpPr/>
          <p:nvPr/>
        </p:nvSpPr>
        <p:spPr>
          <a:xfrm>
            <a:off x="4552186" y="4164994"/>
            <a:ext cx="621080" cy="691657"/>
          </a:xfrm>
          <a:custGeom>
            <a:avLst/>
            <a:gdLst>
              <a:gd name="connsiteX0" fmla="*/ 457018 w 773415"/>
              <a:gd name="connsiteY0" fmla="*/ 861303 h 861303"/>
              <a:gd name="connsiteX1" fmla="*/ 492173 w 773415"/>
              <a:gd name="connsiteY1" fmla="*/ 790993 h 861303"/>
              <a:gd name="connsiteX2" fmla="*/ 562484 w 773415"/>
              <a:gd name="connsiteY2" fmla="*/ 790993 h 861303"/>
              <a:gd name="connsiteX3" fmla="*/ 562484 w 773415"/>
              <a:gd name="connsiteY3" fmla="*/ 826148 h 861303"/>
              <a:gd name="connsiteX4" fmla="*/ 597639 w 773415"/>
              <a:gd name="connsiteY4" fmla="*/ 826148 h 861303"/>
              <a:gd name="connsiteX5" fmla="*/ 580061 w 773415"/>
              <a:gd name="connsiteY5" fmla="*/ 773415 h 861303"/>
              <a:gd name="connsiteX6" fmla="*/ 615217 w 773415"/>
              <a:gd name="connsiteY6" fmla="*/ 738260 h 861303"/>
              <a:gd name="connsiteX7" fmla="*/ 685527 w 773415"/>
              <a:gd name="connsiteY7" fmla="*/ 773415 h 861303"/>
              <a:gd name="connsiteX8" fmla="*/ 738260 w 773415"/>
              <a:gd name="connsiteY8" fmla="*/ 720682 h 861303"/>
              <a:gd name="connsiteX9" fmla="*/ 738260 w 773415"/>
              <a:gd name="connsiteY9" fmla="*/ 650372 h 861303"/>
              <a:gd name="connsiteX10" fmla="*/ 773415 w 773415"/>
              <a:gd name="connsiteY10" fmla="*/ 632794 h 861303"/>
              <a:gd name="connsiteX11" fmla="*/ 738260 w 773415"/>
              <a:gd name="connsiteY11" fmla="*/ 632794 h 861303"/>
              <a:gd name="connsiteX12" fmla="*/ 755838 w 773415"/>
              <a:gd name="connsiteY12" fmla="*/ 580061 h 861303"/>
              <a:gd name="connsiteX13" fmla="*/ 720682 w 773415"/>
              <a:gd name="connsiteY13" fmla="*/ 544906 h 861303"/>
              <a:gd name="connsiteX14" fmla="*/ 720682 w 773415"/>
              <a:gd name="connsiteY14" fmla="*/ 439440 h 861303"/>
              <a:gd name="connsiteX15" fmla="*/ 685527 w 773415"/>
              <a:gd name="connsiteY15" fmla="*/ 439440 h 861303"/>
              <a:gd name="connsiteX16" fmla="*/ 685527 w 773415"/>
              <a:gd name="connsiteY16" fmla="*/ 404285 h 861303"/>
              <a:gd name="connsiteX17" fmla="*/ 703105 w 773415"/>
              <a:gd name="connsiteY17" fmla="*/ 351552 h 861303"/>
              <a:gd name="connsiteX18" fmla="*/ 755838 w 773415"/>
              <a:gd name="connsiteY18" fmla="*/ 333975 h 861303"/>
              <a:gd name="connsiteX19" fmla="*/ 738260 w 773415"/>
              <a:gd name="connsiteY19" fmla="*/ 316397 h 861303"/>
              <a:gd name="connsiteX20" fmla="*/ 773415 w 773415"/>
              <a:gd name="connsiteY20" fmla="*/ 281242 h 861303"/>
              <a:gd name="connsiteX21" fmla="*/ 773415 w 773415"/>
              <a:gd name="connsiteY21" fmla="*/ 210931 h 861303"/>
              <a:gd name="connsiteX22" fmla="*/ 720682 w 773415"/>
              <a:gd name="connsiteY22" fmla="*/ 158199 h 861303"/>
              <a:gd name="connsiteX23" fmla="*/ 703105 w 773415"/>
              <a:gd name="connsiteY23" fmla="*/ 175776 h 861303"/>
              <a:gd name="connsiteX24" fmla="*/ 685527 w 773415"/>
              <a:gd name="connsiteY24" fmla="*/ 52733 h 861303"/>
              <a:gd name="connsiteX25" fmla="*/ 615217 w 773415"/>
              <a:gd name="connsiteY25" fmla="*/ 105466 h 861303"/>
              <a:gd name="connsiteX26" fmla="*/ 597639 w 773415"/>
              <a:gd name="connsiteY26" fmla="*/ 52733 h 861303"/>
              <a:gd name="connsiteX27" fmla="*/ 562484 w 773415"/>
              <a:gd name="connsiteY27" fmla="*/ 87888 h 861303"/>
              <a:gd name="connsiteX28" fmla="*/ 492173 w 773415"/>
              <a:gd name="connsiteY28" fmla="*/ 87888 h 861303"/>
              <a:gd name="connsiteX29" fmla="*/ 439440 w 773415"/>
              <a:gd name="connsiteY29" fmla="*/ 35155 h 861303"/>
              <a:gd name="connsiteX30" fmla="*/ 246087 w 773415"/>
              <a:gd name="connsiteY30" fmla="*/ 0 h 861303"/>
              <a:gd name="connsiteX31" fmla="*/ 246087 w 773415"/>
              <a:gd name="connsiteY31" fmla="*/ 70310 h 861303"/>
              <a:gd name="connsiteX32" fmla="*/ 105466 w 773415"/>
              <a:gd name="connsiteY32" fmla="*/ 70310 h 861303"/>
              <a:gd name="connsiteX33" fmla="*/ 70310 w 773415"/>
              <a:gd name="connsiteY33" fmla="*/ 140621 h 861303"/>
              <a:gd name="connsiteX34" fmla="*/ 70310 w 773415"/>
              <a:gd name="connsiteY34" fmla="*/ 333975 h 861303"/>
              <a:gd name="connsiteX35" fmla="*/ 105466 w 773415"/>
              <a:gd name="connsiteY35" fmla="*/ 404285 h 861303"/>
              <a:gd name="connsiteX36" fmla="*/ 70310 w 773415"/>
              <a:gd name="connsiteY36" fmla="*/ 439440 h 861303"/>
              <a:gd name="connsiteX37" fmla="*/ 52733 w 773415"/>
              <a:gd name="connsiteY37" fmla="*/ 421863 h 861303"/>
              <a:gd name="connsiteX38" fmla="*/ 52733 w 773415"/>
              <a:gd name="connsiteY38" fmla="*/ 457018 h 861303"/>
              <a:gd name="connsiteX39" fmla="*/ 0 w 773415"/>
              <a:gd name="connsiteY39" fmla="*/ 492173 h 861303"/>
              <a:gd name="connsiteX40" fmla="*/ 87888 w 773415"/>
              <a:gd name="connsiteY40" fmla="*/ 474596 h 861303"/>
              <a:gd name="connsiteX41" fmla="*/ 123043 w 773415"/>
              <a:gd name="connsiteY41" fmla="*/ 509751 h 861303"/>
              <a:gd name="connsiteX42" fmla="*/ 123043 w 773415"/>
              <a:gd name="connsiteY42" fmla="*/ 544906 h 861303"/>
              <a:gd name="connsiteX43" fmla="*/ 87888 w 773415"/>
              <a:gd name="connsiteY43" fmla="*/ 544906 h 861303"/>
              <a:gd name="connsiteX44" fmla="*/ 70310 w 773415"/>
              <a:gd name="connsiteY44" fmla="*/ 597639 h 861303"/>
              <a:gd name="connsiteX45" fmla="*/ 158199 w 773415"/>
              <a:gd name="connsiteY45" fmla="*/ 685527 h 861303"/>
              <a:gd name="connsiteX46" fmla="*/ 158199 w 773415"/>
              <a:gd name="connsiteY46" fmla="*/ 632794 h 861303"/>
              <a:gd name="connsiteX47" fmla="*/ 228509 w 773415"/>
              <a:gd name="connsiteY47" fmla="*/ 667950 h 861303"/>
              <a:gd name="connsiteX48" fmla="*/ 263664 w 773415"/>
              <a:gd name="connsiteY48" fmla="*/ 615217 h 861303"/>
              <a:gd name="connsiteX49" fmla="*/ 369130 w 773415"/>
              <a:gd name="connsiteY49" fmla="*/ 615217 h 861303"/>
              <a:gd name="connsiteX50" fmla="*/ 351552 w 773415"/>
              <a:gd name="connsiteY50" fmla="*/ 667950 h 861303"/>
              <a:gd name="connsiteX51" fmla="*/ 386708 w 773415"/>
              <a:gd name="connsiteY51" fmla="*/ 667950 h 861303"/>
              <a:gd name="connsiteX52" fmla="*/ 316397 w 773415"/>
              <a:gd name="connsiteY52" fmla="*/ 826148 h 861303"/>
              <a:gd name="connsiteX53" fmla="*/ 386708 w 773415"/>
              <a:gd name="connsiteY53" fmla="*/ 790993 h 861303"/>
              <a:gd name="connsiteX54" fmla="*/ 386708 w 773415"/>
              <a:gd name="connsiteY54" fmla="*/ 861303 h 861303"/>
              <a:gd name="connsiteX55" fmla="*/ 457018 w 773415"/>
              <a:gd name="connsiteY55" fmla="*/ 843726 h 861303"/>
              <a:gd name="connsiteX56" fmla="*/ 105466 w 773415"/>
              <a:gd name="connsiteY56" fmla="*/ 544906 h 861303"/>
              <a:gd name="connsiteX57" fmla="*/ 105466 w 773415"/>
              <a:gd name="connsiteY57" fmla="*/ 544906 h 86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73415" h="861303">
                <a:moveTo>
                  <a:pt x="457018" y="861303"/>
                </a:moveTo>
                <a:lnTo>
                  <a:pt x="492173" y="790993"/>
                </a:lnTo>
                <a:lnTo>
                  <a:pt x="562484" y="790993"/>
                </a:lnTo>
                <a:lnTo>
                  <a:pt x="562484" y="826148"/>
                </a:lnTo>
                <a:lnTo>
                  <a:pt x="597639" y="826148"/>
                </a:lnTo>
                <a:lnTo>
                  <a:pt x="580061" y="773415"/>
                </a:lnTo>
                <a:lnTo>
                  <a:pt x="615217" y="738260"/>
                </a:lnTo>
                <a:lnTo>
                  <a:pt x="685527" y="773415"/>
                </a:lnTo>
                <a:lnTo>
                  <a:pt x="738260" y="720682"/>
                </a:lnTo>
                <a:lnTo>
                  <a:pt x="738260" y="650372"/>
                </a:lnTo>
                <a:lnTo>
                  <a:pt x="773415" y="632794"/>
                </a:lnTo>
                <a:lnTo>
                  <a:pt x="738260" y="632794"/>
                </a:lnTo>
                <a:lnTo>
                  <a:pt x="755838" y="580061"/>
                </a:lnTo>
                <a:lnTo>
                  <a:pt x="720682" y="544906"/>
                </a:lnTo>
                <a:lnTo>
                  <a:pt x="720682" y="439440"/>
                </a:lnTo>
                <a:lnTo>
                  <a:pt x="685527" y="439440"/>
                </a:lnTo>
                <a:lnTo>
                  <a:pt x="685527" y="404285"/>
                </a:lnTo>
                <a:lnTo>
                  <a:pt x="703105" y="351552"/>
                </a:lnTo>
                <a:lnTo>
                  <a:pt x="755838" y="333975"/>
                </a:lnTo>
                <a:lnTo>
                  <a:pt x="738260" y="316397"/>
                </a:lnTo>
                <a:lnTo>
                  <a:pt x="773415" y="281242"/>
                </a:lnTo>
                <a:lnTo>
                  <a:pt x="773415" y="210931"/>
                </a:lnTo>
                <a:lnTo>
                  <a:pt x="720682" y="158199"/>
                </a:lnTo>
                <a:lnTo>
                  <a:pt x="703105" y="175776"/>
                </a:lnTo>
                <a:lnTo>
                  <a:pt x="685527" y="52733"/>
                </a:lnTo>
                <a:lnTo>
                  <a:pt x="615217" y="105466"/>
                </a:lnTo>
                <a:lnTo>
                  <a:pt x="597639" y="52733"/>
                </a:lnTo>
                <a:lnTo>
                  <a:pt x="562484" y="87888"/>
                </a:lnTo>
                <a:lnTo>
                  <a:pt x="492173" y="87888"/>
                </a:lnTo>
                <a:lnTo>
                  <a:pt x="439440" y="35155"/>
                </a:lnTo>
                <a:lnTo>
                  <a:pt x="246087" y="0"/>
                </a:lnTo>
                <a:lnTo>
                  <a:pt x="246087" y="70310"/>
                </a:lnTo>
                <a:lnTo>
                  <a:pt x="105466" y="70310"/>
                </a:lnTo>
                <a:lnTo>
                  <a:pt x="70310" y="140621"/>
                </a:lnTo>
                <a:lnTo>
                  <a:pt x="70310" y="333975"/>
                </a:lnTo>
                <a:lnTo>
                  <a:pt x="105466" y="404285"/>
                </a:lnTo>
                <a:lnTo>
                  <a:pt x="70310" y="439440"/>
                </a:lnTo>
                <a:lnTo>
                  <a:pt x="52733" y="421863"/>
                </a:lnTo>
                <a:lnTo>
                  <a:pt x="52733" y="457018"/>
                </a:lnTo>
                <a:lnTo>
                  <a:pt x="0" y="492173"/>
                </a:lnTo>
                <a:lnTo>
                  <a:pt x="87888" y="474596"/>
                </a:lnTo>
                <a:lnTo>
                  <a:pt x="123043" y="509751"/>
                </a:lnTo>
                <a:lnTo>
                  <a:pt x="123043" y="544906"/>
                </a:lnTo>
                <a:lnTo>
                  <a:pt x="87888" y="544906"/>
                </a:lnTo>
                <a:lnTo>
                  <a:pt x="70310" y="597639"/>
                </a:lnTo>
                <a:lnTo>
                  <a:pt x="158199" y="685527"/>
                </a:lnTo>
                <a:lnTo>
                  <a:pt x="158199" y="632794"/>
                </a:lnTo>
                <a:lnTo>
                  <a:pt x="228509" y="667950"/>
                </a:lnTo>
                <a:lnTo>
                  <a:pt x="263664" y="615217"/>
                </a:lnTo>
                <a:lnTo>
                  <a:pt x="369130" y="615217"/>
                </a:lnTo>
                <a:lnTo>
                  <a:pt x="351552" y="667950"/>
                </a:lnTo>
                <a:lnTo>
                  <a:pt x="386708" y="667950"/>
                </a:lnTo>
                <a:lnTo>
                  <a:pt x="316397" y="826148"/>
                </a:lnTo>
                <a:lnTo>
                  <a:pt x="386708" y="790993"/>
                </a:lnTo>
                <a:lnTo>
                  <a:pt x="386708" y="861303"/>
                </a:lnTo>
                <a:lnTo>
                  <a:pt x="457018" y="843726"/>
                </a:lnTo>
                <a:close/>
                <a:moveTo>
                  <a:pt x="105466" y="544906"/>
                </a:moveTo>
                <a:lnTo>
                  <a:pt x="105466" y="544906"/>
                </a:lnTo>
                <a:close/>
              </a:path>
            </a:pathLst>
          </a:custGeom>
          <a:solidFill>
            <a:srgbClr val="FFC000"/>
          </a:solidFill>
          <a:ln w="3175" cap="rnd">
            <a:solidFill>
              <a:srgbClr val="FFFF00"/>
            </a:solidFill>
            <a:prstDash val="solid"/>
            <a:round/>
          </a:ln>
        </p:spPr>
        <p:txBody>
          <a:bodyPr rtlCol="0" anchor="ctr"/>
          <a:lstStyle/>
          <a:p>
            <a:endParaRPr lang="en-US"/>
          </a:p>
        </p:txBody>
      </p:sp>
      <p:sp>
        <p:nvSpPr>
          <p:cNvPr id="42" name="任意多边形: 形状 41">
            <a:extLst>
              <a:ext uri="{FF2B5EF4-FFF2-40B4-BE49-F238E27FC236}">
                <a16:creationId xmlns:a16="http://schemas.microsoft.com/office/drawing/2014/main" id="{DD4A54C7-9AE0-7826-606C-474A9FA53411}"/>
              </a:ext>
            </a:extLst>
          </p:cNvPr>
          <p:cNvSpPr/>
          <p:nvPr/>
        </p:nvSpPr>
        <p:spPr>
          <a:xfrm>
            <a:off x="4650994" y="4757843"/>
            <a:ext cx="861042" cy="649310"/>
          </a:xfrm>
          <a:custGeom>
            <a:avLst/>
            <a:gdLst>
              <a:gd name="connsiteX0" fmla="*/ 562484 w 1072234"/>
              <a:gd name="connsiteY0" fmla="*/ 509751 h 808570"/>
              <a:gd name="connsiteX1" fmla="*/ 580061 w 1072234"/>
              <a:gd name="connsiteY1" fmla="*/ 439440 h 808570"/>
              <a:gd name="connsiteX2" fmla="*/ 685527 w 1072234"/>
              <a:gd name="connsiteY2" fmla="*/ 474596 h 808570"/>
              <a:gd name="connsiteX3" fmla="*/ 703105 w 1072234"/>
              <a:gd name="connsiteY3" fmla="*/ 421863 h 808570"/>
              <a:gd name="connsiteX4" fmla="*/ 738260 w 1072234"/>
              <a:gd name="connsiteY4" fmla="*/ 457018 h 808570"/>
              <a:gd name="connsiteX5" fmla="*/ 790993 w 1072234"/>
              <a:gd name="connsiteY5" fmla="*/ 404285 h 808570"/>
              <a:gd name="connsiteX6" fmla="*/ 826148 w 1072234"/>
              <a:gd name="connsiteY6" fmla="*/ 439440 h 808570"/>
              <a:gd name="connsiteX7" fmla="*/ 861303 w 1072234"/>
              <a:gd name="connsiteY7" fmla="*/ 404285 h 808570"/>
              <a:gd name="connsiteX8" fmla="*/ 966769 w 1072234"/>
              <a:gd name="connsiteY8" fmla="*/ 404285 h 808570"/>
              <a:gd name="connsiteX9" fmla="*/ 1019502 w 1072234"/>
              <a:gd name="connsiteY9" fmla="*/ 351552 h 808570"/>
              <a:gd name="connsiteX10" fmla="*/ 1019502 w 1072234"/>
              <a:gd name="connsiteY10" fmla="*/ 316397 h 808570"/>
              <a:gd name="connsiteX11" fmla="*/ 1072235 w 1072234"/>
              <a:gd name="connsiteY11" fmla="*/ 298820 h 808570"/>
              <a:gd name="connsiteX12" fmla="*/ 1019502 w 1072234"/>
              <a:gd name="connsiteY12" fmla="*/ 123043 h 808570"/>
              <a:gd name="connsiteX13" fmla="*/ 966769 w 1072234"/>
              <a:gd name="connsiteY13" fmla="*/ 140621 h 808570"/>
              <a:gd name="connsiteX14" fmla="*/ 984347 w 1072234"/>
              <a:gd name="connsiteY14" fmla="*/ 123043 h 808570"/>
              <a:gd name="connsiteX15" fmla="*/ 949191 w 1072234"/>
              <a:gd name="connsiteY15" fmla="*/ 87888 h 808570"/>
              <a:gd name="connsiteX16" fmla="*/ 878881 w 1072234"/>
              <a:gd name="connsiteY16" fmla="*/ 87888 h 808570"/>
              <a:gd name="connsiteX17" fmla="*/ 878881 w 1072234"/>
              <a:gd name="connsiteY17" fmla="*/ 140621 h 808570"/>
              <a:gd name="connsiteX18" fmla="*/ 843726 w 1072234"/>
              <a:gd name="connsiteY18" fmla="*/ 140621 h 808570"/>
              <a:gd name="connsiteX19" fmla="*/ 826148 w 1072234"/>
              <a:gd name="connsiteY19" fmla="*/ 105466 h 808570"/>
              <a:gd name="connsiteX20" fmla="*/ 685527 w 1072234"/>
              <a:gd name="connsiteY20" fmla="*/ 158199 h 808570"/>
              <a:gd name="connsiteX21" fmla="*/ 650372 w 1072234"/>
              <a:gd name="connsiteY21" fmla="*/ 123043 h 808570"/>
              <a:gd name="connsiteX22" fmla="*/ 720682 w 1072234"/>
              <a:gd name="connsiteY22" fmla="*/ 52733 h 808570"/>
              <a:gd name="connsiteX23" fmla="*/ 703105 w 1072234"/>
              <a:gd name="connsiteY23" fmla="*/ 17578 h 808570"/>
              <a:gd name="connsiteX24" fmla="*/ 615217 w 1072234"/>
              <a:gd name="connsiteY24" fmla="*/ 35155 h 808570"/>
              <a:gd name="connsiteX25" fmla="*/ 615217 w 1072234"/>
              <a:gd name="connsiteY25" fmla="*/ 0 h 808570"/>
              <a:gd name="connsiteX26" fmla="*/ 509751 w 1072234"/>
              <a:gd name="connsiteY26" fmla="*/ 0 h 808570"/>
              <a:gd name="connsiteX27" fmla="*/ 474596 w 1072234"/>
              <a:gd name="connsiteY27" fmla="*/ 35155 h 808570"/>
              <a:gd name="connsiteX28" fmla="*/ 457018 w 1072234"/>
              <a:gd name="connsiteY28" fmla="*/ 17578 h 808570"/>
              <a:gd name="connsiteX29" fmla="*/ 492173 w 1072234"/>
              <a:gd name="connsiteY29" fmla="*/ 52733 h 808570"/>
              <a:gd name="connsiteX30" fmla="*/ 457018 w 1072234"/>
              <a:gd name="connsiteY30" fmla="*/ 87888 h 808570"/>
              <a:gd name="connsiteX31" fmla="*/ 421863 w 1072234"/>
              <a:gd name="connsiteY31" fmla="*/ 52733 h 808570"/>
              <a:gd name="connsiteX32" fmla="*/ 351552 w 1072234"/>
              <a:gd name="connsiteY32" fmla="*/ 70310 h 808570"/>
              <a:gd name="connsiteX33" fmla="*/ 369130 w 1072234"/>
              <a:gd name="connsiteY33" fmla="*/ 87888 h 808570"/>
              <a:gd name="connsiteX34" fmla="*/ 333975 w 1072234"/>
              <a:gd name="connsiteY34" fmla="*/ 123043 h 808570"/>
              <a:gd name="connsiteX35" fmla="*/ 333975 w 1072234"/>
              <a:gd name="connsiteY35" fmla="*/ 228509 h 808570"/>
              <a:gd name="connsiteX36" fmla="*/ 246087 w 1072234"/>
              <a:gd name="connsiteY36" fmla="*/ 316397 h 808570"/>
              <a:gd name="connsiteX37" fmla="*/ 263664 w 1072234"/>
              <a:gd name="connsiteY37" fmla="*/ 369130 h 808570"/>
              <a:gd name="connsiteX38" fmla="*/ 210931 w 1072234"/>
              <a:gd name="connsiteY38" fmla="*/ 439440 h 808570"/>
              <a:gd name="connsiteX39" fmla="*/ 158199 w 1072234"/>
              <a:gd name="connsiteY39" fmla="*/ 457018 h 808570"/>
              <a:gd name="connsiteX40" fmla="*/ 140621 w 1072234"/>
              <a:gd name="connsiteY40" fmla="*/ 509751 h 808570"/>
              <a:gd name="connsiteX41" fmla="*/ 105466 w 1072234"/>
              <a:gd name="connsiteY41" fmla="*/ 509751 h 808570"/>
              <a:gd name="connsiteX42" fmla="*/ 87888 w 1072234"/>
              <a:gd name="connsiteY42" fmla="*/ 562484 h 808570"/>
              <a:gd name="connsiteX43" fmla="*/ 70310 w 1072234"/>
              <a:gd name="connsiteY43" fmla="*/ 544906 h 808570"/>
              <a:gd name="connsiteX44" fmla="*/ 35155 w 1072234"/>
              <a:gd name="connsiteY44" fmla="*/ 597639 h 808570"/>
              <a:gd name="connsiteX45" fmla="*/ 17578 w 1072234"/>
              <a:gd name="connsiteY45" fmla="*/ 580061 h 808570"/>
              <a:gd name="connsiteX46" fmla="*/ 35155 w 1072234"/>
              <a:gd name="connsiteY46" fmla="*/ 632794 h 808570"/>
              <a:gd name="connsiteX47" fmla="*/ 0 w 1072234"/>
              <a:gd name="connsiteY47" fmla="*/ 703105 h 808570"/>
              <a:gd name="connsiteX48" fmla="*/ 35155 w 1072234"/>
              <a:gd name="connsiteY48" fmla="*/ 808570 h 808570"/>
              <a:gd name="connsiteX49" fmla="*/ 105466 w 1072234"/>
              <a:gd name="connsiteY49" fmla="*/ 808570 h 808570"/>
              <a:gd name="connsiteX50" fmla="*/ 140621 w 1072234"/>
              <a:gd name="connsiteY50" fmla="*/ 773415 h 808570"/>
              <a:gd name="connsiteX51" fmla="*/ 87888 w 1072234"/>
              <a:gd name="connsiteY51" fmla="*/ 720682 h 808570"/>
              <a:gd name="connsiteX52" fmla="*/ 123043 w 1072234"/>
              <a:gd name="connsiteY52" fmla="*/ 650372 h 808570"/>
              <a:gd name="connsiteX53" fmla="*/ 333975 w 1072234"/>
              <a:gd name="connsiteY53" fmla="*/ 597639 h 808570"/>
              <a:gd name="connsiteX54" fmla="*/ 369130 w 1072234"/>
              <a:gd name="connsiteY54" fmla="*/ 562484 h 808570"/>
              <a:gd name="connsiteX55" fmla="*/ 509751 w 1072234"/>
              <a:gd name="connsiteY55" fmla="*/ 562484 h 808570"/>
              <a:gd name="connsiteX56" fmla="*/ 562484 w 1072234"/>
              <a:gd name="connsiteY56" fmla="*/ 509751 h 808570"/>
              <a:gd name="connsiteX57" fmla="*/ 1054657 w 1072234"/>
              <a:gd name="connsiteY57" fmla="*/ 316397 h 808570"/>
              <a:gd name="connsiteX58" fmla="*/ 1054657 w 1072234"/>
              <a:gd name="connsiteY58" fmla="*/ 316397 h 808570"/>
              <a:gd name="connsiteX59" fmla="*/ 457018 w 1072234"/>
              <a:gd name="connsiteY59" fmla="*/ 580061 h 808570"/>
              <a:gd name="connsiteX60" fmla="*/ 439440 w 1072234"/>
              <a:gd name="connsiteY60" fmla="*/ 597639 h 808570"/>
              <a:gd name="connsiteX61" fmla="*/ 457018 w 1072234"/>
              <a:gd name="connsiteY61" fmla="*/ 580061 h 808570"/>
              <a:gd name="connsiteX62" fmla="*/ 404285 w 1072234"/>
              <a:gd name="connsiteY62" fmla="*/ 597639 h 808570"/>
              <a:gd name="connsiteX63" fmla="*/ 421863 w 1072234"/>
              <a:gd name="connsiteY63" fmla="*/ 597639 h 808570"/>
              <a:gd name="connsiteX64" fmla="*/ 650372 w 1072234"/>
              <a:gd name="connsiteY64" fmla="*/ 527329 h 808570"/>
              <a:gd name="connsiteX65" fmla="*/ 650372 w 1072234"/>
              <a:gd name="connsiteY65" fmla="*/ 527329 h 808570"/>
              <a:gd name="connsiteX66" fmla="*/ 123043 w 1072234"/>
              <a:gd name="connsiteY66" fmla="*/ 667950 h 808570"/>
              <a:gd name="connsiteX67" fmla="*/ 140621 w 1072234"/>
              <a:gd name="connsiteY67" fmla="*/ 685527 h 808570"/>
              <a:gd name="connsiteX68" fmla="*/ 140621 w 1072234"/>
              <a:gd name="connsiteY68" fmla="*/ 650372 h 808570"/>
              <a:gd name="connsiteX69" fmla="*/ 123043 w 1072234"/>
              <a:gd name="connsiteY69" fmla="*/ 667950 h 808570"/>
              <a:gd name="connsiteX70" fmla="*/ 404285 w 1072234"/>
              <a:gd name="connsiteY70" fmla="*/ 597639 h 808570"/>
              <a:gd name="connsiteX71" fmla="*/ 404285 w 1072234"/>
              <a:gd name="connsiteY71" fmla="*/ 580061 h 808570"/>
              <a:gd name="connsiteX72" fmla="*/ 123043 w 1072234"/>
              <a:gd name="connsiteY72" fmla="*/ 685527 h 808570"/>
              <a:gd name="connsiteX73" fmla="*/ 87888 w 1072234"/>
              <a:gd name="connsiteY73" fmla="*/ 685527 h 808570"/>
              <a:gd name="connsiteX74" fmla="*/ 140621 w 1072234"/>
              <a:gd name="connsiteY74" fmla="*/ 685527 h 808570"/>
              <a:gd name="connsiteX75" fmla="*/ 580061 w 1072234"/>
              <a:gd name="connsiteY75" fmla="*/ 544906 h 808570"/>
              <a:gd name="connsiteX76" fmla="*/ 580061 w 1072234"/>
              <a:gd name="connsiteY76" fmla="*/ 544906 h 808570"/>
              <a:gd name="connsiteX77" fmla="*/ 580061 w 1072234"/>
              <a:gd name="connsiteY77" fmla="*/ 544906 h 808570"/>
              <a:gd name="connsiteX78" fmla="*/ 580061 w 1072234"/>
              <a:gd name="connsiteY78" fmla="*/ 544906 h 808570"/>
              <a:gd name="connsiteX79" fmla="*/ 492173 w 1072234"/>
              <a:gd name="connsiteY79" fmla="*/ 562484 h 808570"/>
              <a:gd name="connsiteX80" fmla="*/ 492173 w 1072234"/>
              <a:gd name="connsiteY80" fmla="*/ 562484 h 808570"/>
              <a:gd name="connsiteX81" fmla="*/ 597639 w 1072234"/>
              <a:gd name="connsiteY81" fmla="*/ 474596 h 808570"/>
              <a:gd name="connsiteX82" fmla="*/ 597639 w 1072234"/>
              <a:gd name="connsiteY82" fmla="*/ 474596 h 808570"/>
              <a:gd name="connsiteX83" fmla="*/ 650372 w 1072234"/>
              <a:gd name="connsiteY83" fmla="*/ 544906 h 808570"/>
              <a:gd name="connsiteX84" fmla="*/ 650372 w 1072234"/>
              <a:gd name="connsiteY84" fmla="*/ 544906 h 808570"/>
              <a:gd name="connsiteX85" fmla="*/ 650372 w 1072234"/>
              <a:gd name="connsiteY85" fmla="*/ 544906 h 808570"/>
              <a:gd name="connsiteX86" fmla="*/ 632794 w 1072234"/>
              <a:gd name="connsiteY86" fmla="*/ 544906 h 808570"/>
              <a:gd name="connsiteX87" fmla="*/ 1019502 w 1072234"/>
              <a:gd name="connsiteY87" fmla="*/ 720682 h 808570"/>
              <a:gd name="connsiteX88" fmla="*/ 1037079 w 1072234"/>
              <a:gd name="connsiteY88" fmla="*/ 738260 h 808570"/>
              <a:gd name="connsiteX89" fmla="*/ 1001924 w 1072234"/>
              <a:gd name="connsiteY89" fmla="*/ 755838 h 808570"/>
              <a:gd name="connsiteX90" fmla="*/ 1037079 w 1072234"/>
              <a:gd name="connsiteY90" fmla="*/ 755838 h 808570"/>
              <a:gd name="connsiteX91" fmla="*/ 1019502 w 1072234"/>
              <a:gd name="connsiteY91" fmla="*/ 720682 h 808570"/>
              <a:gd name="connsiteX92" fmla="*/ 474596 w 1072234"/>
              <a:gd name="connsiteY92" fmla="*/ 562484 h 808570"/>
              <a:gd name="connsiteX93" fmla="*/ 474596 w 1072234"/>
              <a:gd name="connsiteY93" fmla="*/ 562484 h 808570"/>
              <a:gd name="connsiteX94" fmla="*/ 105466 w 1072234"/>
              <a:gd name="connsiteY94" fmla="*/ 738260 h 808570"/>
              <a:gd name="connsiteX95" fmla="*/ 105466 w 1072234"/>
              <a:gd name="connsiteY95" fmla="*/ 738260 h 808570"/>
              <a:gd name="connsiteX96" fmla="*/ 140621 w 1072234"/>
              <a:gd name="connsiteY96" fmla="*/ 703105 h 808570"/>
              <a:gd name="connsiteX97" fmla="*/ 140621 w 1072234"/>
              <a:gd name="connsiteY97" fmla="*/ 703105 h 808570"/>
              <a:gd name="connsiteX98" fmla="*/ 140621 w 1072234"/>
              <a:gd name="connsiteY98" fmla="*/ 790993 h 808570"/>
              <a:gd name="connsiteX99" fmla="*/ 140621 w 1072234"/>
              <a:gd name="connsiteY99" fmla="*/ 790993 h 808570"/>
              <a:gd name="connsiteX100" fmla="*/ 896459 w 1072234"/>
              <a:gd name="connsiteY100" fmla="*/ 667950 h 808570"/>
              <a:gd name="connsiteX101" fmla="*/ 914036 w 1072234"/>
              <a:gd name="connsiteY101" fmla="*/ 685527 h 808570"/>
              <a:gd name="connsiteX102" fmla="*/ 896459 w 1072234"/>
              <a:gd name="connsiteY102" fmla="*/ 667950 h 808570"/>
              <a:gd name="connsiteX103" fmla="*/ 896459 w 1072234"/>
              <a:gd name="connsiteY103" fmla="*/ 685527 h 808570"/>
              <a:gd name="connsiteX104" fmla="*/ 896459 w 1072234"/>
              <a:gd name="connsiteY104" fmla="*/ 685527 h 808570"/>
              <a:gd name="connsiteX105" fmla="*/ 878881 w 1072234"/>
              <a:gd name="connsiteY105" fmla="*/ 421863 h 808570"/>
              <a:gd name="connsiteX106" fmla="*/ 878881 w 1072234"/>
              <a:gd name="connsiteY106" fmla="*/ 421863 h 808570"/>
              <a:gd name="connsiteX107" fmla="*/ 878881 w 1072234"/>
              <a:gd name="connsiteY107" fmla="*/ 421863 h 808570"/>
              <a:gd name="connsiteX108" fmla="*/ 878881 w 1072234"/>
              <a:gd name="connsiteY108" fmla="*/ 421863 h 8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072234" h="808570">
                <a:moveTo>
                  <a:pt x="562484" y="509751"/>
                </a:moveTo>
                <a:lnTo>
                  <a:pt x="580061" y="439440"/>
                </a:lnTo>
                <a:lnTo>
                  <a:pt x="685527" y="474596"/>
                </a:lnTo>
                <a:lnTo>
                  <a:pt x="703105" y="421863"/>
                </a:lnTo>
                <a:lnTo>
                  <a:pt x="738260" y="457018"/>
                </a:lnTo>
                <a:lnTo>
                  <a:pt x="790993" y="404285"/>
                </a:lnTo>
                <a:lnTo>
                  <a:pt x="826148" y="439440"/>
                </a:lnTo>
                <a:lnTo>
                  <a:pt x="861303" y="404285"/>
                </a:lnTo>
                <a:lnTo>
                  <a:pt x="966769" y="404285"/>
                </a:lnTo>
                <a:lnTo>
                  <a:pt x="1019502" y="351552"/>
                </a:lnTo>
                <a:lnTo>
                  <a:pt x="1019502" y="316397"/>
                </a:lnTo>
                <a:lnTo>
                  <a:pt x="1072235" y="298820"/>
                </a:lnTo>
                <a:lnTo>
                  <a:pt x="1019502" y="123043"/>
                </a:lnTo>
                <a:lnTo>
                  <a:pt x="966769" y="140621"/>
                </a:lnTo>
                <a:lnTo>
                  <a:pt x="984347" y="123043"/>
                </a:lnTo>
                <a:lnTo>
                  <a:pt x="949191" y="87888"/>
                </a:lnTo>
                <a:lnTo>
                  <a:pt x="878881" y="87888"/>
                </a:lnTo>
                <a:lnTo>
                  <a:pt x="878881" y="140621"/>
                </a:lnTo>
                <a:lnTo>
                  <a:pt x="843726" y="140621"/>
                </a:lnTo>
                <a:lnTo>
                  <a:pt x="826148" y="105466"/>
                </a:lnTo>
                <a:lnTo>
                  <a:pt x="685527" y="158199"/>
                </a:lnTo>
                <a:lnTo>
                  <a:pt x="650372" y="123043"/>
                </a:lnTo>
                <a:lnTo>
                  <a:pt x="720682" y="52733"/>
                </a:lnTo>
                <a:lnTo>
                  <a:pt x="703105" y="17578"/>
                </a:lnTo>
                <a:lnTo>
                  <a:pt x="615217" y="35155"/>
                </a:lnTo>
                <a:lnTo>
                  <a:pt x="615217" y="0"/>
                </a:lnTo>
                <a:lnTo>
                  <a:pt x="509751" y="0"/>
                </a:lnTo>
                <a:lnTo>
                  <a:pt x="474596" y="35155"/>
                </a:lnTo>
                <a:lnTo>
                  <a:pt x="457018" y="17578"/>
                </a:lnTo>
                <a:lnTo>
                  <a:pt x="492173" y="52733"/>
                </a:lnTo>
                <a:lnTo>
                  <a:pt x="457018" y="87888"/>
                </a:lnTo>
                <a:lnTo>
                  <a:pt x="421863" y="52733"/>
                </a:lnTo>
                <a:lnTo>
                  <a:pt x="351552" y="70310"/>
                </a:lnTo>
                <a:lnTo>
                  <a:pt x="369130" y="87888"/>
                </a:lnTo>
                <a:lnTo>
                  <a:pt x="333975" y="123043"/>
                </a:lnTo>
                <a:lnTo>
                  <a:pt x="333975" y="228509"/>
                </a:lnTo>
                <a:lnTo>
                  <a:pt x="246087" y="316397"/>
                </a:lnTo>
                <a:lnTo>
                  <a:pt x="263664" y="369130"/>
                </a:lnTo>
                <a:lnTo>
                  <a:pt x="210931" y="439440"/>
                </a:lnTo>
                <a:lnTo>
                  <a:pt x="158199" y="457018"/>
                </a:lnTo>
                <a:lnTo>
                  <a:pt x="140621" y="509751"/>
                </a:lnTo>
                <a:lnTo>
                  <a:pt x="105466" y="509751"/>
                </a:lnTo>
                <a:lnTo>
                  <a:pt x="87888" y="562484"/>
                </a:lnTo>
                <a:lnTo>
                  <a:pt x="70310" y="544906"/>
                </a:lnTo>
                <a:lnTo>
                  <a:pt x="35155" y="597639"/>
                </a:lnTo>
                <a:lnTo>
                  <a:pt x="17578" y="580061"/>
                </a:lnTo>
                <a:lnTo>
                  <a:pt x="35155" y="632794"/>
                </a:lnTo>
                <a:lnTo>
                  <a:pt x="0" y="703105"/>
                </a:lnTo>
                <a:lnTo>
                  <a:pt x="35155" y="808570"/>
                </a:lnTo>
                <a:lnTo>
                  <a:pt x="105466" y="808570"/>
                </a:lnTo>
                <a:lnTo>
                  <a:pt x="140621" y="773415"/>
                </a:lnTo>
                <a:lnTo>
                  <a:pt x="87888" y="720682"/>
                </a:lnTo>
                <a:lnTo>
                  <a:pt x="123043" y="650372"/>
                </a:lnTo>
                <a:lnTo>
                  <a:pt x="333975" y="597639"/>
                </a:lnTo>
                <a:lnTo>
                  <a:pt x="369130" y="562484"/>
                </a:lnTo>
                <a:lnTo>
                  <a:pt x="509751" y="562484"/>
                </a:lnTo>
                <a:lnTo>
                  <a:pt x="562484" y="509751"/>
                </a:lnTo>
                <a:close/>
                <a:moveTo>
                  <a:pt x="1054657" y="316397"/>
                </a:moveTo>
                <a:lnTo>
                  <a:pt x="1054657" y="316397"/>
                </a:lnTo>
                <a:close/>
                <a:moveTo>
                  <a:pt x="457018" y="580061"/>
                </a:moveTo>
                <a:lnTo>
                  <a:pt x="439440" y="597639"/>
                </a:lnTo>
                <a:lnTo>
                  <a:pt x="457018" y="580061"/>
                </a:lnTo>
                <a:close/>
                <a:moveTo>
                  <a:pt x="404285" y="597639"/>
                </a:moveTo>
                <a:lnTo>
                  <a:pt x="421863" y="597639"/>
                </a:lnTo>
                <a:close/>
                <a:moveTo>
                  <a:pt x="650372" y="527329"/>
                </a:moveTo>
                <a:lnTo>
                  <a:pt x="650372" y="527329"/>
                </a:lnTo>
                <a:close/>
                <a:moveTo>
                  <a:pt x="123043" y="667950"/>
                </a:moveTo>
                <a:lnTo>
                  <a:pt x="140621" y="685527"/>
                </a:lnTo>
                <a:lnTo>
                  <a:pt x="140621" y="650372"/>
                </a:lnTo>
                <a:lnTo>
                  <a:pt x="123043" y="667950"/>
                </a:lnTo>
                <a:close/>
                <a:moveTo>
                  <a:pt x="404285" y="597639"/>
                </a:moveTo>
                <a:lnTo>
                  <a:pt x="404285" y="580061"/>
                </a:lnTo>
                <a:close/>
                <a:moveTo>
                  <a:pt x="123043" y="685527"/>
                </a:moveTo>
                <a:lnTo>
                  <a:pt x="87888" y="685527"/>
                </a:lnTo>
                <a:lnTo>
                  <a:pt x="140621" y="685527"/>
                </a:lnTo>
                <a:close/>
                <a:moveTo>
                  <a:pt x="580061" y="544906"/>
                </a:moveTo>
                <a:lnTo>
                  <a:pt x="580061" y="544906"/>
                </a:lnTo>
                <a:close/>
                <a:moveTo>
                  <a:pt x="580061" y="544906"/>
                </a:moveTo>
                <a:lnTo>
                  <a:pt x="580061" y="544906"/>
                </a:lnTo>
                <a:close/>
                <a:moveTo>
                  <a:pt x="492173" y="562484"/>
                </a:moveTo>
                <a:lnTo>
                  <a:pt x="492173" y="562484"/>
                </a:lnTo>
                <a:close/>
                <a:moveTo>
                  <a:pt x="597639" y="474596"/>
                </a:moveTo>
                <a:lnTo>
                  <a:pt x="597639" y="474596"/>
                </a:lnTo>
                <a:close/>
                <a:moveTo>
                  <a:pt x="650372" y="544906"/>
                </a:moveTo>
                <a:lnTo>
                  <a:pt x="650372" y="544906"/>
                </a:lnTo>
                <a:close/>
                <a:moveTo>
                  <a:pt x="650372" y="544906"/>
                </a:moveTo>
                <a:lnTo>
                  <a:pt x="632794" y="544906"/>
                </a:lnTo>
                <a:close/>
                <a:moveTo>
                  <a:pt x="1019502" y="720682"/>
                </a:moveTo>
                <a:lnTo>
                  <a:pt x="1037079" y="738260"/>
                </a:lnTo>
                <a:lnTo>
                  <a:pt x="1001924" y="755838"/>
                </a:lnTo>
                <a:lnTo>
                  <a:pt x="1037079" y="755838"/>
                </a:lnTo>
                <a:lnTo>
                  <a:pt x="1019502" y="720682"/>
                </a:lnTo>
                <a:close/>
                <a:moveTo>
                  <a:pt x="474596" y="562484"/>
                </a:moveTo>
                <a:lnTo>
                  <a:pt x="474596" y="562484"/>
                </a:lnTo>
                <a:close/>
                <a:moveTo>
                  <a:pt x="105466" y="738260"/>
                </a:moveTo>
                <a:lnTo>
                  <a:pt x="105466" y="738260"/>
                </a:lnTo>
                <a:close/>
                <a:moveTo>
                  <a:pt x="140621" y="703105"/>
                </a:moveTo>
                <a:lnTo>
                  <a:pt x="140621" y="703105"/>
                </a:lnTo>
                <a:close/>
                <a:moveTo>
                  <a:pt x="140621" y="790993"/>
                </a:moveTo>
                <a:lnTo>
                  <a:pt x="140621" y="790993"/>
                </a:lnTo>
                <a:close/>
                <a:moveTo>
                  <a:pt x="896459" y="667950"/>
                </a:moveTo>
                <a:lnTo>
                  <a:pt x="914036" y="685527"/>
                </a:lnTo>
                <a:lnTo>
                  <a:pt x="896459" y="667950"/>
                </a:lnTo>
                <a:close/>
                <a:moveTo>
                  <a:pt x="896459" y="685527"/>
                </a:moveTo>
                <a:lnTo>
                  <a:pt x="896459" y="685527"/>
                </a:lnTo>
                <a:close/>
                <a:moveTo>
                  <a:pt x="878881" y="421863"/>
                </a:moveTo>
                <a:lnTo>
                  <a:pt x="878881" y="421863"/>
                </a:lnTo>
                <a:close/>
                <a:moveTo>
                  <a:pt x="878881" y="421863"/>
                </a:moveTo>
                <a:lnTo>
                  <a:pt x="878881" y="421863"/>
                </a:lnTo>
                <a:close/>
              </a:path>
            </a:pathLst>
          </a:custGeom>
          <a:solidFill>
            <a:srgbClr val="48A8E2"/>
          </a:solidFill>
          <a:ln w="3175" cap="rnd">
            <a:solidFill>
              <a:srgbClr val="FFFF00"/>
            </a:solidFill>
            <a:prstDash val="solid"/>
            <a:round/>
          </a:ln>
        </p:spPr>
        <p:txBody>
          <a:bodyPr rtlCol="0" anchor="ctr"/>
          <a:lstStyle/>
          <a:p>
            <a:endParaRPr lang="en-US"/>
          </a:p>
        </p:txBody>
      </p:sp>
      <p:sp>
        <p:nvSpPr>
          <p:cNvPr id="43" name="任意多边形: 形状 42">
            <a:extLst>
              <a:ext uri="{FF2B5EF4-FFF2-40B4-BE49-F238E27FC236}">
                <a16:creationId xmlns:a16="http://schemas.microsoft.com/office/drawing/2014/main" id="{91BAFD76-45C5-B158-9E5F-34BEB6CC41B7}"/>
              </a:ext>
            </a:extLst>
          </p:cNvPr>
          <p:cNvSpPr/>
          <p:nvPr/>
        </p:nvSpPr>
        <p:spPr>
          <a:xfrm>
            <a:off x="4072261" y="4659035"/>
            <a:ext cx="861042" cy="649310"/>
          </a:xfrm>
          <a:custGeom>
            <a:avLst/>
            <a:gdLst>
              <a:gd name="connsiteX0" fmla="*/ 703105 w 1072234"/>
              <a:gd name="connsiteY0" fmla="*/ 35155 h 808570"/>
              <a:gd name="connsiteX1" fmla="*/ 685527 w 1072234"/>
              <a:gd name="connsiteY1" fmla="*/ 87888 h 808570"/>
              <a:gd name="connsiteX2" fmla="*/ 632794 w 1072234"/>
              <a:gd name="connsiteY2" fmla="*/ 70310 h 808570"/>
              <a:gd name="connsiteX3" fmla="*/ 615217 w 1072234"/>
              <a:gd name="connsiteY3" fmla="*/ 87888 h 808570"/>
              <a:gd name="connsiteX4" fmla="*/ 650372 w 1072234"/>
              <a:gd name="connsiteY4" fmla="*/ 87888 h 808570"/>
              <a:gd name="connsiteX5" fmla="*/ 615217 w 1072234"/>
              <a:gd name="connsiteY5" fmla="*/ 123043 h 808570"/>
              <a:gd name="connsiteX6" fmla="*/ 597639 w 1072234"/>
              <a:gd name="connsiteY6" fmla="*/ 105466 h 808570"/>
              <a:gd name="connsiteX7" fmla="*/ 580061 w 1072234"/>
              <a:gd name="connsiteY7" fmla="*/ 158199 h 808570"/>
              <a:gd name="connsiteX8" fmla="*/ 562484 w 1072234"/>
              <a:gd name="connsiteY8" fmla="*/ 123043 h 808570"/>
              <a:gd name="connsiteX9" fmla="*/ 527329 w 1072234"/>
              <a:gd name="connsiteY9" fmla="*/ 123043 h 808570"/>
              <a:gd name="connsiteX10" fmla="*/ 509751 w 1072234"/>
              <a:gd name="connsiteY10" fmla="*/ 175776 h 808570"/>
              <a:gd name="connsiteX11" fmla="*/ 474596 w 1072234"/>
              <a:gd name="connsiteY11" fmla="*/ 175776 h 808570"/>
              <a:gd name="connsiteX12" fmla="*/ 369130 w 1072234"/>
              <a:gd name="connsiteY12" fmla="*/ 105466 h 808570"/>
              <a:gd name="connsiteX13" fmla="*/ 333975 w 1072234"/>
              <a:gd name="connsiteY13" fmla="*/ 175776 h 808570"/>
              <a:gd name="connsiteX14" fmla="*/ 210931 w 1072234"/>
              <a:gd name="connsiteY14" fmla="*/ 246087 h 808570"/>
              <a:gd name="connsiteX15" fmla="*/ 87888 w 1072234"/>
              <a:gd name="connsiteY15" fmla="*/ 193354 h 808570"/>
              <a:gd name="connsiteX16" fmla="*/ 35155 w 1072234"/>
              <a:gd name="connsiteY16" fmla="*/ 263664 h 808570"/>
              <a:gd name="connsiteX17" fmla="*/ 0 w 1072234"/>
              <a:gd name="connsiteY17" fmla="*/ 263664 h 808570"/>
              <a:gd name="connsiteX18" fmla="*/ 123043 w 1072234"/>
              <a:gd name="connsiteY18" fmla="*/ 351552 h 808570"/>
              <a:gd name="connsiteX19" fmla="*/ 210931 w 1072234"/>
              <a:gd name="connsiteY19" fmla="*/ 333975 h 808570"/>
              <a:gd name="connsiteX20" fmla="*/ 246087 w 1072234"/>
              <a:gd name="connsiteY20" fmla="*/ 369130 h 808570"/>
              <a:gd name="connsiteX21" fmla="*/ 228509 w 1072234"/>
              <a:gd name="connsiteY21" fmla="*/ 421863 h 808570"/>
              <a:gd name="connsiteX22" fmla="*/ 193354 w 1072234"/>
              <a:gd name="connsiteY22" fmla="*/ 421863 h 808570"/>
              <a:gd name="connsiteX23" fmla="*/ 140621 w 1072234"/>
              <a:gd name="connsiteY23" fmla="*/ 474596 h 808570"/>
              <a:gd name="connsiteX24" fmla="*/ 193354 w 1072234"/>
              <a:gd name="connsiteY24" fmla="*/ 527329 h 808570"/>
              <a:gd name="connsiteX25" fmla="*/ 281242 w 1072234"/>
              <a:gd name="connsiteY25" fmla="*/ 509751 h 808570"/>
              <a:gd name="connsiteX26" fmla="*/ 316397 w 1072234"/>
              <a:gd name="connsiteY26" fmla="*/ 544906 h 808570"/>
              <a:gd name="connsiteX27" fmla="*/ 281242 w 1072234"/>
              <a:gd name="connsiteY27" fmla="*/ 615217 h 808570"/>
              <a:gd name="connsiteX28" fmla="*/ 316397 w 1072234"/>
              <a:gd name="connsiteY28" fmla="*/ 632794 h 808570"/>
              <a:gd name="connsiteX29" fmla="*/ 298820 w 1072234"/>
              <a:gd name="connsiteY29" fmla="*/ 667950 h 808570"/>
              <a:gd name="connsiteX30" fmla="*/ 492173 w 1072234"/>
              <a:gd name="connsiteY30" fmla="*/ 738260 h 808570"/>
              <a:gd name="connsiteX31" fmla="*/ 580061 w 1072234"/>
              <a:gd name="connsiteY31" fmla="*/ 703105 h 808570"/>
              <a:gd name="connsiteX32" fmla="*/ 632794 w 1072234"/>
              <a:gd name="connsiteY32" fmla="*/ 720682 h 808570"/>
              <a:gd name="connsiteX33" fmla="*/ 632794 w 1072234"/>
              <a:gd name="connsiteY33" fmla="*/ 755838 h 808570"/>
              <a:gd name="connsiteX34" fmla="*/ 667950 w 1072234"/>
              <a:gd name="connsiteY34" fmla="*/ 755838 h 808570"/>
              <a:gd name="connsiteX35" fmla="*/ 720682 w 1072234"/>
              <a:gd name="connsiteY35" fmla="*/ 720682 h 808570"/>
              <a:gd name="connsiteX36" fmla="*/ 738260 w 1072234"/>
              <a:gd name="connsiteY36" fmla="*/ 738260 h 808570"/>
              <a:gd name="connsiteX37" fmla="*/ 738260 w 1072234"/>
              <a:gd name="connsiteY37" fmla="*/ 703105 h 808570"/>
              <a:gd name="connsiteX38" fmla="*/ 755838 w 1072234"/>
              <a:gd name="connsiteY38" fmla="*/ 720682 h 808570"/>
              <a:gd name="connsiteX39" fmla="*/ 808570 w 1072234"/>
              <a:gd name="connsiteY39" fmla="*/ 667950 h 808570"/>
              <a:gd name="connsiteX40" fmla="*/ 826148 w 1072234"/>
              <a:gd name="connsiteY40" fmla="*/ 685527 h 808570"/>
              <a:gd name="connsiteX41" fmla="*/ 826148 w 1072234"/>
              <a:gd name="connsiteY41" fmla="*/ 650372 h 808570"/>
              <a:gd name="connsiteX42" fmla="*/ 878881 w 1072234"/>
              <a:gd name="connsiteY42" fmla="*/ 632794 h 808570"/>
              <a:gd name="connsiteX43" fmla="*/ 878881 w 1072234"/>
              <a:gd name="connsiteY43" fmla="*/ 597639 h 808570"/>
              <a:gd name="connsiteX44" fmla="*/ 984347 w 1072234"/>
              <a:gd name="connsiteY44" fmla="*/ 509751 h 808570"/>
              <a:gd name="connsiteX45" fmla="*/ 984347 w 1072234"/>
              <a:gd name="connsiteY45" fmla="*/ 404285 h 808570"/>
              <a:gd name="connsiteX46" fmla="*/ 1054657 w 1072234"/>
              <a:gd name="connsiteY46" fmla="*/ 369130 h 808570"/>
              <a:gd name="connsiteX47" fmla="*/ 1037079 w 1072234"/>
              <a:gd name="connsiteY47" fmla="*/ 333975 h 808570"/>
              <a:gd name="connsiteX48" fmla="*/ 1072235 w 1072234"/>
              <a:gd name="connsiteY48" fmla="*/ 298820 h 808570"/>
              <a:gd name="connsiteX49" fmla="*/ 1037079 w 1072234"/>
              <a:gd name="connsiteY49" fmla="*/ 228509 h 808570"/>
              <a:gd name="connsiteX50" fmla="*/ 984347 w 1072234"/>
              <a:gd name="connsiteY50" fmla="*/ 263664 h 808570"/>
              <a:gd name="connsiteX51" fmla="*/ 966769 w 1072234"/>
              <a:gd name="connsiteY51" fmla="*/ 175776 h 808570"/>
              <a:gd name="connsiteX52" fmla="*/ 931614 w 1072234"/>
              <a:gd name="connsiteY52" fmla="*/ 210931 h 808570"/>
              <a:gd name="connsiteX53" fmla="*/ 914036 w 1072234"/>
              <a:gd name="connsiteY53" fmla="*/ 193354 h 808570"/>
              <a:gd name="connsiteX54" fmla="*/ 984347 w 1072234"/>
              <a:gd name="connsiteY54" fmla="*/ 70310 h 808570"/>
              <a:gd name="connsiteX55" fmla="*/ 949191 w 1072234"/>
              <a:gd name="connsiteY55" fmla="*/ 70310 h 808570"/>
              <a:gd name="connsiteX56" fmla="*/ 949191 w 1072234"/>
              <a:gd name="connsiteY56" fmla="*/ 0 h 808570"/>
              <a:gd name="connsiteX57" fmla="*/ 861303 w 1072234"/>
              <a:gd name="connsiteY57" fmla="*/ 0 h 808570"/>
              <a:gd name="connsiteX58" fmla="*/ 808570 w 1072234"/>
              <a:gd name="connsiteY58" fmla="*/ 52733 h 808570"/>
              <a:gd name="connsiteX59" fmla="*/ 773415 w 1072234"/>
              <a:gd name="connsiteY59" fmla="*/ 17578 h 808570"/>
              <a:gd name="connsiteX60" fmla="*/ 755838 w 1072234"/>
              <a:gd name="connsiteY60" fmla="*/ 70310 h 808570"/>
              <a:gd name="connsiteX61" fmla="*/ 703105 w 1072234"/>
              <a:gd name="connsiteY61" fmla="*/ 35155 h 808570"/>
              <a:gd name="connsiteX62" fmla="*/ 87888 w 1072234"/>
              <a:gd name="connsiteY62" fmla="*/ 210931 h 808570"/>
              <a:gd name="connsiteX63" fmla="*/ 87888 w 1072234"/>
              <a:gd name="connsiteY63" fmla="*/ 210931 h 808570"/>
              <a:gd name="connsiteX64" fmla="*/ 650372 w 1072234"/>
              <a:gd name="connsiteY64" fmla="*/ 808570 h 808570"/>
              <a:gd name="connsiteX65" fmla="*/ 650372 w 1072234"/>
              <a:gd name="connsiteY65" fmla="*/ 808570 h 80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72234" h="808570">
                <a:moveTo>
                  <a:pt x="703105" y="35155"/>
                </a:moveTo>
                <a:lnTo>
                  <a:pt x="685527" y="87888"/>
                </a:lnTo>
                <a:lnTo>
                  <a:pt x="632794" y="70310"/>
                </a:lnTo>
                <a:lnTo>
                  <a:pt x="615217" y="87888"/>
                </a:lnTo>
                <a:lnTo>
                  <a:pt x="650372" y="87888"/>
                </a:lnTo>
                <a:lnTo>
                  <a:pt x="615217" y="123043"/>
                </a:lnTo>
                <a:lnTo>
                  <a:pt x="597639" y="105466"/>
                </a:lnTo>
                <a:lnTo>
                  <a:pt x="580061" y="158199"/>
                </a:lnTo>
                <a:lnTo>
                  <a:pt x="562484" y="123043"/>
                </a:lnTo>
                <a:lnTo>
                  <a:pt x="527329" y="123043"/>
                </a:lnTo>
                <a:lnTo>
                  <a:pt x="509751" y="175776"/>
                </a:lnTo>
                <a:lnTo>
                  <a:pt x="474596" y="175776"/>
                </a:lnTo>
                <a:lnTo>
                  <a:pt x="369130" y="105466"/>
                </a:lnTo>
                <a:lnTo>
                  <a:pt x="333975" y="175776"/>
                </a:lnTo>
                <a:lnTo>
                  <a:pt x="210931" y="246087"/>
                </a:lnTo>
                <a:lnTo>
                  <a:pt x="87888" y="193354"/>
                </a:lnTo>
                <a:lnTo>
                  <a:pt x="35155" y="263664"/>
                </a:lnTo>
                <a:lnTo>
                  <a:pt x="0" y="263664"/>
                </a:lnTo>
                <a:lnTo>
                  <a:pt x="123043" y="351552"/>
                </a:lnTo>
                <a:lnTo>
                  <a:pt x="210931" y="333975"/>
                </a:lnTo>
                <a:lnTo>
                  <a:pt x="246087" y="369130"/>
                </a:lnTo>
                <a:lnTo>
                  <a:pt x="228509" y="421863"/>
                </a:lnTo>
                <a:lnTo>
                  <a:pt x="193354" y="421863"/>
                </a:lnTo>
                <a:lnTo>
                  <a:pt x="140621" y="474596"/>
                </a:lnTo>
                <a:lnTo>
                  <a:pt x="193354" y="527329"/>
                </a:lnTo>
                <a:lnTo>
                  <a:pt x="281242" y="509751"/>
                </a:lnTo>
                <a:lnTo>
                  <a:pt x="316397" y="544906"/>
                </a:lnTo>
                <a:lnTo>
                  <a:pt x="281242" y="615217"/>
                </a:lnTo>
                <a:lnTo>
                  <a:pt x="316397" y="632794"/>
                </a:lnTo>
                <a:lnTo>
                  <a:pt x="298820" y="667950"/>
                </a:lnTo>
                <a:lnTo>
                  <a:pt x="492173" y="738260"/>
                </a:lnTo>
                <a:lnTo>
                  <a:pt x="580061" y="703105"/>
                </a:lnTo>
                <a:lnTo>
                  <a:pt x="632794" y="720682"/>
                </a:lnTo>
                <a:lnTo>
                  <a:pt x="632794" y="755838"/>
                </a:lnTo>
                <a:lnTo>
                  <a:pt x="667950" y="755838"/>
                </a:lnTo>
                <a:lnTo>
                  <a:pt x="720682" y="720682"/>
                </a:lnTo>
                <a:lnTo>
                  <a:pt x="738260" y="738260"/>
                </a:lnTo>
                <a:lnTo>
                  <a:pt x="738260" y="703105"/>
                </a:lnTo>
                <a:lnTo>
                  <a:pt x="755838" y="720682"/>
                </a:lnTo>
                <a:lnTo>
                  <a:pt x="808570" y="667950"/>
                </a:lnTo>
                <a:lnTo>
                  <a:pt x="826148" y="685527"/>
                </a:lnTo>
                <a:lnTo>
                  <a:pt x="826148" y="650372"/>
                </a:lnTo>
                <a:lnTo>
                  <a:pt x="878881" y="632794"/>
                </a:lnTo>
                <a:lnTo>
                  <a:pt x="878881" y="597639"/>
                </a:lnTo>
                <a:lnTo>
                  <a:pt x="984347" y="509751"/>
                </a:lnTo>
                <a:lnTo>
                  <a:pt x="984347" y="404285"/>
                </a:lnTo>
                <a:lnTo>
                  <a:pt x="1054657" y="369130"/>
                </a:lnTo>
                <a:lnTo>
                  <a:pt x="1037079" y="333975"/>
                </a:lnTo>
                <a:lnTo>
                  <a:pt x="1072235" y="298820"/>
                </a:lnTo>
                <a:lnTo>
                  <a:pt x="1037079" y="228509"/>
                </a:lnTo>
                <a:lnTo>
                  <a:pt x="984347" y="263664"/>
                </a:lnTo>
                <a:lnTo>
                  <a:pt x="966769" y="175776"/>
                </a:lnTo>
                <a:lnTo>
                  <a:pt x="931614" y="210931"/>
                </a:lnTo>
                <a:lnTo>
                  <a:pt x="914036" y="193354"/>
                </a:lnTo>
                <a:lnTo>
                  <a:pt x="984347" y="70310"/>
                </a:lnTo>
                <a:lnTo>
                  <a:pt x="949191" y="70310"/>
                </a:lnTo>
                <a:lnTo>
                  <a:pt x="949191" y="0"/>
                </a:lnTo>
                <a:lnTo>
                  <a:pt x="861303" y="0"/>
                </a:lnTo>
                <a:lnTo>
                  <a:pt x="808570" y="52733"/>
                </a:lnTo>
                <a:lnTo>
                  <a:pt x="773415" y="17578"/>
                </a:lnTo>
                <a:lnTo>
                  <a:pt x="755838" y="70310"/>
                </a:lnTo>
                <a:lnTo>
                  <a:pt x="703105" y="35155"/>
                </a:lnTo>
                <a:close/>
                <a:moveTo>
                  <a:pt x="87888" y="210931"/>
                </a:moveTo>
                <a:lnTo>
                  <a:pt x="87888" y="210931"/>
                </a:lnTo>
                <a:close/>
                <a:moveTo>
                  <a:pt x="650372" y="808570"/>
                </a:moveTo>
                <a:lnTo>
                  <a:pt x="650372" y="808570"/>
                </a:lnTo>
                <a:close/>
              </a:path>
            </a:pathLst>
          </a:custGeom>
          <a:solidFill>
            <a:srgbClr val="FFC000"/>
          </a:solidFill>
          <a:ln w="3175" cap="rnd">
            <a:solidFill>
              <a:srgbClr val="FFFF00"/>
            </a:solidFill>
            <a:prstDash val="solid"/>
            <a:round/>
          </a:ln>
        </p:spPr>
        <p:txBody>
          <a:bodyPr rtlCol="0" anchor="ctr"/>
          <a:lstStyle/>
          <a:p>
            <a:endParaRPr lang="en-US"/>
          </a:p>
        </p:txBody>
      </p:sp>
      <p:sp>
        <p:nvSpPr>
          <p:cNvPr id="44" name="任意多边形: 形状 43">
            <a:extLst>
              <a:ext uri="{FF2B5EF4-FFF2-40B4-BE49-F238E27FC236}">
                <a16:creationId xmlns:a16="http://schemas.microsoft.com/office/drawing/2014/main" id="{BB009335-76FC-2D60-23A0-74151E7F2B69}"/>
              </a:ext>
            </a:extLst>
          </p:cNvPr>
          <p:cNvSpPr/>
          <p:nvPr/>
        </p:nvSpPr>
        <p:spPr>
          <a:xfrm>
            <a:off x="4538071" y="5421269"/>
            <a:ext cx="1044542" cy="1891469"/>
          </a:xfrm>
          <a:custGeom>
            <a:avLst/>
            <a:gdLst>
              <a:gd name="connsiteX0" fmla="*/ 210931 w 1300743"/>
              <a:gd name="connsiteY0" fmla="*/ 17578 h 2355400"/>
              <a:gd name="connsiteX1" fmla="*/ 87888 w 1300743"/>
              <a:gd name="connsiteY1" fmla="*/ 35155 h 2355400"/>
              <a:gd name="connsiteX2" fmla="*/ 0 w 1300743"/>
              <a:gd name="connsiteY2" fmla="*/ 123043 h 2355400"/>
              <a:gd name="connsiteX3" fmla="*/ 0 w 1300743"/>
              <a:gd name="connsiteY3" fmla="*/ 228509 h 2355400"/>
              <a:gd name="connsiteX4" fmla="*/ 35155 w 1300743"/>
              <a:gd name="connsiteY4" fmla="*/ 263664 h 2355400"/>
              <a:gd name="connsiteX5" fmla="*/ 140621 w 1300743"/>
              <a:gd name="connsiteY5" fmla="*/ 298820 h 2355400"/>
              <a:gd name="connsiteX6" fmla="*/ 281242 w 1300743"/>
              <a:gd name="connsiteY6" fmla="*/ 193354 h 2355400"/>
              <a:gd name="connsiteX7" fmla="*/ 281242 w 1300743"/>
              <a:gd name="connsiteY7" fmla="*/ 140621 h 2355400"/>
              <a:gd name="connsiteX8" fmla="*/ 351552 w 1300743"/>
              <a:gd name="connsiteY8" fmla="*/ 70310 h 2355400"/>
              <a:gd name="connsiteX9" fmla="*/ 298820 w 1300743"/>
              <a:gd name="connsiteY9" fmla="*/ 0 h 2355400"/>
              <a:gd name="connsiteX10" fmla="*/ 210931 w 1300743"/>
              <a:gd name="connsiteY10" fmla="*/ 0 h 2355400"/>
              <a:gd name="connsiteX11" fmla="*/ 509751 w 1300743"/>
              <a:gd name="connsiteY11" fmla="*/ 2355401 h 2355400"/>
              <a:gd name="connsiteX12" fmla="*/ 509751 w 1300743"/>
              <a:gd name="connsiteY12" fmla="*/ 2355401 h 2355400"/>
              <a:gd name="connsiteX13" fmla="*/ 650372 w 1300743"/>
              <a:gd name="connsiteY13" fmla="*/ 1757762 h 2355400"/>
              <a:gd name="connsiteX14" fmla="*/ 667950 w 1300743"/>
              <a:gd name="connsiteY14" fmla="*/ 1740184 h 2355400"/>
              <a:gd name="connsiteX15" fmla="*/ 474596 w 1300743"/>
              <a:gd name="connsiteY15" fmla="*/ 2355401 h 2355400"/>
              <a:gd name="connsiteX16" fmla="*/ 474596 w 1300743"/>
              <a:gd name="connsiteY16" fmla="*/ 2355401 h 2355400"/>
              <a:gd name="connsiteX17" fmla="*/ 404285 w 1300743"/>
              <a:gd name="connsiteY17" fmla="*/ 457018 h 2355400"/>
              <a:gd name="connsiteX18" fmla="*/ 421863 w 1300743"/>
              <a:gd name="connsiteY18" fmla="*/ 439440 h 2355400"/>
              <a:gd name="connsiteX19" fmla="*/ 404285 w 1300743"/>
              <a:gd name="connsiteY19" fmla="*/ 457018 h 2355400"/>
              <a:gd name="connsiteX20" fmla="*/ 1283166 w 1300743"/>
              <a:gd name="connsiteY20" fmla="*/ 738260 h 2355400"/>
              <a:gd name="connsiteX21" fmla="*/ 1283166 w 1300743"/>
              <a:gd name="connsiteY21" fmla="*/ 720682 h 2355400"/>
              <a:gd name="connsiteX22" fmla="*/ 509751 w 1300743"/>
              <a:gd name="connsiteY22" fmla="*/ 2337823 h 2355400"/>
              <a:gd name="connsiteX23" fmla="*/ 509751 w 1300743"/>
              <a:gd name="connsiteY23" fmla="*/ 2337823 h 2355400"/>
              <a:gd name="connsiteX24" fmla="*/ 439440 w 1300743"/>
              <a:gd name="connsiteY24" fmla="*/ 580061 h 2355400"/>
              <a:gd name="connsiteX25" fmla="*/ 457018 w 1300743"/>
              <a:gd name="connsiteY25" fmla="*/ 580061 h 2355400"/>
              <a:gd name="connsiteX26" fmla="*/ 421863 w 1300743"/>
              <a:gd name="connsiteY26" fmla="*/ 580061 h 2355400"/>
              <a:gd name="connsiteX27" fmla="*/ 439440 w 1300743"/>
              <a:gd name="connsiteY27" fmla="*/ 580061 h 2355400"/>
              <a:gd name="connsiteX28" fmla="*/ 738260 w 1300743"/>
              <a:gd name="connsiteY28" fmla="*/ 1828072 h 2355400"/>
              <a:gd name="connsiteX29" fmla="*/ 808570 w 1300743"/>
              <a:gd name="connsiteY29" fmla="*/ 1828072 h 2355400"/>
              <a:gd name="connsiteX30" fmla="*/ 843726 w 1300743"/>
              <a:gd name="connsiteY30" fmla="*/ 1792917 h 2355400"/>
              <a:gd name="connsiteX31" fmla="*/ 826148 w 1300743"/>
              <a:gd name="connsiteY31" fmla="*/ 1775340 h 2355400"/>
              <a:gd name="connsiteX32" fmla="*/ 755838 w 1300743"/>
              <a:gd name="connsiteY32" fmla="*/ 1828072 h 2355400"/>
              <a:gd name="connsiteX33" fmla="*/ 755838 w 1300743"/>
              <a:gd name="connsiteY33" fmla="*/ 1634719 h 2355400"/>
              <a:gd name="connsiteX34" fmla="*/ 773415 w 1300743"/>
              <a:gd name="connsiteY34" fmla="*/ 1652296 h 2355400"/>
              <a:gd name="connsiteX35" fmla="*/ 755838 w 1300743"/>
              <a:gd name="connsiteY35" fmla="*/ 1634719 h 2355400"/>
              <a:gd name="connsiteX36" fmla="*/ 755838 w 1300743"/>
              <a:gd name="connsiteY36" fmla="*/ 1652296 h 2355400"/>
              <a:gd name="connsiteX37" fmla="*/ 755838 w 1300743"/>
              <a:gd name="connsiteY37" fmla="*/ 1652296 h 2355400"/>
              <a:gd name="connsiteX38" fmla="*/ 474596 w 1300743"/>
              <a:gd name="connsiteY38" fmla="*/ 562484 h 2355400"/>
              <a:gd name="connsiteX39" fmla="*/ 474596 w 1300743"/>
              <a:gd name="connsiteY39" fmla="*/ 562484 h 2355400"/>
              <a:gd name="connsiteX40" fmla="*/ 439440 w 1300743"/>
              <a:gd name="connsiteY40" fmla="*/ 544906 h 2355400"/>
              <a:gd name="connsiteX41" fmla="*/ 457018 w 1300743"/>
              <a:gd name="connsiteY41" fmla="*/ 527329 h 2355400"/>
              <a:gd name="connsiteX42" fmla="*/ 439440 w 1300743"/>
              <a:gd name="connsiteY42" fmla="*/ 544906 h 2355400"/>
              <a:gd name="connsiteX43" fmla="*/ 509751 w 1300743"/>
              <a:gd name="connsiteY43" fmla="*/ 1652296 h 2355400"/>
              <a:gd name="connsiteX44" fmla="*/ 509751 w 1300743"/>
              <a:gd name="connsiteY44" fmla="*/ 1652296 h 2355400"/>
              <a:gd name="connsiteX45" fmla="*/ 738260 w 1300743"/>
              <a:gd name="connsiteY45" fmla="*/ 1863228 h 2355400"/>
              <a:gd name="connsiteX46" fmla="*/ 738260 w 1300743"/>
              <a:gd name="connsiteY46" fmla="*/ 1863228 h 2355400"/>
              <a:gd name="connsiteX47" fmla="*/ 790993 w 1300743"/>
              <a:gd name="connsiteY47" fmla="*/ 1652296 h 2355400"/>
              <a:gd name="connsiteX48" fmla="*/ 790993 w 1300743"/>
              <a:gd name="connsiteY48" fmla="*/ 1652296 h 2355400"/>
              <a:gd name="connsiteX49" fmla="*/ 509751 w 1300743"/>
              <a:gd name="connsiteY49" fmla="*/ 457018 h 2355400"/>
              <a:gd name="connsiteX50" fmla="*/ 527329 w 1300743"/>
              <a:gd name="connsiteY50" fmla="*/ 474596 h 2355400"/>
              <a:gd name="connsiteX51" fmla="*/ 509751 w 1300743"/>
              <a:gd name="connsiteY51" fmla="*/ 457018 h 2355400"/>
              <a:gd name="connsiteX52" fmla="*/ 861303 w 1300743"/>
              <a:gd name="connsiteY52" fmla="*/ 1423787 h 2355400"/>
              <a:gd name="connsiteX53" fmla="*/ 861303 w 1300743"/>
              <a:gd name="connsiteY53" fmla="*/ 1423787 h 2355400"/>
              <a:gd name="connsiteX54" fmla="*/ 1019502 w 1300743"/>
              <a:gd name="connsiteY54" fmla="*/ 1529253 h 2355400"/>
              <a:gd name="connsiteX55" fmla="*/ 1019502 w 1300743"/>
              <a:gd name="connsiteY55" fmla="*/ 1511675 h 2355400"/>
              <a:gd name="connsiteX56" fmla="*/ 843726 w 1300743"/>
              <a:gd name="connsiteY56" fmla="*/ 1494098 h 2355400"/>
              <a:gd name="connsiteX57" fmla="*/ 861303 w 1300743"/>
              <a:gd name="connsiteY57" fmla="*/ 1476520 h 2355400"/>
              <a:gd name="connsiteX58" fmla="*/ 720682 w 1300743"/>
              <a:gd name="connsiteY58" fmla="*/ 1828072 h 2355400"/>
              <a:gd name="connsiteX59" fmla="*/ 738260 w 1300743"/>
              <a:gd name="connsiteY59" fmla="*/ 1810495 h 2355400"/>
              <a:gd name="connsiteX60" fmla="*/ 123043 w 1300743"/>
              <a:gd name="connsiteY60" fmla="*/ 1863228 h 2355400"/>
              <a:gd name="connsiteX61" fmla="*/ 158199 w 1300743"/>
              <a:gd name="connsiteY61" fmla="*/ 1828072 h 2355400"/>
              <a:gd name="connsiteX62" fmla="*/ 193354 w 1300743"/>
              <a:gd name="connsiteY62" fmla="*/ 1845650 h 2355400"/>
              <a:gd name="connsiteX63" fmla="*/ 123043 w 1300743"/>
              <a:gd name="connsiteY63" fmla="*/ 1845650 h 2355400"/>
              <a:gd name="connsiteX64" fmla="*/ 1089812 w 1300743"/>
              <a:gd name="connsiteY64" fmla="*/ 1634719 h 2355400"/>
              <a:gd name="connsiteX65" fmla="*/ 1089812 w 1300743"/>
              <a:gd name="connsiteY65" fmla="*/ 1634719 h 2355400"/>
              <a:gd name="connsiteX66" fmla="*/ 544906 w 1300743"/>
              <a:gd name="connsiteY66" fmla="*/ 615217 h 2355400"/>
              <a:gd name="connsiteX67" fmla="*/ 562484 w 1300743"/>
              <a:gd name="connsiteY67" fmla="*/ 597639 h 2355400"/>
              <a:gd name="connsiteX68" fmla="*/ 544906 w 1300743"/>
              <a:gd name="connsiteY68" fmla="*/ 615217 h 2355400"/>
              <a:gd name="connsiteX69" fmla="*/ 562484 w 1300743"/>
              <a:gd name="connsiteY69" fmla="*/ 1652296 h 2355400"/>
              <a:gd name="connsiteX70" fmla="*/ 562484 w 1300743"/>
              <a:gd name="connsiteY70" fmla="*/ 1652296 h 2355400"/>
              <a:gd name="connsiteX71" fmla="*/ 826148 w 1300743"/>
              <a:gd name="connsiteY71" fmla="*/ 1353477 h 2355400"/>
              <a:gd name="connsiteX72" fmla="*/ 843726 w 1300743"/>
              <a:gd name="connsiteY72" fmla="*/ 1353477 h 2355400"/>
              <a:gd name="connsiteX73" fmla="*/ 544906 w 1300743"/>
              <a:gd name="connsiteY73" fmla="*/ 562484 h 2355400"/>
              <a:gd name="connsiteX74" fmla="*/ 544906 w 1300743"/>
              <a:gd name="connsiteY74" fmla="*/ 562484 h 2355400"/>
              <a:gd name="connsiteX75" fmla="*/ 1107390 w 1300743"/>
              <a:gd name="connsiteY75" fmla="*/ 1423787 h 2355400"/>
              <a:gd name="connsiteX76" fmla="*/ 1124968 w 1300743"/>
              <a:gd name="connsiteY76" fmla="*/ 1423787 h 2355400"/>
              <a:gd name="connsiteX77" fmla="*/ 527329 w 1300743"/>
              <a:gd name="connsiteY77" fmla="*/ 474596 h 2355400"/>
              <a:gd name="connsiteX78" fmla="*/ 527329 w 1300743"/>
              <a:gd name="connsiteY78" fmla="*/ 474596 h 2355400"/>
              <a:gd name="connsiteX79" fmla="*/ 404285 w 1300743"/>
              <a:gd name="connsiteY79" fmla="*/ 544906 h 2355400"/>
              <a:gd name="connsiteX80" fmla="*/ 421863 w 1300743"/>
              <a:gd name="connsiteY80" fmla="*/ 544906 h 2355400"/>
              <a:gd name="connsiteX81" fmla="*/ 966769 w 1300743"/>
              <a:gd name="connsiteY81" fmla="*/ 1494098 h 2355400"/>
              <a:gd name="connsiteX82" fmla="*/ 984347 w 1300743"/>
              <a:gd name="connsiteY82" fmla="*/ 1494098 h 2355400"/>
              <a:gd name="connsiteX83" fmla="*/ 861303 w 1300743"/>
              <a:gd name="connsiteY83" fmla="*/ 1740184 h 2355400"/>
              <a:gd name="connsiteX84" fmla="*/ 861303 w 1300743"/>
              <a:gd name="connsiteY84" fmla="*/ 1740184 h 2355400"/>
              <a:gd name="connsiteX85" fmla="*/ 826148 w 1300743"/>
              <a:gd name="connsiteY85" fmla="*/ 1757762 h 2355400"/>
              <a:gd name="connsiteX86" fmla="*/ 843726 w 1300743"/>
              <a:gd name="connsiteY86" fmla="*/ 1740184 h 2355400"/>
              <a:gd name="connsiteX87" fmla="*/ 931614 w 1300743"/>
              <a:gd name="connsiteY87" fmla="*/ 1705029 h 2355400"/>
              <a:gd name="connsiteX88" fmla="*/ 949191 w 1300743"/>
              <a:gd name="connsiteY88" fmla="*/ 1722607 h 2355400"/>
              <a:gd name="connsiteX89" fmla="*/ 931614 w 1300743"/>
              <a:gd name="connsiteY89" fmla="*/ 1705029 h 2355400"/>
              <a:gd name="connsiteX90" fmla="*/ 738260 w 1300743"/>
              <a:gd name="connsiteY90" fmla="*/ 1775340 h 2355400"/>
              <a:gd name="connsiteX91" fmla="*/ 755838 w 1300743"/>
              <a:gd name="connsiteY91" fmla="*/ 1757762 h 2355400"/>
              <a:gd name="connsiteX92" fmla="*/ 966769 w 1300743"/>
              <a:gd name="connsiteY92" fmla="*/ 1564408 h 2355400"/>
              <a:gd name="connsiteX93" fmla="*/ 966769 w 1300743"/>
              <a:gd name="connsiteY93" fmla="*/ 1564408 h 2355400"/>
              <a:gd name="connsiteX94" fmla="*/ 1107390 w 1300743"/>
              <a:gd name="connsiteY94" fmla="*/ 1599563 h 2355400"/>
              <a:gd name="connsiteX95" fmla="*/ 1107390 w 1300743"/>
              <a:gd name="connsiteY95" fmla="*/ 1599563 h 2355400"/>
              <a:gd name="connsiteX96" fmla="*/ 703105 w 1300743"/>
              <a:gd name="connsiteY96" fmla="*/ 1634719 h 2355400"/>
              <a:gd name="connsiteX97" fmla="*/ 720682 w 1300743"/>
              <a:gd name="connsiteY97" fmla="*/ 1617141 h 2355400"/>
              <a:gd name="connsiteX98" fmla="*/ 703105 w 1300743"/>
              <a:gd name="connsiteY98" fmla="*/ 1634719 h 2355400"/>
              <a:gd name="connsiteX99" fmla="*/ 861303 w 1300743"/>
              <a:gd name="connsiteY99" fmla="*/ 1335899 h 2355400"/>
              <a:gd name="connsiteX100" fmla="*/ 878881 w 1300743"/>
              <a:gd name="connsiteY100" fmla="*/ 1318321 h 2355400"/>
              <a:gd name="connsiteX101" fmla="*/ 861303 w 1300743"/>
              <a:gd name="connsiteY101" fmla="*/ 1335899 h 2355400"/>
              <a:gd name="connsiteX102" fmla="*/ 843726 w 1300743"/>
              <a:gd name="connsiteY102" fmla="*/ 1283166 h 2355400"/>
              <a:gd name="connsiteX103" fmla="*/ 843726 w 1300743"/>
              <a:gd name="connsiteY103" fmla="*/ 1265589 h 2355400"/>
              <a:gd name="connsiteX104" fmla="*/ 896459 w 1300743"/>
              <a:gd name="connsiteY104" fmla="*/ 1353477 h 2355400"/>
              <a:gd name="connsiteX105" fmla="*/ 896459 w 1300743"/>
              <a:gd name="connsiteY105" fmla="*/ 1353477 h 2355400"/>
              <a:gd name="connsiteX106" fmla="*/ 421863 w 1300743"/>
              <a:gd name="connsiteY106" fmla="*/ 544906 h 2355400"/>
              <a:gd name="connsiteX107" fmla="*/ 421863 w 1300743"/>
              <a:gd name="connsiteY107" fmla="*/ 544906 h 2355400"/>
              <a:gd name="connsiteX108" fmla="*/ 755838 w 1300743"/>
              <a:gd name="connsiteY108" fmla="*/ 1634719 h 2355400"/>
              <a:gd name="connsiteX109" fmla="*/ 755838 w 1300743"/>
              <a:gd name="connsiteY109" fmla="*/ 1652296 h 2355400"/>
              <a:gd name="connsiteX110" fmla="*/ 193354 w 1300743"/>
              <a:gd name="connsiteY110" fmla="*/ 1792917 h 2355400"/>
              <a:gd name="connsiteX111" fmla="*/ 193354 w 1300743"/>
              <a:gd name="connsiteY111" fmla="*/ 1775340 h 2355400"/>
              <a:gd name="connsiteX112" fmla="*/ 1142545 w 1300743"/>
              <a:gd name="connsiteY112" fmla="*/ 1265589 h 2355400"/>
              <a:gd name="connsiteX113" fmla="*/ 1160123 w 1300743"/>
              <a:gd name="connsiteY113" fmla="*/ 1283166 h 2355400"/>
              <a:gd name="connsiteX114" fmla="*/ 1142545 w 1300743"/>
              <a:gd name="connsiteY114" fmla="*/ 1265589 h 2355400"/>
              <a:gd name="connsiteX115" fmla="*/ 439440 w 1300743"/>
              <a:gd name="connsiteY115" fmla="*/ 527329 h 2355400"/>
              <a:gd name="connsiteX116" fmla="*/ 439440 w 1300743"/>
              <a:gd name="connsiteY116" fmla="*/ 527329 h 2355400"/>
              <a:gd name="connsiteX117" fmla="*/ 544906 w 1300743"/>
              <a:gd name="connsiteY117" fmla="*/ 544906 h 2355400"/>
              <a:gd name="connsiteX118" fmla="*/ 562484 w 1300743"/>
              <a:gd name="connsiteY118" fmla="*/ 527329 h 2355400"/>
              <a:gd name="connsiteX119" fmla="*/ 544906 w 1300743"/>
              <a:gd name="connsiteY119" fmla="*/ 544906 h 2355400"/>
              <a:gd name="connsiteX120" fmla="*/ 439440 w 1300743"/>
              <a:gd name="connsiteY120" fmla="*/ 597639 h 2355400"/>
              <a:gd name="connsiteX121" fmla="*/ 457018 w 1300743"/>
              <a:gd name="connsiteY121" fmla="*/ 597639 h 2355400"/>
              <a:gd name="connsiteX122" fmla="*/ 738260 w 1300743"/>
              <a:gd name="connsiteY122" fmla="*/ 1476520 h 2355400"/>
              <a:gd name="connsiteX123" fmla="*/ 738260 w 1300743"/>
              <a:gd name="connsiteY123" fmla="*/ 1458942 h 2355400"/>
              <a:gd name="connsiteX124" fmla="*/ 878881 w 1300743"/>
              <a:gd name="connsiteY124" fmla="*/ 1740184 h 2355400"/>
              <a:gd name="connsiteX125" fmla="*/ 878881 w 1300743"/>
              <a:gd name="connsiteY125" fmla="*/ 1740184 h 2355400"/>
              <a:gd name="connsiteX126" fmla="*/ 1124968 w 1300743"/>
              <a:gd name="connsiteY126" fmla="*/ 1511675 h 2355400"/>
              <a:gd name="connsiteX127" fmla="*/ 1124968 w 1300743"/>
              <a:gd name="connsiteY127" fmla="*/ 1529253 h 2355400"/>
              <a:gd name="connsiteX128" fmla="*/ 949191 w 1300743"/>
              <a:gd name="connsiteY128" fmla="*/ 1458942 h 2355400"/>
              <a:gd name="connsiteX129" fmla="*/ 949191 w 1300743"/>
              <a:gd name="connsiteY129" fmla="*/ 1458942 h 2355400"/>
              <a:gd name="connsiteX130" fmla="*/ 1160123 w 1300743"/>
              <a:gd name="connsiteY130" fmla="*/ 1406210 h 2355400"/>
              <a:gd name="connsiteX131" fmla="*/ 1160123 w 1300743"/>
              <a:gd name="connsiteY131" fmla="*/ 1406210 h 2355400"/>
              <a:gd name="connsiteX132" fmla="*/ 861303 w 1300743"/>
              <a:gd name="connsiteY132" fmla="*/ 580061 h 2355400"/>
              <a:gd name="connsiteX133" fmla="*/ 861303 w 1300743"/>
              <a:gd name="connsiteY133" fmla="*/ 580061 h 2355400"/>
              <a:gd name="connsiteX134" fmla="*/ 1037079 w 1300743"/>
              <a:gd name="connsiteY134" fmla="*/ 1581986 h 2355400"/>
              <a:gd name="connsiteX135" fmla="*/ 1037079 w 1300743"/>
              <a:gd name="connsiteY135" fmla="*/ 1581986 h 2355400"/>
              <a:gd name="connsiteX136" fmla="*/ 720682 w 1300743"/>
              <a:gd name="connsiteY136" fmla="*/ 1599563 h 2355400"/>
              <a:gd name="connsiteX137" fmla="*/ 720682 w 1300743"/>
              <a:gd name="connsiteY137" fmla="*/ 1599563 h 2355400"/>
              <a:gd name="connsiteX138" fmla="*/ 861303 w 1300743"/>
              <a:gd name="connsiteY138" fmla="*/ 1828072 h 2355400"/>
              <a:gd name="connsiteX139" fmla="*/ 861303 w 1300743"/>
              <a:gd name="connsiteY139" fmla="*/ 1828072 h 2355400"/>
              <a:gd name="connsiteX140" fmla="*/ 826148 w 1300743"/>
              <a:gd name="connsiteY140" fmla="*/ 1371054 h 2355400"/>
              <a:gd name="connsiteX141" fmla="*/ 843726 w 1300743"/>
              <a:gd name="connsiteY141" fmla="*/ 1371054 h 2355400"/>
              <a:gd name="connsiteX142" fmla="*/ 1300744 w 1300743"/>
              <a:gd name="connsiteY142" fmla="*/ 1371054 h 2355400"/>
              <a:gd name="connsiteX143" fmla="*/ 1300744 w 1300743"/>
              <a:gd name="connsiteY143" fmla="*/ 1371054 h 2355400"/>
              <a:gd name="connsiteX144" fmla="*/ 790993 w 1300743"/>
              <a:gd name="connsiteY144" fmla="*/ 1441365 h 2355400"/>
              <a:gd name="connsiteX145" fmla="*/ 790993 w 1300743"/>
              <a:gd name="connsiteY145" fmla="*/ 1441365 h 2355400"/>
              <a:gd name="connsiteX146" fmla="*/ 861303 w 1300743"/>
              <a:gd name="connsiteY146" fmla="*/ 1265589 h 2355400"/>
              <a:gd name="connsiteX147" fmla="*/ 861303 w 1300743"/>
              <a:gd name="connsiteY147" fmla="*/ 1265589 h 2355400"/>
              <a:gd name="connsiteX148" fmla="*/ 1142545 w 1300743"/>
              <a:gd name="connsiteY148" fmla="*/ 1406210 h 2355400"/>
              <a:gd name="connsiteX149" fmla="*/ 1142545 w 1300743"/>
              <a:gd name="connsiteY149" fmla="*/ 1406210 h 2355400"/>
              <a:gd name="connsiteX150" fmla="*/ 263664 w 1300743"/>
              <a:gd name="connsiteY150" fmla="*/ 1757762 h 2355400"/>
              <a:gd name="connsiteX151" fmla="*/ 281242 w 1300743"/>
              <a:gd name="connsiteY151" fmla="*/ 1740184 h 2355400"/>
              <a:gd name="connsiteX152" fmla="*/ 263664 w 1300743"/>
              <a:gd name="connsiteY152" fmla="*/ 1757762 h 2355400"/>
              <a:gd name="connsiteX153" fmla="*/ 404285 w 1300743"/>
              <a:gd name="connsiteY153" fmla="*/ 1687451 h 2355400"/>
              <a:gd name="connsiteX154" fmla="*/ 404285 w 1300743"/>
              <a:gd name="connsiteY154" fmla="*/ 1687451 h 2355400"/>
              <a:gd name="connsiteX155" fmla="*/ 931614 w 1300743"/>
              <a:gd name="connsiteY155" fmla="*/ 1687451 h 2355400"/>
              <a:gd name="connsiteX156" fmla="*/ 949191 w 1300743"/>
              <a:gd name="connsiteY156" fmla="*/ 1687451 h 2355400"/>
              <a:gd name="connsiteX157" fmla="*/ 650372 w 1300743"/>
              <a:gd name="connsiteY157" fmla="*/ 1757762 h 2355400"/>
              <a:gd name="connsiteX158" fmla="*/ 650372 w 1300743"/>
              <a:gd name="connsiteY158" fmla="*/ 1757762 h 2355400"/>
              <a:gd name="connsiteX159" fmla="*/ 773415 w 1300743"/>
              <a:gd name="connsiteY159" fmla="*/ 1353477 h 2355400"/>
              <a:gd name="connsiteX160" fmla="*/ 773415 w 1300743"/>
              <a:gd name="connsiteY160" fmla="*/ 1353477 h 2355400"/>
              <a:gd name="connsiteX161" fmla="*/ 1230433 w 1300743"/>
              <a:gd name="connsiteY161" fmla="*/ 1441365 h 2355400"/>
              <a:gd name="connsiteX162" fmla="*/ 1230433 w 1300743"/>
              <a:gd name="connsiteY162" fmla="*/ 1423787 h 2355400"/>
              <a:gd name="connsiteX163" fmla="*/ 790993 w 1300743"/>
              <a:gd name="connsiteY163" fmla="*/ 597639 h 2355400"/>
              <a:gd name="connsiteX164" fmla="*/ 790993 w 1300743"/>
              <a:gd name="connsiteY164" fmla="*/ 597639 h 2355400"/>
              <a:gd name="connsiteX165" fmla="*/ 281242 w 1300743"/>
              <a:gd name="connsiteY165" fmla="*/ 1757762 h 2355400"/>
              <a:gd name="connsiteX166" fmla="*/ 281242 w 1300743"/>
              <a:gd name="connsiteY166" fmla="*/ 1757762 h 2355400"/>
              <a:gd name="connsiteX167" fmla="*/ 966769 w 1300743"/>
              <a:gd name="connsiteY167" fmla="*/ 1705029 h 2355400"/>
              <a:gd name="connsiteX168" fmla="*/ 984347 w 1300743"/>
              <a:gd name="connsiteY168" fmla="*/ 1687451 h 2355400"/>
              <a:gd name="connsiteX169" fmla="*/ 421863 w 1300743"/>
              <a:gd name="connsiteY169" fmla="*/ 1828072 h 2355400"/>
              <a:gd name="connsiteX170" fmla="*/ 421863 w 1300743"/>
              <a:gd name="connsiteY170" fmla="*/ 1828072 h 2355400"/>
              <a:gd name="connsiteX171" fmla="*/ 421863 w 1300743"/>
              <a:gd name="connsiteY171" fmla="*/ 1669874 h 2355400"/>
              <a:gd name="connsiteX172" fmla="*/ 439440 w 1300743"/>
              <a:gd name="connsiteY172" fmla="*/ 1669874 h 2355400"/>
              <a:gd name="connsiteX173" fmla="*/ 263664 w 1300743"/>
              <a:gd name="connsiteY173" fmla="*/ 1792917 h 2355400"/>
              <a:gd name="connsiteX174" fmla="*/ 263664 w 1300743"/>
              <a:gd name="connsiteY174" fmla="*/ 1792917 h 2355400"/>
              <a:gd name="connsiteX175" fmla="*/ 527329 w 1300743"/>
              <a:gd name="connsiteY175" fmla="*/ 1634719 h 2355400"/>
              <a:gd name="connsiteX176" fmla="*/ 527329 w 1300743"/>
              <a:gd name="connsiteY176" fmla="*/ 1634719 h 2355400"/>
              <a:gd name="connsiteX177" fmla="*/ 1107390 w 1300743"/>
              <a:gd name="connsiteY177" fmla="*/ 1511675 h 2355400"/>
              <a:gd name="connsiteX178" fmla="*/ 1107390 w 1300743"/>
              <a:gd name="connsiteY178" fmla="*/ 1511675 h 2355400"/>
              <a:gd name="connsiteX179" fmla="*/ 474596 w 1300743"/>
              <a:gd name="connsiteY179" fmla="*/ 1757762 h 2355400"/>
              <a:gd name="connsiteX180" fmla="*/ 474596 w 1300743"/>
              <a:gd name="connsiteY180" fmla="*/ 1757762 h 2355400"/>
              <a:gd name="connsiteX181" fmla="*/ 826148 w 1300743"/>
              <a:gd name="connsiteY181" fmla="*/ 667950 h 2355400"/>
              <a:gd name="connsiteX182" fmla="*/ 826148 w 1300743"/>
              <a:gd name="connsiteY182" fmla="*/ 667950 h 2355400"/>
              <a:gd name="connsiteX183" fmla="*/ 896459 w 1300743"/>
              <a:gd name="connsiteY183" fmla="*/ 1318321 h 2355400"/>
              <a:gd name="connsiteX184" fmla="*/ 914036 w 1300743"/>
              <a:gd name="connsiteY184" fmla="*/ 1318321 h 2355400"/>
              <a:gd name="connsiteX185" fmla="*/ 773415 w 1300743"/>
              <a:gd name="connsiteY185" fmla="*/ 615217 h 2355400"/>
              <a:gd name="connsiteX186" fmla="*/ 773415 w 1300743"/>
              <a:gd name="connsiteY186" fmla="*/ 615217 h 2355400"/>
              <a:gd name="connsiteX187" fmla="*/ 1054657 w 1300743"/>
              <a:gd name="connsiteY187" fmla="*/ 1476520 h 2355400"/>
              <a:gd name="connsiteX188" fmla="*/ 1054657 w 1300743"/>
              <a:gd name="connsiteY188" fmla="*/ 1458942 h 2355400"/>
              <a:gd name="connsiteX189" fmla="*/ 1230433 w 1300743"/>
              <a:gd name="connsiteY189" fmla="*/ 1388632 h 2355400"/>
              <a:gd name="connsiteX190" fmla="*/ 1230433 w 1300743"/>
              <a:gd name="connsiteY190" fmla="*/ 1371054 h 2355400"/>
              <a:gd name="connsiteX191" fmla="*/ 878881 w 1300743"/>
              <a:gd name="connsiteY191" fmla="*/ 1880805 h 2355400"/>
              <a:gd name="connsiteX192" fmla="*/ 878881 w 1300743"/>
              <a:gd name="connsiteY192" fmla="*/ 1880805 h 2355400"/>
              <a:gd name="connsiteX193" fmla="*/ 597639 w 1300743"/>
              <a:gd name="connsiteY193" fmla="*/ 1634719 h 2355400"/>
              <a:gd name="connsiteX194" fmla="*/ 597639 w 1300743"/>
              <a:gd name="connsiteY194" fmla="*/ 1634719 h 2355400"/>
              <a:gd name="connsiteX195" fmla="*/ 439440 w 1300743"/>
              <a:gd name="connsiteY195" fmla="*/ 1810495 h 2355400"/>
              <a:gd name="connsiteX196" fmla="*/ 439440 w 1300743"/>
              <a:gd name="connsiteY196" fmla="*/ 1810495 h 2355400"/>
              <a:gd name="connsiteX197" fmla="*/ 509751 w 1300743"/>
              <a:gd name="connsiteY197" fmla="*/ 1652296 h 2355400"/>
              <a:gd name="connsiteX198" fmla="*/ 509751 w 1300743"/>
              <a:gd name="connsiteY198" fmla="*/ 1652296 h 2355400"/>
              <a:gd name="connsiteX199" fmla="*/ 544906 w 1300743"/>
              <a:gd name="connsiteY199" fmla="*/ 2074159 h 2355400"/>
              <a:gd name="connsiteX200" fmla="*/ 562484 w 1300743"/>
              <a:gd name="connsiteY200" fmla="*/ 2074159 h 2355400"/>
              <a:gd name="connsiteX201" fmla="*/ 843726 w 1300743"/>
              <a:gd name="connsiteY201" fmla="*/ 1652296 h 2355400"/>
              <a:gd name="connsiteX202" fmla="*/ 843726 w 1300743"/>
              <a:gd name="connsiteY202" fmla="*/ 1634719 h 2355400"/>
              <a:gd name="connsiteX203" fmla="*/ 878881 w 1300743"/>
              <a:gd name="connsiteY203" fmla="*/ 1775340 h 2355400"/>
              <a:gd name="connsiteX204" fmla="*/ 878881 w 1300743"/>
              <a:gd name="connsiteY204" fmla="*/ 1757762 h 2355400"/>
              <a:gd name="connsiteX205" fmla="*/ 615217 w 1300743"/>
              <a:gd name="connsiteY205" fmla="*/ 1705029 h 2355400"/>
              <a:gd name="connsiteX206" fmla="*/ 615217 w 1300743"/>
              <a:gd name="connsiteY206" fmla="*/ 1705029 h 2355400"/>
              <a:gd name="connsiteX207" fmla="*/ 703105 w 1300743"/>
              <a:gd name="connsiteY207" fmla="*/ 1915960 h 2355400"/>
              <a:gd name="connsiteX208" fmla="*/ 703105 w 1300743"/>
              <a:gd name="connsiteY208" fmla="*/ 1915960 h 2355400"/>
              <a:gd name="connsiteX209" fmla="*/ 1142545 w 1300743"/>
              <a:gd name="connsiteY209" fmla="*/ 562484 h 2355400"/>
              <a:gd name="connsiteX210" fmla="*/ 1142545 w 1300743"/>
              <a:gd name="connsiteY210" fmla="*/ 562484 h 2355400"/>
              <a:gd name="connsiteX211" fmla="*/ 1230433 w 1300743"/>
              <a:gd name="connsiteY211" fmla="*/ 1476520 h 2355400"/>
              <a:gd name="connsiteX212" fmla="*/ 1230433 w 1300743"/>
              <a:gd name="connsiteY212" fmla="*/ 1458942 h 2355400"/>
              <a:gd name="connsiteX213" fmla="*/ 615217 w 1300743"/>
              <a:gd name="connsiteY213" fmla="*/ 87888 h 2355400"/>
              <a:gd name="connsiteX214" fmla="*/ 615217 w 1300743"/>
              <a:gd name="connsiteY214" fmla="*/ 87888 h 2355400"/>
              <a:gd name="connsiteX215" fmla="*/ 826148 w 1300743"/>
              <a:gd name="connsiteY215" fmla="*/ 597639 h 2355400"/>
              <a:gd name="connsiteX216" fmla="*/ 826148 w 1300743"/>
              <a:gd name="connsiteY216" fmla="*/ 597639 h 2355400"/>
              <a:gd name="connsiteX217" fmla="*/ 738260 w 1300743"/>
              <a:gd name="connsiteY217" fmla="*/ 140621 h 2355400"/>
              <a:gd name="connsiteX218" fmla="*/ 738260 w 1300743"/>
              <a:gd name="connsiteY218" fmla="*/ 140621 h 2355400"/>
              <a:gd name="connsiteX219" fmla="*/ 562484 w 1300743"/>
              <a:gd name="connsiteY219" fmla="*/ 2179625 h 2355400"/>
              <a:gd name="connsiteX220" fmla="*/ 580061 w 1300743"/>
              <a:gd name="connsiteY220" fmla="*/ 2179625 h 2355400"/>
              <a:gd name="connsiteX221" fmla="*/ 421863 w 1300743"/>
              <a:gd name="connsiteY221" fmla="*/ 1775340 h 2355400"/>
              <a:gd name="connsiteX222" fmla="*/ 421863 w 1300743"/>
              <a:gd name="connsiteY222" fmla="*/ 1775340 h 2355400"/>
              <a:gd name="connsiteX223" fmla="*/ 509751 w 1300743"/>
              <a:gd name="connsiteY223" fmla="*/ 1634719 h 2355400"/>
              <a:gd name="connsiteX224" fmla="*/ 527329 w 1300743"/>
              <a:gd name="connsiteY224" fmla="*/ 1634719 h 2355400"/>
              <a:gd name="connsiteX225" fmla="*/ 597639 w 1300743"/>
              <a:gd name="connsiteY225" fmla="*/ 1792917 h 2355400"/>
              <a:gd name="connsiteX226" fmla="*/ 615217 w 1300743"/>
              <a:gd name="connsiteY226" fmla="*/ 1792917 h 2355400"/>
              <a:gd name="connsiteX227" fmla="*/ 562484 w 1300743"/>
              <a:gd name="connsiteY227" fmla="*/ 2109314 h 2355400"/>
              <a:gd name="connsiteX228" fmla="*/ 562484 w 1300743"/>
              <a:gd name="connsiteY228" fmla="*/ 2109314 h 2355400"/>
              <a:gd name="connsiteX229" fmla="*/ 544906 w 1300743"/>
              <a:gd name="connsiteY229" fmla="*/ 2109314 h 2355400"/>
              <a:gd name="connsiteX230" fmla="*/ 544906 w 1300743"/>
              <a:gd name="connsiteY230" fmla="*/ 2091737 h 2355400"/>
              <a:gd name="connsiteX231" fmla="*/ 949191 w 1300743"/>
              <a:gd name="connsiteY231" fmla="*/ 914036 h 2355400"/>
              <a:gd name="connsiteX232" fmla="*/ 949191 w 1300743"/>
              <a:gd name="connsiteY232" fmla="*/ 914036 h 2355400"/>
              <a:gd name="connsiteX233" fmla="*/ 703105 w 1300743"/>
              <a:gd name="connsiteY233" fmla="*/ 1441365 h 2355400"/>
              <a:gd name="connsiteX234" fmla="*/ 703105 w 1300743"/>
              <a:gd name="connsiteY234" fmla="*/ 1441365 h 2355400"/>
              <a:gd name="connsiteX235" fmla="*/ 738260 w 1300743"/>
              <a:gd name="connsiteY235" fmla="*/ 685527 h 2355400"/>
              <a:gd name="connsiteX236" fmla="*/ 738260 w 1300743"/>
              <a:gd name="connsiteY236" fmla="*/ 685527 h 2355400"/>
              <a:gd name="connsiteX237" fmla="*/ 615217 w 1300743"/>
              <a:gd name="connsiteY237" fmla="*/ 2197202 h 2355400"/>
              <a:gd name="connsiteX238" fmla="*/ 615217 w 1300743"/>
              <a:gd name="connsiteY238" fmla="*/ 2197202 h 2355400"/>
              <a:gd name="connsiteX239" fmla="*/ 562484 w 1300743"/>
              <a:gd name="connsiteY239" fmla="*/ 2179625 h 2355400"/>
              <a:gd name="connsiteX240" fmla="*/ 562484 w 1300743"/>
              <a:gd name="connsiteY240" fmla="*/ 2179625 h 2355400"/>
              <a:gd name="connsiteX241" fmla="*/ 527329 w 1300743"/>
              <a:gd name="connsiteY241" fmla="*/ 2109314 h 2355400"/>
              <a:gd name="connsiteX242" fmla="*/ 527329 w 1300743"/>
              <a:gd name="connsiteY242" fmla="*/ 2109314 h 2355400"/>
              <a:gd name="connsiteX243" fmla="*/ 509751 w 1300743"/>
              <a:gd name="connsiteY243" fmla="*/ 492173 h 2355400"/>
              <a:gd name="connsiteX244" fmla="*/ 509751 w 1300743"/>
              <a:gd name="connsiteY244" fmla="*/ 492173 h 2355400"/>
              <a:gd name="connsiteX245" fmla="*/ 509751 w 1300743"/>
              <a:gd name="connsiteY245" fmla="*/ 650372 h 2355400"/>
              <a:gd name="connsiteX246" fmla="*/ 509751 w 1300743"/>
              <a:gd name="connsiteY246" fmla="*/ 650372 h 2355400"/>
              <a:gd name="connsiteX247" fmla="*/ 562484 w 1300743"/>
              <a:gd name="connsiteY247" fmla="*/ 2144470 h 2355400"/>
              <a:gd name="connsiteX248" fmla="*/ 562484 w 1300743"/>
              <a:gd name="connsiteY248" fmla="*/ 2144470 h 2355400"/>
              <a:gd name="connsiteX249" fmla="*/ 544906 w 1300743"/>
              <a:gd name="connsiteY249" fmla="*/ 2091737 h 2355400"/>
              <a:gd name="connsiteX250" fmla="*/ 544906 w 1300743"/>
              <a:gd name="connsiteY250" fmla="*/ 2091737 h 2355400"/>
              <a:gd name="connsiteX251" fmla="*/ 650372 w 1300743"/>
              <a:gd name="connsiteY251" fmla="*/ 2003849 h 2355400"/>
              <a:gd name="connsiteX252" fmla="*/ 650372 w 1300743"/>
              <a:gd name="connsiteY252" fmla="*/ 2003849 h 2355400"/>
              <a:gd name="connsiteX253" fmla="*/ 1072235 w 1300743"/>
              <a:gd name="connsiteY253" fmla="*/ 1546830 h 2355400"/>
              <a:gd name="connsiteX254" fmla="*/ 1072235 w 1300743"/>
              <a:gd name="connsiteY254" fmla="*/ 1546830 h 2355400"/>
              <a:gd name="connsiteX255" fmla="*/ 896459 w 1300743"/>
              <a:gd name="connsiteY255" fmla="*/ 1845650 h 2355400"/>
              <a:gd name="connsiteX256" fmla="*/ 896459 w 1300743"/>
              <a:gd name="connsiteY256" fmla="*/ 1828072 h 2355400"/>
              <a:gd name="connsiteX257" fmla="*/ 421863 w 1300743"/>
              <a:gd name="connsiteY257" fmla="*/ 1792917 h 2355400"/>
              <a:gd name="connsiteX258" fmla="*/ 421863 w 1300743"/>
              <a:gd name="connsiteY258" fmla="*/ 1792917 h 2355400"/>
              <a:gd name="connsiteX259" fmla="*/ 755838 w 1300743"/>
              <a:gd name="connsiteY259" fmla="*/ 632794 h 2355400"/>
              <a:gd name="connsiteX260" fmla="*/ 755838 w 1300743"/>
              <a:gd name="connsiteY260" fmla="*/ 632794 h 2355400"/>
              <a:gd name="connsiteX261" fmla="*/ 896459 w 1300743"/>
              <a:gd name="connsiteY261" fmla="*/ 597639 h 2355400"/>
              <a:gd name="connsiteX262" fmla="*/ 896459 w 1300743"/>
              <a:gd name="connsiteY262" fmla="*/ 615217 h 2355400"/>
              <a:gd name="connsiteX263" fmla="*/ 1142545 w 1300743"/>
              <a:gd name="connsiteY263" fmla="*/ 1617141 h 2355400"/>
              <a:gd name="connsiteX264" fmla="*/ 1142545 w 1300743"/>
              <a:gd name="connsiteY264" fmla="*/ 1617141 h 2355400"/>
              <a:gd name="connsiteX265" fmla="*/ 562484 w 1300743"/>
              <a:gd name="connsiteY265" fmla="*/ 544906 h 2355400"/>
              <a:gd name="connsiteX266" fmla="*/ 580061 w 1300743"/>
              <a:gd name="connsiteY266" fmla="*/ 544906 h 2355400"/>
              <a:gd name="connsiteX267" fmla="*/ 369130 w 1300743"/>
              <a:gd name="connsiteY267" fmla="*/ 35155 h 2355400"/>
              <a:gd name="connsiteX268" fmla="*/ 369130 w 1300743"/>
              <a:gd name="connsiteY268" fmla="*/ 35155 h 2355400"/>
              <a:gd name="connsiteX269" fmla="*/ 1001924 w 1300743"/>
              <a:gd name="connsiteY269" fmla="*/ 1423787 h 2355400"/>
              <a:gd name="connsiteX270" fmla="*/ 1019502 w 1300743"/>
              <a:gd name="connsiteY270" fmla="*/ 1423787 h 2355400"/>
              <a:gd name="connsiteX271" fmla="*/ 1212856 w 1300743"/>
              <a:gd name="connsiteY271" fmla="*/ 1371054 h 2355400"/>
              <a:gd name="connsiteX272" fmla="*/ 1212856 w 1300743"/>
              <a:gd name="connsiteY272" fmla="*/ 1388632 h 2355400"/>
              <a:gd name="connsiteX273" fmla="*/ 580061 w 1300743"/>
              <a:gd name="connsiteY273" fmla="*/ 562484 h 2355400"/>
              <a:gd name="connsiteX274" fmla="*/ 580061 w 1300743"/>
              <a:gd name="connsiteY274" fmla="*/ 562484 h 2355400"/>
              <a:gd name="connsiteX275" fmla="*/ 1019502 w 1300743"/>
              <a:gd name="connsiteY275" fmla="*/ 1406210 h 2355400"/>
              <a:gd name="connsiteX276" fmla="*/ 1019502 w 1300743"/>
              <a:gd name="connsiteY276" fmla="*/ 1406210 h 2355400"/>
              <a:gd name="connsiteX277" fmla="*/ 544906 w 1300743"/>
              <a:gd name="connsiteY277" fmla="*/ 1546830 h 2355400"/>
              <a:gd name="connsiteX278" fmla="*/ 562484 w 1300743"/>
              <a:gd name="connsiteY278" fmla="*/ 1546830 h 2355400"/>
              <a:gd name="connsiteX279" fmla="*/ 843726 w 1300743"/>
              <a:gd name="connsiteY279" fmla="*/ 667950 h 2355400"/>
              <a:gd name="connsiteX280" fmla="*/ 843726 w 1300743"/>
              <a:gd name="connsiteY280" fmla="*/ 667950 h 2355400"/>
              <a:gd name="connsiteX281" fmla="*/ 1230433 w 1300743"/>
              <a:gd name="connsiteY281" fmla="*/ 1318321 h 2355400"/>
              <a:gd name="connsiteX282" fmla="*/ 1230433 w 1300743"/>
              <a:gd name="connsiteY282" fmla="*/ 1335899 h 2355400"/>
              <a:gd name="connsiteX283" fmla="*/ 1283166 w 1300743"/>
              <a:gd name="connsiteY283" fmla="*/ 1335899 h 2355400"/>
              <a:gd name="connsiteX284" fmla="*/ 1283166 w 1300743"/>
              <a:gd name="connsiteY284" fmla="*/ 1335899 h 2355400"/>
              <a:gd name="connsiteX285" fmla="*/ 790993 w 1300743"/>
              <a:gd name="connsiteY285" fmla="*/ 1564408 h 2355400"/>
              <a:gd name="connsiteX286" fmla="*/ 790993 w 1300743"/>
              <a:gd name="connsiteY286" fmla="*/ 1564408 h 2355400"/>
              <a:gd name="connsiteX287" fmla="*/ 861303 w 1300743"/>
              <a:gd name="connsiteY287" fmla="*/ 1511675 h 2355400"/>
              <a:gd name="connsiteX288" fmla="*/ 861303 w 1300743"/>
              <a:gd name="connsiteY288" fmla="*/ 1529253 h 2355400"/>
              <a:gd name="connsiteX289" fmla="*/ 562484 w 1300743"/>
              <a:gd name="connsiteY289" fmla="*/ 2056581 h 2355400"/>
              <a:gd name="connsiteX290" fmla="*/ 562484 w 1300743"/>
              <a:gd name="connsiteY290" fmla="*/ 2056581 h 235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1300743" h="2355400">
                <a:moveTo>
                  <a:pt x="210931" y="17578"/>
                </a:moveTo>
                <a:lnTo>
                  <a:pt x="87888" y="35155"/>
                </a:lnTo>
                <a:lnTo>
                  <a:pt x="0" y="123043"/>
                </a:lnTo>
                <a:lnTo>
                  <a:pt x="0" y="228509"/>
                </a:lnTo>
                <a:lnTo>
                  <a:pt x="35155" y="263664"/>
                </a:lnTo>
                <a:lnTo>
                  <a:pt x="140621" y="298820"/>
                </a:lnTo>
                <a:lnTo>
                  <a:pt x="281242" y="193354"/>
                </a:lnTo>
                <a:lnTo>
                  <a:pt x="281242" y="140621"/>
                </a:lnTo>
                <a:lnTo>
                  <a:pt x="351552" y="70310"/>
                </a:lnTo>
                <a:lnTo>
                  <a:pt x="298820" y="0"/>
                </a:lnTo>
                <a:lnTo>
                  <a:pt x="210931" y="0"/>
                </a:lnTo>
                <a:close/>
                <a:moveTo>
                  <a:pt x="509751" y="2355401"/>
                </a:moveTo>
                <a:lnTo>
                  <a:pt x="509751" y="2355401"/>
                </a:lnTo>
                <a:close/>
                <a:moveTo>
                  <a:pt x="650372" y="1757762"/>
                </a:moveTo>
                <a:lnTo>
                  <a:pt x="667950" y="1740184"/>
                </a:lnTo>
                <a:close/>
                <a:moveTo>
                  <a:pt x="474596" y="2355401"/>
                </a:moveTo>
                <a:lnTo>
                  <a:pt x="474596" y="2355401"/>
                </a:lnTo>
                <a:close/>
                <a:moveTo>
                  <a:pt x="404285" y="457018"/>
                </a:moveTo>
                <a:lnTo>
                  <a:pt x="421863" y="439440"/>
                </a:lnTo>
                <a:lnTo>
                  <a:pt x="404285" y="457018"/>
                </a:lnTo>
                <a:close/>
                <a:moveTo>
                  <a:pt x="1283166" y="738260"/>
                </a:moveTo>
                <a:lnTo>
                  <a:pt x="1283166" y="720682"/>
                </a:lnTo>
                <a:close/>
                <a:moveTo>
                  <a:pt x="509751" y="2337823"/>
                </a:moveTo>
                <a:lnTo>
                  <a:pt x="509751" y="2337823"/>
                </a:lnTo>
                <a:close/>
                <a:moveTo>
                  <a:pt x="439440" y="580061"/>
                </a:moveTo>
                <a:lnTo>
                  <a:pt x="457018" y="580061"/>
                </a:lnTo>
                <a:close/>
                <a:moveTo>
                  <a:pt x="421863" y="580061"/>
                </a:moveTo>
                <a:lnTo>
                  <a:pt x="439440" y="580061"/>
                </a:lnTo>
                <a:close/>
                <a:moveTo>
                  <a:pt x="738260" y="1828072"/>
                </a:moveTo>
                <a:lnTo>
                  <a:pt x="808570" y="1828072"/>
                </a:lnTo>
                <a:lnTo>
                  <a:pt x="843726" y="1792917"/>
                </a:lnTo>
                <a:lnTo>
                  <a:pt x="826148" y="1775340"/>
                </a:lnTo>
                <a:lnTo>
                  <a:pt x="755838" y="1828072"/>
                </a:lnTo>
                <a:close/>
                <a:moveTo>
                  <a:pt x="755838" y="1634719"/>
                </a:moveTo>
                <a:lnTo>
                  <a:pt x="773415" y="1652296"/>
                </a:lnTo>
                <a:lnTo>
                  <a:pt x="755838" y="1634719"/>
                </a:lnTo>
                <a:close/>
                <a:moveTo>
                  <a:pt x="755838" y="1652296"/>
                </a:moveTo>
                <a:lnTo>
                  <a:pt x="755838" y="1652296"/>
                </a:lnTo>
                <a:close/>
                <a:moveTo>
                  <a:pt x="474596" y="562484"/>
                </a:moveTo>
                <a:lnTo>
                  <a:pt x="474596" y="562484"/>
                </a:lnTo>
                <a:close/>
                <a:moveTo>
                  <a:pt x="439440" y="544906"/>
                </a:moveTo>
                <a:lnTo>
                  <a:pt x="457018" y="527329"/>
                </a:lnTo>
                <a:lnTo>
                  <a:pt x="439440" y="544906"/>
                </a:lnTo>
                <a:close/>
                <a:moveTo>
                  <a:pt x="509751" y="1652296"/>
                </a:moveTo>
                <a:lnTo>
                  <a:pt x="509751" y="1652296"/>
                </a:lnTo>
                <a:close/>
                <a:moveTo>
                  <a:pt x="738260" y="1863228"/>
                </a:moveTo>
                <a:lnTo>
                  <a:pt x="738260" y="1863228"/>
                </a:lnTo>
                <a:close/>
                <a:moveTo>
                  <a:pt x="790993" y="1652296"/>
                </a:moveTo>
                <a:lnTo>
                  <a:pt x="790993" y="1652296"/>
                </a:lnTo>
                <a:close/>
                <a:moveTo>
                  <a:pt x="509751" y="457018"/>
                </a:moveTo>
                <a:lnTo>
                  <a:pt x="527329" y="474596"/>
                </a:lnTo>
                <a:lnTo>
                  <a:pt x="509751" y="457018"/>
                </a:lnTo>
                <a:close/>
                <a:moveTo>
                  <a:pt x="861303" y="1423787"/>
                </a:moveTo>
                <a:lnTo>
                  <a:pt x="861303" y="1423787"/>
                </a:lnTo>
                <a:close/>
                <a:moveTo>
                  <a:pt x="1019502" y="1529253"/>
                </a:moveTo>
                <a:lnTo>
                  <a:pt x="1019502" y="1511675"/>
                </a:lnTo>
                <a:close/>
                <a:moveTo>
                  <a:pt x="843726" y="1494098"/>
                </a:moveTo>
                <a:lnTo>
                  <a:pt x="861303" y="1476520"/>
                </a:lnTo>
                <a:close/>
                <a:moveTo>
                  <a:pt x="720682" y="1828072"/>
                </a:moveTo>
                <a:lnTo>
                  <a:pt x="738260" y="1810495"/>
                </a:lnTo>
                <a:close/>
                <a:moveTo>
                  <a:pt x="123043" y="1863228"/>
                </a:moveTo>
                <a:lnTo>
                  <a:pt x="158199" y="1828072"/>
                </a:lnTo>
                <a:lnTo>
                  <a:pt x="193354" y="1845650"/>
                </a:lnTo>
                <a:lnTo>
                  <a:pt x="123043" y="1845650"/>
                </a:lnTo>
                <a:close/>
                <a:moveTo>
                  <a:pt x="1089812" y="1634719"/>
                </a:moveTo>
                <a:lnTo>
                  <a:pt x="1089812" y="1634719"/>
                </a:lnTo>
                <a:close/>
                <a:moveTo>
                  <a:pt x="544906" y="615217"/>
                </a:moveTo>
                <a:lnTo>
                  <a:pt x="562484" y="597639"/>
                </a:lnTo>
                <a:lnTo>
                  <a:pt x="544906" y="615217"/>
                </a:lnTo>
                <a:close/>
                <a:moveTo>
                  <a:pt x="562484" y="1652296"/>
                </a:moveTo>
                <a:lnTo>
                  <a:pt x="562484" y="1652296"/>
                </a:lnTo>
                <a:close/>
                <a:moveTo>
                  <a:pt x="826148" y="1353477"/>
                </a:moveTo>
                <a:lnTo>
                  <a:pt x="843726" y="1353477"/>
                </a:lnTo>
                <a:close/>
                <a:moveTo>
                  <a:pt x="544906" y="562484"/>
                </a:moveTo>
                <a:lnTo>
                  <a:pt x="544906" y="562484"/>
                </a:lnTo>
                <a:close/>
                <a:moveTo>
                  <a:pt x="1107390" y="1423787"/>
                </a:moveTo>
                <a:lnTo>
                  <a:pt x="1124968" y="1423787"/>
                </a:lnTo>
                <a:close/>
                <a:moveTo>
                  <a:pt x="527329" y="474596"/>
                </a:moveTo>
                <a:lnTo>
                  <a:pt x="527329" y="474596"/>
                </a:lnTo>
                <a:close/>
                <a:moveTo>
                  <a:pt x="404285" y="544906"/>
                </a:moveTo>
                <a:lnTo>
                  <a:pt x="421863" y="544906"/>
                </a:lnTo>
                <a:close/>
                <a:moveTo>
                  <a:pt x="966769" y="1494098"/>
                </a:moveTo>
                <a:lnTo>
                  <a:pt x="984347" y="1494098"/>
                </a:lnTo>
                <a:close/>
                <a:moveTo>
                  <a:pt x="861303" y="1740184"/>
                </a:moveTo>
                <a:lnTo>
                  <a:pt x="861303" y="1740184"/>
                </a:lnTo>
                <a:close/>
                <a:moveTo>
                  <a:pt x="826148" y="1757762"/>
                </a:moveTo>
                <a:lnTo>
                  <a:pt x="843726" y="1740184"/>
                </a:lnTo>
                <a:close/>
                <a:moveTo>
                  <a:pt x="931614" y="1705029"/>
                </a:moveTo>
                <a:lnTo>
                  <a:pt x="949191" y="1722607"/>
                </a:lnTo>
                <a:lnTo>
                  <a:pt x="931614" y="1705029"/>
                </a:lnTo>
                <a:close/>
                <a:moveTo>
                  <a:pt x="738260" y="1775340"/>
                </a:moveTo>
                <a:lnTo>
                  <a:pt x="755838" y="1757762"/>
                </a:lnTo>
                <a:close/>
                <a:moveTo>
                  <a:pt x="966769" y="1564408"/>
                </a:moveTo>
                <a:lnTo>
                  <a:pt x="966769" y="1564408"/>
                </a:lnTo>
                <a:close/>
                <a:moveTo>
                  <a:pt x="1107390" y="1599563"/>
                </a:moveTo>
                <a:lnTo>
                  <a:pt x="1107390" y="1599563"/>
                </a:lnTo>
                <a:close/>
                <a:moveTo>
                  <a:pt x="703105" y="1634719"/>
                </a:moveTo>
                <a:lnTo>
                  <a:pt x="720682" y="1617141"/>
                </a:lnTo>
                <a:lnTo>
                  <a:pt x="703105" y="1634719"/>
                </a:lnTo>
                <a:close/>
                <a:moveTo>
                  <a:pt x="861303" y="1335899"/>
                </a:moveTo>
                <a:lnTo>
                  <a:pt x="878881" y="1318321"/>
                </a:lnTo>
                <a:lnTo>
                  <a:pt x="861303" y="1335899"/>
                </a:lnTo>
                <a:close/>
                <a:moveTo>
                  <a:pt x="843726" y="1283166"/>
                </a:moveTo>
                <a:lnTo>
                  <a:pt x="843726" y="1265589"/>
                </a:lnTo>
                <a:close/>
                <a:moveTo>
                  <a:pt x="896459" y="1353477"/>
                </a:moveTo>
                <a:lnTo>
                  <a:pt x="896459" y="1353477"/>
                </a:lnTo>
                <a:close/>
                <a:moveTo>
                  <a:pt x="421863" y="544906"/>
                </a:moveTo>
                <a:lnTo>
                  <a:pt x="421863" y="544906"/>
                </a:lnTo>
                <a:close/>
                <a:moveTo>
                  <a:pt x="755838" y="1634719"/>
                </a:moveTo>
                <a:lnTo>
                  <a:pt x="755838" y="1652296"/>
                </a:lnTo>
                <a:close/>
                <a:moveTo>
                  <a:pt x="193354" y="1792917"/>
                </a:moveTo>
                <a:lnTo>
                  <a:pt x="193354" y="1775340"/>
                </a:lnTo>
                <a:close/>
                <a:moveTo>
                  <a:pt x="1142545" y="1265589"/>
                </a:moveTo>
                <a:lnTo>
                  <a:pt x="1160123" y="1283166"/>
                </a:lnTo>
                <a:lnTo>
                  <a:pt x="1142545" y="1265589"/>
                </a:lnTo>
                <a:close/>
                <a:moveTo>
                  <a:pt x="439440" y="527329"/>
                </a:moveTo>
                <a:lnTo>
                  <a:pt x="439440" y="527329"/>
                </a:lnTo>
                <a:close/>
                <a:moveTo>
                  <a:pt x="544906" y="544906"/>
                </a:moveTo>
                <a:lnTo>
                  <a:pt x="562484" y="527329"/>
                </a:lnTo>
                <a:lnTo>
                  <a:pt x="544906" y="544906"/>
                </a:lnTo>
                <a:close/>
                <a:moveTo>
                  <a:pt x="439440" y="597639"/>
                </a:moveTo>
                <a:lnTo>
                  <a:pt x="457018" y="597639"/>
                </a:lnTo>
                <a:close/>
                <a:moveTo>
                  <a:pt x="738260" y="1476520"/>
                </a:moveTo>
                <a:lnTo>
                  <a:pt x="738260" y="1458942"/>
                </a:lnTo>
                <a:close/>
                <a:moveTo>
                  <a:pt x="878881" y="1740184"/>
                </a:moveTo>
                <a:lnTo>
                  <a:pt x="878881" y="1740184"/>
                </a:lnTo>
                <a:close/>
                <a:moveTo>
                  <a:pt x="1124968" y="1511675"/>
                </a:moveTo>
                <a:lnTo>
                  <a:pt x="1124968" y="1529253"/>
                </a:lnTo>
                <a:close/>
                <a:moveTo>
                  <a:pt x="949191" y="1458942"/>
                </a:moveTo>
                <a:lnTo>
                  <a:pt x="949191" y="1458942"/>
                </a:lnTo>
                <a:close/>
                <a:moveTo>
                  <a:pt x="1160123" y="1406210"/>
                </a:moveTo>
                <a:lnTo>
                  <a:pt x="1160123" y="1406210"/>
                </a:lnTo>
                <a:close/>
                <a:moveTo>
                  <a:pt x="861303" y="580061"/>
                </a:moveTo>
                <a:lnTo>
                  <a:pt x="861303" y="580061"/>
                </a:lnTo>
                <a:close/>
                <a:moveTo>
                  <a:pt x="1037079" y="1581986"/>
                </a:moveTo>
                <a:lnTo>
                  <a:pt x="1037079" y="1581986"/>
                </a:lnTo>
                <a:close/>
                <a:moveTo>
                  <a:pt x="720682" y="1599563"/>
                </a:moveTo>
                <a:lnTo>
                  <a:pt x="720682" y="1599563"/>
                </a:lnTo>
                <a:close/>
                <a:moveTo>
                  <a:pt x="861303" y="1828072"/>
                </a:moveTo>
                <a:lnTo>
                  <a:pt x="861303" y="1828072"/>
                </a:lnTo>
                <a:close/>
                <a:moveTo>
                  <a:pt x="826148" y="1371054"/>
                </a:moveTo>
                <a:lnTo>
                  <a:pt x="843726" y="1371054"/>
                </a:lnTo>
                <a:close/>
                <a:moveTo>
                  <a:pt x="1300744" y="1371054"/>
                </a:moveTo>
                <a:lnTo>
                  <a:pt x="1300744" y="1371054"/>
                </a:lnTo>
                <a:close/>
                <a:moveTo>
                  <a:pt x="790993" y="1441365"/>
                </a:moveTo>
                <a:lnTo>
                  <a:pt x="790993" y="1441365"/>
                </a:lnTo>
                <a:close/>
                <a:moveTo>
                  <a:pt x="861303" y="1265589"/>
                </a:moveTo>
                <a:lnTo>
                  <a:pt x="861303" y="1265589"/>
                </a:lnTo>
                <a:close/>
                <a:moveTo>
                  <a:pt x="1142545" y="1406210"/>
                </a:moveTo>
                <a:lnTo>
                  <a:pt x="1142545" y="1406210"/>
                </a:lnTo>
                <a:close/>
                <a:moveTo>
                  <a:pt x="263664" y="1757762"/>
                </a:moveTo>
                <a:lnTo>
                  <a:pt x="281242" y="1740184"/>
                </a:lnTo>
                <a:lnTo>
                  <a:pt x="263664" y="1757762"/>
                </a:lnTo>
                <a:close/>
                <a:moveTo>
                  <a:pt x="404285" y="1687451"/>
                </a:moveTo>
                <a:lnTo>
                  <a:pt x="404285" y="1687451"/>
                </a:lnTo>
                <a:close/>
                <a:moveTo>
                  <a:pt x="931614" y="1687451"/>
                </a:moveTo>
                <a:lnTo>
                  <a:pt x="949191" y="1687451"/>
                </a:lnTo>
                <a:close/>
                <a:moveTo>
                  <a:pt x="650372" y="1757762"/>
                </a:moveTo>
                <a:lnTo>
                  <a:pt x="650372" y="1757762"/>
                </a:lnTo>
                <a:close/>
                <a:moveTo>
                  <a:pt x="773415" y="1353477"/>
                </a:moveTo>
                <a:lnTo>
                  <a:pt x="773415" y="1353477"/>
                </a:lnTo>
                <a:close/>
                <a:moveTo>
                  <a:pt x="1230433" y="1441365"/>
                </a:moveTo>
                <a:lnTo>
                  <a:pt x="1230433" y="1423787"/>
                </a:lnTo>
                <a:close/>
                <a:moveTo>
                  <a:pt x="790993" y="597639"/>
                </a:moveTo>
                <a:lnTo>
                  <a:pt x="790993" y="597639"/>
                </a:lnTo>
                <a:close/>
                <a:moveTo>
                  <a:pt x="281242" y="1757762"/>
                </a:moveTo>
                <a:lnTo>
                  <a:pt x="281242" y="1757762"/>
                </a:lnTo>
                <a:close/>
                <a:moveTo>
                  <a:pt x="966769" y="1705029"/>
                </a:moveTo>
                <a:lnTo>
                  <a:pt x="984347" y="1687451"/>
                </a:lnTo>
                <a:close/>
                <a:moveTo>
                  <a:pt x="421863" y="1828072"/>
                </a:moveTo>
                <a:lnTo>
                  <a:pt x="421863" y="1828072"/>
                </a:lnTo>
                <a:close/>
                <a:moveTo>
                  <a:pt x="421863" y="1669874"/>
                </a:moveTo>
                <a:lnTo>
                  <a:pt x="439440" y="1669874"/>
                </a:lnTo>
                <a:close/>
                <a:moveTo>
                  <a:pt x="263664" y="1792917"/>
                </a:moveTo>
                <a:lnTo>
                  <a:pt x="263664" y="1792917"/>
                </a:lnTo>
                <a:close/>
                <a:moveTo>
                  <a:pt x="527329" y="1634719"/>
                </a:moveTo>
                <a:lnTo>
                  <a:pt x="527329" y="1634719"/>
                </a:lnTo>
                <a:close/>
                <a:moveTo>
                  <a:pt x="1107390" y="1511675"/>
                </a:moveTo>
                <a:lnTo>
                  <a:pt x="1107390" y="1511675"/>
                </a:lnTo>
                <a:close/>
                <a:moveTo>
                  <a:pt x="474596" y="1757762"/>
                </a:moveTo>
                <a:lnTo>
                  <a:pt x="474596" y="1757762"/>
                </a:lnTo>
                <a:close/>
                <a:moveTo>
                  <a:pt x="826148" y="667950"/>
                </a:moveTo>
                <a:lnTo>
                  <a:pt x="826148" y="667950"/>
                </a:lnTo>
                <a:close/>
                <a:moveTo>
                  <a:pt x="896459" y="1318321"/>
                </a:moveTo>
                <a:lnTo>
                  <a:pt x="914036" y="1318321"/>
                </a:lnTo>
                <a:close/>
                <a:moveTo>
                  <a:pt x="773415" y="615217"/>
                </a:moveTo>
                <a:lnTo>
                  <a:pt x="773415" y="615217"/>
                </a:lnTo>
                <a:close/>
                <a:moveTo>
                  <a:pt x="1054657" y="1476520"/>
                </a:moveTo>
                <a:lnTo>
                  <a:pt x="1054657" y="1458942"/>
                </a:lnTo>
                <a:close/>
                <a:moveTo>
                  <a:pt x="1230433" y="1388632"/>
                </a:moveTo>
                <a:lnTo>
                  <a:pt x="1230433" y="1371054"/>
                </a:lnTo>
                <a:close/>
                <a:moveTo>
                  <a:pt x="878881" y="1880805"/>
                </a:moveTo>
                <a:lnTo>
                  <a:pt x="878881" y="1880805"/>
                </a:lnTo>
                <a:close/>
                <a:moveTo>
                  <a:pt x="597639" y="1634719"/>
                </a:moveTo>
                <a:lnTo>
                  <a:pt x="597639" y="1634719"/>
                </a:lnTo>
                <a:close/>
                <a:moveTo>
                  <a:pt x="439440" y="1810495"/>
                </a:moveTo>
                <a:lnTo>
                  <a:pt x="439440" y="1810495"/>
                </a:lnTo>
                <a:close/>
                <a:moveTo>
                  <a:pt x="509751" y="1652296"/>
                </a:moveTo>
                <a:lnTo>
                  <a:pt x="509751" y="1652296"/>
                </a:lnTo>
                <a:close/>
                <a:moveTo>
                  <a:pt x="544906" y="2074159"/>
                </a:moveTo>
                <a:lnTo>
                  <a:pt x="562484" y="2074159"/>
                </a:lnTo>
                <a:close/>
                <a:moveTo>
                  <a:pt x="843726" y="1652296"/>
                </a:moveTo>
                <a:lnTo>
                  <a:pt x="843726" y="1634719"/>
                </a:lnTo>
                <a:close/>
                <a:moveTo>
                  <a:pt x="878881" y="1775340"/>
                </a:moveTo>
                <a:lnTo>
                  <a:pt x="878881" y="1757762"/>
                </a:lnTo>
                <a:close/>
                <a:moveTo>
                  <a:pt x="615217" y="1705029"/>
                </a:moveTo>
                <a:lnTo>
                  <a:pt x="615217" y="1705029"/>
                </a:lnTo>
                <a:close/>
                <a:moveTo>
                  <a:pt x="703105" y="1915960"/>
                </a:moveTo>
                <a:lnTo>
                  <a:pt x="703105" y="1915960"/>
                </a:lnTo>
                <a:close/>
                <a:moveTo>
                  <a:pt x="1142545" y="562484"/>
                </a:moveTo>
                <a:lnTo>
                  <a:pt x="1142545" y="562484"/>
                </a:lnTo>
                <a:close/>
                <a:moveTo>
                  <a:pt x="1230433" y="1476520"/>
                </a:moveTo>
                <a:lnTo>
                  <a:pt x="1230433" y="1458942"/>
                </a:lnTo>
                <a:close/>
                <a:moveTo>
                  <a:pt x="615217" y="87888"/>
                </a:moveTo>
                <a:lnTo>
                  <a:pt x="615217" y="87888"/>
                </a:lnTo>
                <a:close/>
                <a:moveTo>
                  <a:pt x="826148" y="597639"/>
                </a:moveTo>
                <a:lnTo>
                  <a:pt x="826148" y="597639"/>
                </a:lnTo>
                <a:close/>
                <a:moveTo>
                  <a:pt x="738260" y="140621"/>
                </a:moveTo>
                <a:lnTo>
                  <a:pt x="738260" y="140621"/>
                </a:lnTo>
                <a:close/>
                <a:moveTo>
                  <a:pt x="562484" y="2179625"/>
                </a:moveTo>
                <a:lnTo>
                  <a:pt x="580061" y="2179625"/>
                </a:lnTo>
                <a:close/>
                <a:moveTo>
                  <a:pt x="421863" y="1775340"/>
                </a:moveTo>
                <a:lnTo>
                  <a:pt x="421863" y="1775340"/>
                </a:lnTo>
                <a:close/>
                <a:moveTo>
                  <a:pt x="509751" y="1634719"/>
                </a:moveTo>
                <a:lnTo>
                  <a:pt x="527329" y="1634719"/>
                </a:lnTo>
                <a:close/>
                <a:moveTo>
                  <a:pt x="597639" y="1792917"/>
                </a:moveTo>
                <a:lnTo>
                  <a:pt x="615217" y="1792917"/>
                </a:lnTo>
                <a:close/>
                <a:moveTo>
                  <a:pt x="562484" y="2109314"/>
                </a:moveTo>
                <a:lnTo>
                  <a:pt x="562484" y="2109314"/>
                </a:lnTo>
                <a:close/>
                <a:moveTo>
                  <a:pt x="544906" y="2109314"/>
                </a:moveTo>
                <a:lnTo>
                  <a:pt x="544906" y="2091737"/>
                </a:lnTo>
                <a:close/>
                <a:moveTo>
                  <a:pt x="949191" y="914036"/>
                </a:moveTo>
                <a:lnTo>
                  <a:pt x="949191" y="914036"/>
                </a:lnTo>
                <a:close/>
                <a:moveTo>
                  <a:pt x="703105" y="1441365"/>
                </a:moveTo>
                <a:lnTo>
                  <a:pt x="703105" y="1441365"/>
                </a:lnTo>
                <a:close/>
                <a:moveTo>
                  <a:pt x="738260" y="685527"/>
                </a:moveTo>
                <a:lnTo>
                  <a:pt x="738260" y="685527"/>
                </a:lnTo>
                <a:close/>
                <a:moveTo>
                  <a:pt x="615217" y="2197202"/>
                </a:moveTo>
                <a:lnTo>
                  <a:pt x="615217" y="2197202"/>
                </a:lnTo>
                <a:close/>
                <a:moveTo>
                  <a:pt x="562484" y="2179625"/>
                </a:moveTo>
                <a:lnTo>
                  <a:pt x="562484" y="2179625"/>
                </a:lnTo>
                <a:close/>
                <a:moveTo>
                  <a:pt x="527329" y="2109314"/>
                </a:moveTo>
                <a:lnTo>
                  <a:pt x="527329" y="2109314"/>
                </a:lnTo>
                <a:close/>
                <a:moveTo>
                  <a:pt x="509751" y="492173"/>
                </a:moveTo>
                <a:lnTo>
                  <a:pt x="509751" y="492173"/>
                </a:lnTo>
                <a:close/>
                <a:moveTo>
                  <a:pt x="509751" y="650372"/>
                </a:moveTo>
                <a:lnTo>
                  <a:pt x="509751" y="650372"/>
                </a:lnTo>
                <a:close/>
                <a:moveTo>
                  <a:pt x="562484" y="2144470"/>
                </a:moveTo>
                <a:lnTo>
                  <a:pt x="562484" y="2144470"/>
                </a:lnTo>
                <a:close/>
                <a:moveTo>
                  <a:pt x="544906" y="2091737"/>
                </a:moveTo>
                <a:lnTo>
                  <a:pt x="544906" y="2091737"/>
                </a:lnTo>
                <a:close/>
                <a:moveTo>
                  <a:pt x="650372" y="2003849"/>
                </a:moveTo>
                <a:lnTo>
                  <a:pt x="650372" y="2003849"/>
                </a:lnTo>
                <a:close/>
                <a:moveTo>
                  <a:pt x="1072235" y="1546830"/>
                </a:moveTo>
                <a:lnTo>
                  <a:pt x="1072235" y="1546830"/>
                </a:lnTo>
                <a:close/>
                <a:moveTo>
                  <a:pt x="896459" y="1845650"/>
                </a:moveTo>
                <a:lnTo>
                  <a:pt x="896459" y="1828072"/>
                </a:lnTo>
                <a:close/>
                <a:moveTo>
                  <a:pt x="421863" y="1792917"/>
                </a:moveTo>
                <a:lnTo>
                  <a:pt x="421863" y="1792917"/>
                </a:lnTo>
                <a:close/>
                <a:moveTo>
                  <a:pt x="755838" y="632794"/>
                </a:moveTo>
                <a:lnTo>
                  <a:pt x="755838" y="632794"/>
                </a:lnTo>
                <a:close/>
                <a:moveTo>
                  <a:pt x="896459" y="597639"/>
                </a:moveTo>
                <a:lnTo>
                  <a:pt x="896459" y="615217"/>
                </a:lnTo>
                <a:close/>
                <a:moveTo>
                  <a:pt x="1142545" y="1617141"/>
                </a:moveTo>
                <a:lnTo>
                  <a:pt x="1142545" y="1617141"/>
                </a:lnTo>
                <a:close/>
                <a:moveTo>
                  <a:pt x="562484" y="544906"/>
                </a:moveTo>
                <a:lnTo>
                  <a:pt x="580061" y="544906"/>
                </a:lnTo>
                <a:close/>
                <a:moveTo>
                  <a:pt x="369130" y="35155"/>
                </a:moveTo>
                <a:lnTo>
                  <a:pt x="369130" y="35155"/>
                </a:lnTo>
                <a:close/>
                <a:moveTo>
                  <a:pt x="1001924" y="1423787"/>
                </a:moveTo>
                <a:lnTo>
                  <a:pt x="1019502" y="1423787"/>
                </a:lnTo>
                <a:close/>
                <a:moveTo>
                  <a:pt x="1212856" y="1371054"/>
                </a:moveTo>
                <a:lnTo>
                  <a:pt x="1212856" y="1388632"/>
                </a:lnTo>
                <a:close/>
                <a:moveTo>
                  <a:pt x="580061" y="562484"/>
                </a:moveTo>
                <a:lnTo>
                  <a:pt x="580061" y="562484"/>
                </a:lnTo>
                <a:close/>
                <a:moveTo>
                  <a:pt x="1019502" y="1406210"/>
                </a:moveTo>
                <a:lnTo>
                  <a:pt x="1019502" y="1406210"/>
                </a:lnTo>
                <a:close/>
                <a:moveTo>
                  <a:pt x="544906" y="1546830"/>
                </a:moveTo>
                <a:lnTo>
                  <a:pt x="562484" y="1546830"/>
                </a:lnTo>
                <a:close/>
                <a:moveTo>
                  <a:pt x="843726" y="667950"/>
                </a:moveTo>
                <a:lnTo>
                  <a:pt x="843726" y="667950"/>
                </a:lnTo>
                <a:close/>
                <a:moveTo>
                  <a:pt x="1230433" y="1318321"/>
                </a:moveTo>
                <a:lnTo>
                  <a:pt x="1230433" y="1335899"/>
                </a:lnTo>
                <a:close/>
                <a:moveTo>
                  <a:pt x="1283166" y="1335899"/>
                </a:moveTo>
                <a:lnTo>
                  <a:pt x="1283166" y="1335899"/>
                </a:lnTo>
                <a:close/>
                <a:moveTo>
                  <a:pt x="790993" y="1564408"/>
                </a:moveTo>
                <a:lnTo>
                  <a:pt x="790993" y="1564408"/>
                </a:lnTo>
                <a:close/>
                <a:moveTo>
                  <a:pt x="861303" y="1511675"/>
                </a:moveTo>
                <a:lnTo>
                  <a:pt x="861303" y="1529253"/>
                </a:lnTo>
                <a:close/>
                <a:moveTo>
                  <a:pt x="562484" y="2056581"/>
                </a:moveTo>
                <a:lnTo>
                  <a:pt x="562484" y="2056581"/>
                </a:lnTo>
                <a:close/>
              </a:path>
            </a:pathLst>
          </a:custGeom>
          <a:solidFill>
            <a:srgbClr val="FFC000"/>
          </a:solidFill>
          <a:ln w="3175" cap="rnd">
            <a:solidFill>
              <a:srgbClr val="FFFF00"/>
            </a:solidFill>
            <a:prstDash val="solid"/>
            <a:round/>
          </a:ln>
        </p:spPr>
        <p:txBody>
          <a:bodyPr rtlCol="0" anchor="ctr"/>
          <a:lstStyle/>
          <a:p>
            <a:endParaRPr lang="en-US"/>
          </a:p>
        </p:txBody>
      </p:sp>
      <p:sp>
        <p:nvSpPr>
          <p:cNvPr id="45" name="任意多边形: 形状 44">
            <a:extLst>
              <a:ext uri="{FF2B5EF4-FFF2-40B4-BE49-F238E27FC236}">
                <a16:creationId xmlns:a16="http://schemas.microsoft.com/office/drawing/2014/main" id="{D3D18657-9E69-6B28-A948-F8157A9ED733}"/>
              </a:ext>
            </a:extLst>
          </p:cNvPr>
          <p:cNvSpPr/>
          <p:nvPr/>
        </p:nvSpPr>
        <p:spPr>
          <a:xfrm>
            <a:off x="4171069" y="3882685"/>
            <a:ext cx="550502" cy="536387"/>
          </a:xfrm>
          <a:custGeom>
            <a:avLst/>
            <a:gdLst>
              <a:gd name="connsiteX0" fmla="*/ 140621 w 685527"/>
              <a:gd name="connsiteY0" fmla="*/ 615217 h 667949"/>
              <a:gd name="connsiteX1" fmla="*/ 158199 w 685527"/>
              <a:gd name="connsiteY1" fmla="*/ 562484 h 667949"/>
              <a:gd name="connsiteX2" fmla="*/ 175776 w 685527"/>
              <a:gd name="connsiteY2" fmla="*/ 615217 h 667949"/>
              <a:gd name="connsiteX3" fmla="*/ 246087 w 685527"/>
              <a:gd name="connsiteY3" fmla="*/ 544906 h 667949"/>
              <a:gd name="connsiteX4" fmla="*/ 263664 w 685527"/>
              <a:gd name="connsiteY4" fmla="*/ 562484 h 667949"/>
              <a:gd name="connsiteX5" fmla="*/ 298820 w 685527"/>
              <a:gd name="connsiteY5" fmla="*/ 492173 h 667949"/>
              <a:gd name="connsiteX6" fmla="*/ 333975 w 685527"/>
              <a:gd name="connsiteY6" fmla="*/ 492173 h 667949"/>
              <a:gd name="connsiteX7" fmla="*/ 351552 w 685527"/>
              <a:gd name="connsiteY7" fmla="*/ 544906 h 667949"/>
              <a:gd name="connsiteX8" fmla="*/ 421863 w 685527"/>
              <a:gd name="connsiteY8" fmla="*/ 509751 h 667949"/>
              <a:gd name="connsiteX9" fmla="*/ 421863 w 685527"/>
              <a:gd name="connsiteY9" fmla="*/ 580061 h 667949"/>
              <a:gd name="connsiteX10" fmla="*/ 457018 w 685527"/>
              <a:gd name="connsiteY10" fmla="*/ 580061 h 667949"/>
              <a:gd name="connsiteX11" fmla="*/ 457018 w 685527"/>
              <a:gd name="connsiteY11" fmla="*/ 615217 h 667949"/>
              <a:gd name="connsiteX12" fmla="*/ 509751 w 685527"/>
              <a:gd name="connsiteY12" fmla="*/ 667950 h 667949"/>
              <a:gd name="connsiteX13" fmla="*/ 562484 w 685527"/>
              <a:gd name="connsiteY13" fmla="*/ 597639 h 667949"/>
              <a:gd name="connsiteX14" fmla="*/ 562484 w 685527"/>
              <a:gd name="connsiteY14" fmla="*/ 527329 h 667949"/>
              <a:gd name="connsiteX15" fmla="*/ 527329 w 685527"/>
              <a:gd name="connsiteY15" fmla="*/ 457018 h 667949"/>
              <a:gd name="connsiteX16" fmla="*/ 492173 w 685527"/>
              <a:gd name="connsiteY16" fmla="*/ 457018 h 667949"/>
              <a:gd name="connsiteX17" fmla="*/ 492173 w 685527"/>
              <a:gd name="connsiteY17" fmla="*/ 421863 h 667949"/>
              <a:gd name="connsiteX18" fmla="*/ 421863 w 685527"/>
              <a:gd name="connsiteY18" fmla="*/ 404285 h 667949"/>
              <a:gd name="connsiteX19" fmla="*/ 457018 w 685527"/>
              <a:gd name="connsiteY19" fmla="*/ 333975 h 667949"/>
              <a:gd name="connsiteX20" fmla="*/ 421863 w 685527"/>
              <a:gd name="connsiteY20" fmla="*/ 298820 h 667949"/>
              <a:gd name="connsiteX21" fmla="*/ 457018 w 685527"/>
              <a:gd name="connsiteY21" fmla="*/ 298820 h 667949"/>
              <a:gd name="connsiteX22" fmla="*/ 474596 w 685527"/>
              <a:gd name="connsiteY22" fmla="*/ 263664 h 667949"/>
              <a:gd name="connsiteX23" fmla="*/ 527329 w 685527"/>
              <a:gd name="connsiteY23" fmla="*/ 281242 h 667949"/>
              <a:gd name="connsiteX24" fmla="*/ 667950 w 685527"/>
              <a:gd name="connsiteY24" fmla="*/ 228509 h 667949"/>
              <a:gd name="connsiteX25" fmla="*/ 685527 w 685527"/>
              <a:gd name="connsiteY25" fmla="*/ 175776 h 667949"/>
              <a:gd name="connsiteX26" fmla="*/ 650372 w 685527"/>
              <a:gd name="connsiteY26" fmla="*/ 123043 h 667949"/>
              <a:gd name="connsiteX27" fmla="*/ 615217 w 685527"/>
              <a:gd name="connsiteY27" fmla="*/ 87888 h 667949"/>
              <a:gd name="connsiteX28" fmla="*/ 544906 w 685527"/>
              <a:gd name="connsiteY28" fmla="*/ 87888 h 667949"/>
              <a:gd name="connsiteX29" fmla="*/ 509751 w 685527"/>
              <a:gd name="connsiteY29" fmla="*/ 35155 h 667949"/>
              <a:gd name="connsiteX30" fmla="*/ 439440 w 685527"/>
              <a:gd name="connsiteY30" fmla="*/ 0 h 667949"/>
              <a:gd name="connsiteX31" fmla="*/ 439440 w 685527"/>
              <a:gd name="connsiteY31" fmla="*/ 35155 h 667949"/>
              <a:gd name="connsiteX32" fmla="*/ 404285 w 685527"/>
              <a:gd name="connsiteY32" fmla="*/ 35155 h 667949"/>
              <a:gd name="connsiteX33" fmla="*/ 439440 w 685527"/>
              <a:gd name="connsiteY33" fmla="*/ 105466 h 667949"/>
              <a:gd name="connsiteX34" fmla="*/ 369130 w 685527"/>
              <a:gd name="connsiteY34" fmla="*/ 175776 h 667949"/>
              <a:gd name="connsiteX35" fmla="*/ 386708 w 685527"/>
              <a:gd name="connsiteY35" fmla="*/ 158199 h 667949"/>
              <a:gd name="connsiteX36" fmla="*/ 351552 w 685527"/>
              <a:gd name="connsiteY36" fmla="*/ 246087 h 667949"/>
              <a:gd name="connsiteX37" fmla="*/ 281242 w 685527"/>
              <a:gd name="connsiteY37" fmla="*/ 246087 h 667949"/>
              <a:gd name="connsiteX38" fmla="*/ 298820 w 685527"/>
              <a:gd name="connsiteY38" fmla="*/ 263664 h 667949"/>
              <a:gd name="connsiteX39" fmla="*/ 228509 w 685527"/>
              <a:gd name="connsiteY39" fmla="*/ 369130 h 667949"/>
              <a:gd name="connsiteX40" fmla="*/ 193354 w 685527"/>
              <a:gd name="connsiteY40" fmla="*/ 369130 h 667949"/>
              <a:gd name="connsiteX41" fmla="*/ 175776 w 685527"/>
              <a:gd name="connsiteY41" fmla="*/ 316397 h 667949"/>
              <a:gd name="connsiteX42" fmla="*/ 123043 w 685527"/>
              <a:gd name="connsiteY42" fmla="*/ 333975 h 667949"/>
              <a:gd name="connsiteX43" fmla="*/ 52733 w 685527"/>
              <a:gd name="connsiteY43" fmla="*/ 298820 h 667949"/>
              <a:gd name="connsiteX44" fmla="*/ 52733 w 685527"/>
              <a:gd name="connsiteY44" fmla="*/ 333975 h 667949"/>
              <a:gd name="connsiteX45" fmla="*/ 17578 w 685527"/>
              <a:gd name="connsiteY45" fmla="*/ 333975 h 667949"/>
              <a:gd name="connsiteX46" fmla="*/ 52733 w 685527"/>
              <a:gd name="connsiteY46" fmla="*/ 369130 h 667949"/>
              <a:gd name="connsiteX47" fmla="*/ 0 w 685527"/>
              <a:gd name="connsiteY47" fmla="*/ 474596 h 667949"/>
              <a:gd name="connsiteX48" fmla="*/ 52733 w 685527"/>
              <a:gd name="connsiteY48" fmla="*/ 492173 h 667949"/>
              <a:gd name="connsiteX49" fmla="*/ 52733 w 685527"/>
              <a:gd name="connsiteY49" fmla="*/ 527329 h 667949"/>
              <a:gd name="connsiteX50" fmla="*/ 87888 w 685527"/>
              <a:gd name="connsiteY50" fmla="*/ 527329 h 667949"/>
              <a:gd name="connsiteX51" fmla="*/ 140621 w 685527"/>
              <a:gd name="connsiteY51" fmla="*/ 597639 h 667949"/>
              <a:gd name="connsiteX52" fmla="*/ 527329 w 685527"/>
              <a:gd name="connsiteY52" fmla="*/ 263664 h 667949"/>
              <a:gd name="connsiteX53" fmla="*/ 527329 w 685527"/>
              <a:gd name="connsiteY53" fmla="*/ 281242 h 667949"/>
              <a:gd name="connsiteX54" fmla="*/ 35155 w 685527"/>
              <a:gd name="connsiteY54" fmla="*/ 351552 h 667949"/>
              <a:gd name="connsiteX55" fmla="*/ 35155 w 685527"/>
              <a:gd name="connsiteY55" fmla="*/ 351552 h 667949"/>
              <a:gd name="connsiteX56" fmla="*/ 527329 w 685527"/>
              <a:gd name="connsiteY56" fmla="*/ 281242 h 667949"/>
              <a:gd name="connsiteX57" fmla="*/ 527329 w 685527"/>
              <a:gd name="connsiteY57" fmla="*/ 281242 h 667949"/>
              <a:gd name="connsiteX58" fmla="*/ 228509 w 685527"/>
              <a:gd name="connsiteY58" fmla="*/ 369130 h 667949"/>
              <a:gd name="connsiteX59" fmla="*/ 228509 w 685527"/>
              <a:gd name="connsiteY59" fmla="*/ 369130 h 66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85527" h="667949">
                <a:moveTo>
                  <a:pt x="140621" y="615217"/>
                </a:moveTo>
                <a:lnTo>
                  <a:pt x="158199" y="562484"/>
                </a:lnTo>
                <a:lnTo>
                  <a:pt x="175776" y="615217"/>
                </a:lnTo>
                <a:lnTo>
                  <a:pt x="246087" y="544906"/>
                </a:lnTo>
                <a:lnTo>
                  <a:pt x="263664" y="562484"/>
                </a:lnTo>
                <a:lnTo>
                  <a:pt x="298820" y="492173"/>
                </a:lnTo>
                <a:lnTo>
                  <a:pt x="333975" y="492173"/>
                </a:lnTo>
                <a:lnTo>
                  <a:pt x="351552" y="544906"/>
                </a:lnTo>
                <a:lnTo>
                  <a:pt x="421863" y="509751"/>
                </a:lnTo>
                <a:lnTo>
                  <a:pt x="421863" y="580061"/>
                </a:lnTo>
                <a:lnTo>
                  <a:pt x="457018" y="580061"/>
                </a:lnTo>
                <a:lnTo>
                  <a:pt x="457018" y="615217"/>
                </a:lnTo>
                <a:lnTo>
                  <a:pt x="509751" y="667950"/>
                </a:lnTo>
                <a:lnTo>
                  <a:pt x="562484" y="597639"/>
                </a:lnTo>
                <a:lnTo>
                  <a:pt x="562484" y="527329"/>
                </a:lnTo>
                <a:lnTo>
                  <a:pt x="527329" y="457018"/>
                </a:lnTo>
                <a:lnTo>
                  <a:pt x="492173" y="457018"/>
                </a:lnTo>
                <a:lnTo>
                  <a:pt x="492173" y="421863"/>
                </a:lnTo>
                <a:lnTo>
                  <a:pt x="421863" y="404285"/>
                </a:lnTo>
                <a:lnTo>
                  <a:pt x="457018" y="333975"/>
                </a:lnTo>
                <a:lnTo>
                  <a:pt x="421863" y="298820"/>
                </a:lnTo>
                <a:lnTo>
                  <a:pt x="457018" y="298820"/>
                </a:lnTo>
                <a:lnTo>
                  <a:pt x="474596" y="263664"/>
                </a:lnTo>
                <a:lnTo>
                  <a:pt x="527329" y="281242"/>
                </a:lnTo>
                <a:lnTo>
                  <a:pt x="667950" y="228509"/>
                </a:lnTo>
                <a:lnTo>
                  <a:pt x="685527" y="175776"/>
                </a:lnTo>
                <a:lnTo>
                  <a:pt x="650372" y="123043"/>
                </a:lnTo>
                <a:lnTo>
                  <a:pt x="615217" y="87888"/>
                </a:lnTo>
                <a:lnTo>
                  <a:pt x="544906" y="87888"/>
                </a:lnTo>
                <a:lnTo>
                  <a:pt x="509751" y="35155"/>
                </a:lnTo>
                <a:lnTo>
                  <a:pt x="439440" y="0"/>
                </a:lnTo>
                <a:lnTo>
                  <a:pt x="439440" y="35155"/>
                </a:lnTo>
                <a:lnTo>
                  <a:pt x="404285" y="35155"/>
                </a:lnTo>
                <a:lnTo>
                  <a:pt x="439440" y="105466"/>
                </a:lnTo>
                <a:lnTo>
                  <a:pt x="369130" y="175776"/>
                </a:lnTo>
                <a:lnTo>
                  <a:pt x="386708" y="158199"/>
                </a:lnTo>
                <a:lnTo>
                  <a:pt x="351552" y="246087"/>
                </a:lnTo>
                <a:lnTo>
                  <a:pt x="281242" y="246087"/>
                </a:lnTo>
                <a:lnTo>
                  <a:pt x="298820" y="263664"/>
                </a:lnTo>
                <a:lnTo>
                  <a:pt x="228509" y="369130"/>
                </a:lnTo>
                <a:lnTo>
                  <a:pt x="193354" y="369130"/>
                </a:lnTo>
                <a:lnTo>
                  <a:pt x="175776" y="316397"/>
                </a:lnTo>
                <a:lnTo>
                  <a:pt x="123043" y="333975"/>
                </a:lnTo>
                <a:lnTo>
                  <a:pt x="52733" y="298820"/>
                </a:lnTo>
                <a:lnTo>
                  <a:pt x="52733" y="333975"/>
                </a:lnTo>
                <a:lnTo>
                  <a:pt x="17578" y="333975"/>
                </a:lnTo>
                <a:lnTo>
                  <a:pt x="52733" y="369130"/>
                </a:lnTo>
                <a:lnTo>
                  <a:pt x="0" y="474596"/>
                </a:lnTo>
                <a:lnTo>
                  <a:pt x="52733" y="492173"/>
                </a:lnTo>
                <a:lnTo>
                  <a:pt x="52733" y="527329"/>
                </a:lnTo>
                <a:lnTo>
                  <a:pt x="87888" y="527329"/>
                </a:lnTo>
                <a:lnTo>
                  <a:pt x="140621" y="597639"/>
                </a:lnTo>
                <a:close/>
                <a:moveTo>
                  <a:pt x="527329" y="263664"/>
                </a:moveTo>
                <a:lnTo>
                  <a:pt x="527329" y="281242"/>
                </a:lnTo>
                <a:close/>
                <a:moveTo>
                  <a:pt x="35155" y="351552"/>
                </a:moveTo>
                <a:lnTo>
                  <a:pt x="35155" y="351552"/>
                </a:lnTo>
                <a:close/>
                <a:moveTo>
                  <a:pt x="527329" y="281242"/>
                </a:moveTo>
                <a:lnTo>
                  <a:pt x="527329" y="281242"/>
                </a:lnTo>
                <a:close/>
                <a:moveTo>
                  <a:pt x="228509" y="369130"/>
                </a:moveTo>
                <a:lnTo>
                  <a:pt x="228509" y="369130"/>
                </a:lnTo>
                <a:close/>
              </a:path>
            </a:pathLst>
          </a:custGeom>
          <a:solidFill>
            <a:srgbClr val="48A8E2"/>
          </a:solidFill>
          <a:ln w="3175" cap="rnd">
            <a:solidFill>
              <a:srgbClr val="FFFF00"/>
            </a:solidFill>
            <a:prstDash val="solid"/>
            <a:round/>
          </a:ln>
        </p:spPr>
        <p:txBody>
          <a:bodyPr rtlCol="0" anchor="ctr"/>
          <a:lstStyle/>
          <a:p>
            <a:endParaRPr lang="en-US"/>
          </a:p>
        </p:txBody>
      </p:sp>
      <p:sp>
        <p:nvSpPr>
          <p:cNvPr id="46" name="任意多边形: 形状 45">
            <a:extLst>
              <a:ext uri="{FF2B5EF4-FFF2-40B4-BE49-F238E27FC236}">
                <a16:creationId xmlns:a16="http://schemas.microsoft.com/office/drawing/2014/main" id="{B337C6DB-49B3-EBA6-BD1E-93341AA7F440}"/>
              </a:ext>
            </a:extLst>
          </p:cNvPr>
          <p:cNvSpPr/>
          <p:nvPr/>
        </p:nvSpPr>
        <p:spPr>
          <a:xfrm>
            <a:off x="3253565" y="3600376"/>
            <a:ext cx="1270390" cy="1086889"/>
          </a:xfrm>
          <a:custGeom>
            <a:avLst/>
            <a:gdLst>
              <a:gd name="connsiteX0" fmla="*/ 544906 w 1581985"/>
              <a:gd name="connsiteY0" fmla="*/ 1177700 h 1353476"/>
              <a:gd name="connsiteX1" fmla="*/ 632794 w 1581985"/>
              <a:gd name="connsiteY1" fmla="*/ 1353477 h 1353476"/>
              <a:gd name="connsiteX2" fmla="*/ 790993 w 1581985"/>
              <a:gd name="connsiteY2" fmla="*/ 1300744 h 1353476"/>
              <a:gd name="connsiteX3" fmla="*/ 790993 w 1581985"/>
              <a:gd name="connsiteY3" fmla="*/ 1160123 h 1353476"/>
              <a:gd name="connsiteX4" fmla="*/ 878881 w 1581985"/>
              <a:gd name="connsiteY4" fmla="*/ 1072235 h 1353476"/>
              <a:gd name="connsiteX5" fmla="*/ 878881 w 1581985"/>
              <a:gd name="connsiteY5" fmla="*/ 1001924 h 1353476"/>
              <a:gd name="connsiteX6" fmla="*/ 896459 w 1581985"/>
              <a:gd name="connsiteY6" fmla="*/ 1019502 h 1353476"/>
              <a:gd name="connsiteX7" fmla="*/ 931614 w 1581985"/>
              <a:gd name="connsiteY7" fmla="*/ 984347 h 1353476"/>
              <a:gd name="connsiteX8" fmla="*/ 914036 w 1581985"/>
              <a:gd name="connsiteY8" fmla="*/ 966769 h 1353476"/>
              <a:gd name="connsiteX9" fmla="*/ 984347 w 1581985"/>
              <a:gd name="connsiteY9" fmla="*/ 931614 h 1353476"/>
              <a:gd name="connsiteX10" fmla="*/ 984347 w 1581985"/>
              <a:gd name="connsiteY10" fmla="*/ 1001924 h 1353476"/>
              <a:gd name="connsiteX11" fmla="*/ 1019502 w 1581985"/>
              <a:gd name="connsiteY11" fmla="*/ 1001924 h 1353476"/>
              <a:gd name="connsiteX12" fmla="*/ 984347 w 1581985"/>
              <a:gd name="connsiteY12" fmla="*/ 1037080 h 1353476"/>
              <a:gd name="connsiteX13" fmla="*/ 1019502 w 1581985"/>
              <a:gd name="connsiteY13" fmla="*/ 1072235 h 1353476"/>
              <a:gd name="connsiteX14" fmla="*/ 1124968 w 1581985"/>
              <a:gd name="connsiteY14" fmla="*/ 1037080 h 1353476"/>
              <a:gd name="connsiteX15" fmla="*/ 1142545 w 1581985"/>
              <a:gd name="connsiteY15" fmla="*/ 1089812 h 1353476"/>
              <a:gd name="connsiteX16" fmla="*/ 1265589 w 1581985"/>
              <a:gd name="connsiteY16" fmla="*/ 1089812 h 1353476"/>
              <a:gd name="connsiteX17" fmla="*/ 1265589 w 1581985"/>
              <a:gd name="connsiteY17" fmla="*/ 1019502 h 1353476"/>
              <a:gd name="connsiteX18" fmla="*/ 1195278 w 1581985"/>
              <a:gd name="connsiteY18" fmla="*/ 984347 h 1353476"/>
              <a:gd name="connsiteX19" fmla="*/ 1177700 w 1581985"/>
              <a:gd name="connsiteY19" fmla="*/ 1001924 h 1353476"/>
              <a:gd name="connsiteX20" fmla="*/ 1177700 w 1581985"/>
              <a:gd name="connsiteY20" fmla="*/ 966769 h 1353476"/>
              <a:gd name="connsiteX21" fmla="*/ 1230433 w 1581985"/>
              <a:gd name="connsiteY21" fmla="*/ 914036 h 1353476"/>
              <a:gd name="connsiteX22" fmla="*/ 1283166 w 1581985"/>
              <a:gd name="connsiteY22" fmla="*/ 966769 h 1353476"/>
              <a:gd name="connsiteX23" fmla="*/ 1265589 w 1581985"/>
              <a:gd name="connsiteY23" fmla="*/ 896459 h 1353476"/>
              <a:gd name="connsiteX24" fmla="*/ 1195278 w 1581985"/>
              <a:gd name="connsiteY24" fmla="*/ 896459 h 1353476"/>
              <a:gd name="connsiteX25" fmla="*/ 1195278 w 1581985"/>
              <a:gd name="connsiteY25" fmla="*/ 861303 h 1353476"/>
              <a:gd name="connsiteX26" fmla="*/ 1124968 w 1581985"/>
              <a:gd name="connsiteY26" fmla="*/ 790993 h 1353476"/>
              <a:gd name="connsiteX27" fmla="*/ 1195278 w 1581985"/>
              <a:gd name="connsiteY27" fmla="*/ 738260 h 1353476"/>
              <a:gd name="connsiteX28" fmla="*/ 1177700 w 1581985"/>
              <a:gd name="connsiteY28" fmla="*/ 685527 h 1353476"/>
              <a:gd name="connsiteX29" fmla="*/ 1160123 w 1581985"/>
              <a:gd name="connsiteY29" fmla="*/ 703105 h 1353476"/>
              <a:gd name="connsiteX30" fmla="*/ 1212856 w 1581985"/>
              <a:gd name="connsiteY30" fmla="*/ 650372 h 1353476"/>
              <a:gd name="connsiteX31" fmla="*/ 1265589 w 1581985"/>
              <a:gd name="connsiteY31" fmla="*/ 685527 h 1353476"/>
              <a:gd name="connsiteX32" fmla="*/ 1318321 w 1581985"/>
              <a:gd name="connsiteY32" fmla="*/ 667950 h 1353476"/>
              <a:gd name="connsiteX33" fmla="*/ 1318321 w 1581985"/>
              <a:gd name="connsiteY33" fmla="*/ 703105 h 1353476"/>
              <a:gd name="connsiteX34" fmla="*/ 1371054 w 1581985"/>
              <a:gd name="connsiteY34" fmla="*/ 720682 h 1353476"/>
              <a:gd name="connsiteX35" fmla="*/ 1441365 w 1581985"/>
              <a:gd name="connsiteY35" fmla="*/ 597639 h 1353476"/>
              <a:gd name="connsiteX36" fmla="*/ 1511675 w 1581985"/>
              <a:gd name="connsiteY36" fmla="*/ 580061 h 1353476"/>
              <a:gd name="connsiteX37" fmla="*/ 1511675 w 1581985"/>
              <a:gd name="connsiteY37" fmla="*/ 509751 h 1353476"/>
              <a:gd name="connsiteX38" fmla="*/ 1581986 w 1581985"/>
              <a:gd name="connsiteY38" fmla="*/ 457018 h 1353476"/>
              <a:gd name="connsiteX39" fmla="*/ 1546830 w 1581985"/>
              <a:gd name="connsiteY39" fmla="*/ 386708 h 1353476"/>
              <a:gd name="connsiteX40" fmla="*/ 1581986 w 1581985"/>
              <a:gd name="connsiteY40" fmla="*/ 386708 h 1353476"/>
              <a:gd name="connsiteX41" fmla="*/ 1581986 w 1581985"/>
              <a:gd name="connsiteY41" fmla="*/ 351552 h 1353476"/>
              <a:gd name="connsiteX42" fmla="*/ 1511675 w 1581985"/>
              <a:gd name="connsiteY42" fmla="*/ 351552 h 1353476"/>
              <a:gd name="connsiteX43" fmla="*/ 1458942 w 1581985"/>
              <a:gd name="connsiteY43" fmla="*/ 316397 h 1353476"/>
              <a:gd name="connsiteX44" fmla="*/ 1441365 w 1581985"/>
              <a:gd name="connsiteY44" fmla="*/ 333975 h 1353476"/>
              <a:gd name="connsiteX45" fmla="*/ 1441365 w 1581985"/>
              <a:gd name="connsiteY45" fmla="*/ 298820 h 1353476"/>
              <a:gd name="connsiteX46" fmla="*/ 1388632 w 1581985"/>
              <a:gd name="connsiteY46" fmla="*/ 316397 h 1353476"/>
              <a:gd name="connsiteX47" fmla="*/ 1371054 w 1581985"/>
              <a:gd name="connsiteY47" fmla="*/ 263664 h 1353476"/>
              <a:gd name="connsiteX48" fmla="*/ 1248011 w 1581985"/>
              <a:gd name="connsiteY48" fmla="*/ 281242 h 1353476"/>
              <a:gd name="connsiteX49" fmla="*/ 1248011 w 1581985"/>
              <a:gd name="connsiteY49" fmla="*/ 246087 h 1353476"/>
              <a:gd name="connsiteX50" fmla="*/ 1212856 w 1581985"/>
              <a:gd name="connsiteY50" fmla="*/ 246087 h 1353476"/>
              <a:gd name="connsiteX51" fmla="*/ 1177700 w 1581985"/>
              <a:gd name="connsiteY51" fmla="*/ 281242 h 1353476"/>
              <a:gd name="connsiteX52" fmla="*/ 1160123 w 1581985"/>
              <a:gd name="connsiteY52" fmla="*/ 228509 h 1353476"/>
              <a:gd name="connsiteX53" fmla="*/ 1142545 w 1581985"/>
              <a:gd name="connsiteY53" fmla="*/ 281242 h 1353476"/>
              <a:gd name="connsiteX54" fmla="*/ 1037079 w 1581985"/>
              <a:gd name="connsiteY54" fmla="*/ 281242 h 1353476"/>
              <a:gd name="connsiteX55" fmla="*/ 984347 w 1581985"/>
              <a:gd name="connsiteY55" fmla="*/ 228509 h 1353476"/>
              <a:gd name="connsiteX56" fmla="*/ 1001924 w 1581985"/>
              <a:gd name="connsiteY56" fmla="*/ 175776 h 1353476"/>
              <a:gd name="connsiteX57" fmla="*/ 966769 w 1581985"/>
              <a:gd name="connsiteY57" fmla="*/ 105466 h 1353476"/>
              <a:gd name="connsiteX58" fmla="*/ 843726 w 1581985"/>
              <a:gd name="connsiteY58" fmla="*/ 87888 h 1353476"/>
              <a:gd name="connsiteX59" fmla="*/ 790993 w 1581985"/>
              <a:gd name="connsiteY59" fmla="*/ 0 h 1353476"/>
              <a:gd name="connsiteX60" fmla="*/ 703105 w 1581985"/>
              <a:gd name="connsiteY60" fmla="*/ 52733 h 1353476"/>
              <a:gd name="connsiteX61" fmla="*/ 738260 w 1581985"/>
              <a:gd name="connsiteY61" fmla="*/ 123043 h 1353476"/>
              <a:gd name="connsiteX62" fmla="*/ 650372 w 1581985"/>
              <a:gd name="connsiteY62" fmla="*/ 210931 h 1353476"/>
              <a:gd name="connsiteX63" fmla="*/ 632794 w 1581985"/>
              <a:gd name="connsiteY63" fmla="*/ 123043 h 1353476"/>
              <a:gd name="connsiteX64" fmla="*/ 615217 w 1581985"/>
              <a:gd name="connsiteY64" fmla="*/ 210931 h 1353476"/>
              <a:gd name="connsiteX65" fmla="*/ 544906 w 1581985"/>
              <a:gd name="connsiteY65" fmla="*/ 175776 h 1353476"/>
              <a:gd name="connsiteX66" fmla="*/ 562484 w 1581985"/>
              <a:gd name="connsiteY66" fmla="*/ 263664 h 1353476"/>
              <a:gd name="connsiteX67" fmla="*/ 457018 w 1581985"/>
              <a:gd name="connsiteY67" fmla="*/ 298820 h 1353476"/>
              <a:gd name="connsiteX68" fmla="*/ 421863 w 1581985"/>
              <a:gd name="connsiteY68" fmla="*/ 263664 h 1353476"/>
              <a:gd name="connsiteX69" fmla="*/ 404285 w 1581985"/>
              <a:gd name="connsiteY69" fmla="*/ 281242 h 1353476"/>
              <a:gd name="connsiteX70" fmla="*/ 369130 w 1581985"/>
              <a:gd name="connsiteY70" fmla="*/ 210931 h 1353476"/>
              <a:gd name="connsiteX71" fmla="*/ 351552 w 1581985"/>
              <a:gd name="connsiteY71" fmla="*/ 263664 h 1353476"/>
              <a:gd name="connsiteX72" fmla="*/ 228509 w 1581985"/>
              <a:gd name="connsiteY72" fmla="*/ 210931 h 1353476"/>
              <a:gd name="connsiteX73" fmla="*/ 158199 w 1581985"/>
              <a:gd name="connsiteY73" fmla="*/ 35155 h 1353476"/>
              <a:gd name="connsiteX74" fmla="*/ 52733 w 1581985"/>
              <a:gd name="connsiteY74" fmla="*/ 35155 h 1353476"/>
              <a:gd name="connsiteX75" fmla="*/ 17578 w 1581985"/>
              <a:gd name="connsiteY75" fmla="*/ 105466 h 1353476"/>
              <a:gd name="connsiteX76" fmla="*/ 70310 w 1581985"/>
              <a:gd name="connsiteY76" fmla="*/ 158199 h 1353476"/>
              <a:gd name="connsiteX77" fmla="*/ 17578 w 1581985"/>
              <a:gd name="connsiteY77" fmla="*/ 193354 h 1353476"/>
              <a:gd name="connsiteX78" fmla="*/ 35155 w 1581985"/>
              <a:gd name="connsiteY78" fmla="*/ 210931 h 1353476"/>
              <a:gd name="connsiteX79" fmla="*/ 0 w 1581985"/>
              <a:gd name="connsiteY79" fmla="*/ 246087 h 1353476"/>
              <a:gd name="connsiteX80" fmla="*/ 140621 w 1581985"/>
              <a:gd name="connsiteY80" fmla="*/ 351552 h 1353476"/>
              <a:gd name="connsiteX81" fmla="*/ 210931 w 1581985"/>
              <a:gd name="connsiteY81" fmla="*/ 492173 h 1353476"/>
              <a:gd name="connsiteX82" fmla="*/ 175776 w 1581985"/>
              <a:gd name="connsiteY82" fmla="*/ 527329 h 1353476"/>
              <a:gd name="connsiteX83" fmla="*/ 228509 w 1581985"/>
              <a:gd name="connsiteY83" fmla="*/ 597639 h 1353476"/>
              <a:gd name="connsiteX84" fmla="*/ 263664 w 1581985"/>
              <a:gd name="connsiteY84" fmla="*/ 966769 h 1353476"/>
              <a:gd name="connsiteX85" fmla="*/ 298820 w 1581985"/>
              <a:gd name="connsiteY85" fmla="*/ 1019502 h 1353476"/>
              <a:gd name="connsiteX86" fmla="*/ 298820 w 1581985"/>
              <a:gd name="connsiteY86" fmla="*/ 949191 h 1353476"/>
              <a:gd name="connsiteX87" fmla="*/ 333975 w 1581985"/>
              <a:gd name="connsiteY87" fmla="*/ 914036 h 1353476"/>
              <a:gd name="connsiteX88" fmla="*/ 404285 w 1581985"/>
              <a:gd name="connsiteY88" fmla="*/ 984347 h 1353476"/>
              <a:gd name="connsiteX89" fmla="*/ 386708 w 1581985"/>
              <a:gd name="connsiteY89" fmla="*/ 1037080 h 1353476"/>
              <a:gd name="connsiteX90" fmla="*/ 439440 w 1581985"/>
              <a:gd name="connsiteY90" fmla="*/ 1089812 h 1353476"/>
              <a:gd name="connsiteX91" fmla="*/ 474596 w 1581985"/>
              <a:gd name="connsiteY91" fmla="*/ 1054657 h 1353476"/>
              <a:gd name="connsiteX92" fmla="*/ 544906 w 1581985"/>
              <a:gd name="connsiteY92" fmla="*/ 1177700 h 1353476"/>
              <a:gd name="connsiteX93" fmla="*/ 1265589 w 1581985"/>
              <a:gd name="connsiteY93" fmla="*/ 685527 h 1353476"/>
              <a:gd name="connsiteX94" fmla="*/ 1265589 w 1581985"/>
              <a:gd name="connsiteY94" fmla="*/ 685527 h 1353476"/>
              <a:gd name="connsiteX95" fmla="*/ 1371054 w 1581985"/>
              <a:gd name="connsiteY95" fmla="*/ 703105 h 1353476"/>
              <a:gd name="connsiteX96" fmla="*/ 1371054 w 1581985"/>
              <a:gd name="connsiteY96" fmla="*/ 703105 h 1353476"/>
              <a:gd name="connsiteX97" fmla="*/ 1160123 w 1581985"/>
              <a:gd name="connsiteY97" fmla="*/ 685527 h 1353476"/>
              <a:gd name="connsiteX98" fmla="*/ 1160123 w 1581985"/>
              <a:gd name="connsiteY98" fmla="*/ 685527 h 135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581985" h="1353476">
                <a:moveTo>
                  <a:pt x="544906" y="1177700"/>
                </a:moveTo>
                <a:lnTo>
                  <a:pt x="632794" y="1353477"/>
                </a:lnTo>
                <a:lnTo>
                  <a:pt x="790993" y="1300744"/>
                </a:lnTo>
                <a:lnTo>
                  <a:pt x="790993" y="1160123"/>
                </a:lnTo>
                <a:lnTo>
                  <a:pt x="878881" y="1072235"/>
                </a:lnTo>
                <a:lnTo>
                  <a:pt x="878881" y="1001924"/>
                </a:lnTo>
                <a:lnTo>
                  <a:pt x="896459" y="1019502"/>
                </a:lnTo>
                <a:lnTo>
                  <a:pt x="931614" y="984347"/>
                </a:lnTo>
                <a:lnTo>
                  <a:pt x="914036" y="966769"/>
                </a:lnTo>
                <a:lnTo>
                  <a:pt x="984347" y="931614"/>
                </a:lnTo>
                <a:lnTo>
                  <a:pt x="984347" y="1001924"/>
                </a:lnTo>
                <a:lnTo>
                  <a:pt x="1019502" y="1001924"/>
                </a:lnTo>
                <a:lnTo>
                  <a:pt x="984347" y="1037080"/>
                </a:lnTo>
                <a:lnTo>
                  <a:pt x="1019502" y="1072235"/>
                </a:lnTo>
                <a:lnTo>
                  <a:pt x="1124968" y="1037080"/>
                </a:lnTo>
                <a:lnTo>
                  <a:pt x="1142545" y="1089812"/>
                </a:lnTo>
                <a:lnTo>
                  <a:pt x="1265589" y="1089812"/>
                </a:lnTo>
                <a:lnTo>
                  <a:pt x="1265589" y="1019502"/>
                </a:lnTo>
                <a:lnTo>
                  <a:pt x="1195278" y="984347"/>
                </a:lnTo>
                <a:lnTo>
                  <a:pt x="1177700" y="1001924"/>
                </a:lnTo>
                <a:lnTo>
                  <a:pt x="1177700" y="966769"/>
                </a:lnTo>
                <a:lnTo>
                  <a:pt x="1230433" y="914036"/>
                </a:lnTo>
                <a:lnTo>
                  <a:pt x="1283166" y="966769"/>
                </a:lnTo>
                <a:lnTo>
                  <a:pt x="1265589" y="896459"/>
                </a:lnTo>
                <a:lnTo>
                  <a:pt x="1195278" y="896459"/>
                </a:lnTo>
                <a:lnTo>
                  <a:pt x="1195278" y="861303"/>
                </a:lnTo>
                <a:lnTo>
                  <a:pt x="1124968" y="790993"/>
                </a:lnTo>
                <a:lnTo>
                  <a:pt x="1195278" y="738260"/>
                </a:lnTo>
                <a:lnTo>
                  <a:pt x="1177700" y="685527"/>
                </a:lnTo>
                <a:lnTo>
                  <a:pt x="1160123" y="703105"/>
                </a:lnTo>
                <a:lnTo>
                  <a:pt x="1212856" y="650372"/>
                </a:lnTo>
                <a:lnTo>
                  <a:pt x="1265589" y="685527"/>
                </a:lnTo>
                <a:lnTo>
                  <a:pt x="1318321" y="667950"/>
                </a:lnTo>
                <a:lnTo>
                  <a:pt x="1318321" y="703105"/>
                </a:lnTo>
                <a:lnTo>
                  <a:pt x="1371054" y="720682"/>
                </a:lnTo>
                <a:lnTo>
                  <a:pt x="1441365" y="597639"/>
                </a:lnTo>
                <a:lnTo>
                  <a:pt x="1511675" y="580061"/>
                </a:lnTo>
                <a:lnTo>
                  <a:pt x="1511675" y="509751"/>
                </a:lnTo>
                <a:lnTo>
                  <a:pt x="1581986" y="457018"/>
                </a:lnTo>
                <a:lnTo>
                  <a:pt x="1546830" y="386708"/>
                </a:lnTo>
                <a:lnTo>
                  <a:pt x="1581986" y="386708"/>
                </a:lnTo>
                <a:lnTo>
                  <a:pt x="1581986" y="351552"/>
                </a:lnTo>
                <a:lnTo>
                  <a:pt x="1511675" y="351552"/>
                </a:lnTo>
                <a:lnTo>
                  <a:pt x="1458942" y="316397"/>
                </a:lnTo>
                <a:lnTo>
                  <a:pt x="1441365" y="333975"/>
                </a:lnTo>
                <a:lnTo>
                  <a:pt x="1441365" y="298820"/>
                </a:lnTo>
                <a:lnTo>
                  <a:pt x="1388632" y="316397"/>
                </a:lnTo>
                <a:lnTo>
                  <a:pt x="1371054" y="263664"/>
                </a:lnTo>
                <a:lnTo>
                  <a:pt x="1248011" y="281242"/>
                </a:lnTo>
                <a:lnTo>
                  <a:pt x="1248011" y="246087"/>
                </a:lnTo>
                <a:lnTo>
                  <a:pt x="1212856" y="246087"/>
                </a:lnTo>
                <a:lnTo>
                  <a:pt x="1177700" y="281242"/>
                </a:lnTo>
                <a:lnTo>
                  <a:pt x="1160123" y="228509"/>
                </a:lnTo>
                <a:lnTo>
                  <a:pt x="1142545" y="281242"/>
                </a:lnTo>
                <a:lnTo>
                  <a:pt x="1037079" y="281242"/>
                </a:lnTo>
                <a:lnTo>
                  <a:pt x="984347" y="228509"/>
                </a:lnTo>
                <a:lnTo>
                  <a:pt x="1001924" y="175776"/>
                </a:lnTo>
                <a:lnTo>
                  <a:pt x="966769" y="105466"/>
                </a:lnTo>
                <a:lnTo>
                  <a:pt x="843726" y="87888"/>
                </a:lnTo>
                <a:lnTo>
                  <a:pt x="790993" y="0"/>
                </a:lnTo>
                <a:lnTo>
                  <a:pt x="703105" y="52733"/>
                </a:lnTo>
                <a:lnTo>
                  <a:pt x="738260" y="123043"/>
                </a:lnTo>
                <a:lnTo>
                  <a:pt x="650372" y="210931"/>
                </a:lnTo>
                <a:lnTo>
                  <a:pt x="632794" y="123043"/>
                </a:lnTo>
                <a:lnTo>
                  <a:pt x="615217" y="210931"/>
                </a:lnTo>
                <a:lnTo>
                  <a:pt x="544906" y="175776"/>
                </a:lnTo>
                <a:lnTo>
                  <a:pt x="562484" y="263664"/>
                </a:lnTo>
                <a:lnTo>
                  <a:pt x="457018" y="298820"/>
                </a:lnTo>
                <a:lnTo>
                  <a:pt x="421863" y="263664"/>
                </a:lnTo>
                <a:lnTo>
                  <a:pt x="404285" y="281242"/>
                </a:lnTo>
                <a:lnTo>
                  <a:pt x="369130" y="210931"/>
                </a:lnTo>
                <a:lnTo>
                  <a:pt x="351552" y="263664"/>
                </a:lnTo>
                <a:lnTo>
                  <a:pt x="228509" y="210931"/>
                </a:lnTo>
                <a:lnTo>
                  <a:pt x="158199" y="35155"/>
                </a:lnTo>
                <a:lnTo>
                  <a:pt x="52733" y="35155"/>
                </a:lnTo>
                <a:lnTo>
                  <a:pt x="17578" y="105466"/>
                </a:lnTo>
                <a:lnTo>
                  <a:pt x="70310" y="158199"/>
                </a:lnTo>
                <a:lnTo>
                  <a:pt x="17578" y="193354"/>
                </a:lnTo>
                <a:lnTo>
                  <a:pt x="35155" y="210931"/>
                </a:lnTo>
                <a:lnTo>
                  <a:pt x="0" y="246087"/>
                </a:lnTo>
                <a:lnTo>
                  <a:pt x="140621" y="351552"/>
                </a:lnTo>
                <a:lnTo>
                  <a:pt x="210931" y="492173"/>
                </a:lnTo>
                <a:lnTo>
                  <a:pt x="175776" y="527329"/>
                </a:lnTo>
                <a:lnTo>
                  <a:pt x="228509" y="597639"/>
                </a:lnTo>
                <a:lnTo>
                  <a:pt x="263664" y="966769"/>
                </a:lnTo>
                <a:lnTo>
                  <a:pt x="298820" y="1019502"/>
                </a:lnTo>
                <a:lnTo>
                  <a:pt x="298820" y="949191"/>
                </a:lnTo>
                <a:lnTo>
                  <a:pt x="333975" y="914036"/>
                </a:lnTo>
                <a:lnTo>
                  <a:pt x="404285" y="984347"/>
                </a:lnTo>
                <a:lnTo>
                  <a:pt x="386708" y="1037080"/>
                </a:lnTo>
                <a:lnTo>
                  <a:pt x="439440" y="1089812"/>
                </a:lnTo>
                <a:lnTo>
                  <a:pt x="474596" y="1054657"/>
                </a:lnTo>
                <a:lnTo>
                  <a:pt x="544906" y="1177700"/>
                </a:lnTo>
                <a:close/>
                <a:moveTo>
                  <a:pt x="1265589" y="685527"/>
                </a:moveTo>
                <a:lnTo>
                  <a:pt x="1265589" y="685527"/>
                </a:lnTo>
                <a:close/>
                <a:moveTo>
                  <a:pt x="1371054" y="703105"/>
                </a:moveTo>
                <a:lnTo>
                  <a:pt x="1371054" y="703105"/>
                </a:lnTo>
                <a:close/>
                <a:moveTo>
                  <a:pt x="1160123" y="685527"/>
                </a:moveTo>
                <a:lnTo>
                  <a:pt x="1160123" y="685527"/>
                </a:lnTo>
                <a:close/>
              </a:path>
            </a:pathLst>
          </a:custGeom>
          <a:solidFill>
            <a:srgbClr val="D04463"/>
          </a:solidFill>
          <a:ln w="3175" cap="rnd">
            <a:solidFill>
              <a:srgbClr val="FFFF00"/>
            </a:solidFill>
            <a:prstDash val="solid"/>
            <a:round/>
          </a:ln>
        </p:spPr>
        <p:txBody>
          <a:bodyPr rtlCol="0" anchor="ctr"/>
          <a:lstStyle/>
          <a:p>
            <a:endParaRPr lang="en-US"/>
          </a:p>
        </p:txBody>
      </p:sp>
      <p:sp>
        <p:nvSpPr>
          <p:cNvPr id="47" name="任意多边形: 形状 46">
            <a:extLst>
              <a:ext uri="{FF2B5EF4-FFF2-40B4-BE49-F238E27FC236}">
                <a16:creationId xmlns:a16="http://schemas.microsoft.com/office/drawing/2014/main" id="{04D50D94-3088-C064-AE9B-3DD3BCFBBF5A}"/>
              </a:ext>
            </a:extLst>
          </p:cNvPr>
          <p:cNvSpPr/>
          <p:nvPr/>
        </p:nvSpPr>
        <p:spPr>
          <a:xfrm>
            <a:off x="3973452" y="4277918"/>
            <a:ext cx="677541" cy="592848"/>
          </a:xfrm>
          <a:custGeom>
            <a:avLst/>
            <a:gdLst>
              <a:gd name="connsiteX0" fmla="*/ 790993 w 843725"/>
              <a:gd name="connsiteY0" fmla="*/ 123043 h 738259"/>
              <a:gd name="connsiteX1" fmla="*/ 773415 w 843725"/>
              <a:gd name="connsiteY1" fmla="*/ 175776 h 738259"/>
              <a:gd name="connsiteX2" fmla="*/ 738260 w 843725"/>
              <a:gd name="connsiteY2" fmla="*/ 175776 h 738259"/>
              <a:gd name="connsiteX3" fmla="*/ 720682 w 843725"/>
              <a:gd name="connsiteY3" fmla="*/ 123043 h 738259"/>
              <a:gd name="connsiteX4" fmla="*/ 703105 w 843725"/>
              <a:gd name="connsiteY4" fmla="*/ 140621 h 738259"/>
              <a:gd name="connsiteX5" fmla="*/ 703105 w 843725"/>
              <a:gd name="connsiteY5" fmla="*/ 105466 h 738259"/>
              <a:gd name="connsiteX6" fmla="*/ 667950 w 843725"/>
              <a:gd name="connsiteY6" fmla="*/ 87888 h 738259"/>
              <a:gd name="connsiteX7" fmla="*/ 667950 w 843725"/>
              <a:gd name="connsiteY7" fmla="*/ 17578 h 738259"/>
              <a:gd name="connsiteX8" fmla="*/ 597639 w 843725"/>
              <a:gd name="connsiteY8" fmla="*/ 52733 h 738259"/>
              <a:gd name="connsiteX9" fmla="*/ 597639 w 843725"/>
              <a:gd name="connsiteY9" fmla="*/ 17578 h 738259"/>
              <a:gd name="connsiteX10" fmla="*/ 544906 w 843725"/>
              <a:gd name="connsiteY10" fmla="*/ 0 h 738259"/>
              <a:gd name="connsiteX11" fmla="*/ 527329 w 843725"/>
              <a:gd name="connsiteY11" fmla="*/ 52733 h 738259"/>
              <a:gd name="connsiteX12" fmla="*/ 492173 w 843725"/>
              <a:gd name="connsiteY12" fmla="*/ 52733 h 738259"/>
              <a:gd name="connsiteX13" fmla="*/ 421863 w 843725"/>
              <a:gd name="connsiteY13" fmla="*/ 123043 h 738259"/>
              <a:gd name="connsiteX14" fmla="*/ 404285 w 843725"/>
              <a:gd name="connsiteY14" fmla="*/ 70310 h 738259"/>
              <a:gd name="connsiteX15" fmla="*/ 386708 w 843725"/>
              <a:gd name="connsiteY15" fmla="*/ 123043 h 738259"/>
              <a:gd name="connsiteX16" fmla="*/ 333975 w 843725"/>
              <a:gd name="connsiteY16" fmla="*/ 70310 h 738259"/>
              <a:gd name="connsiteX17" fmla="*/ 281242 w 843725"/>
              <a:gd name="connsiteY17" fmla="*/ 123043 h 738259"/>
              <a:gd name="connsiteX18" fmla="*/ 281242 w 843725"/>
              <a:gd name="connsiteY18" fmla="*/ 158199 h 738259"/>
              <a:gd name="connsiteX19" fmla="*/ 298820 w 843725"/>
              <a:gd name="connsiteY19" fmla="*/ 140621 h 738259"/>
              <a:gd name="connsiteX20" fmla="*/ 369130 w 843725"/>
              <a:gd name="connsiteY20" fmla="*/ 175776 h 738259"/>
              <a:gd name="connsiteX21" fmla="*/ 369130 w 843725"/>
              <a:gd name="connsiteY21" fmla="*/ 228509 h 738259"/>
              <a:gd name="connsiteX22" fmla="*/ 263664 w 843725"/>
              <a:gd name="connsiteY22" fmla="*/ 228509 h 738259"/>
              <a:gd name="connsiteX23" fmla="*/ 210931 w 843725"/>
              <a:gd name="connsiteY23" fmla="*/ 298820 h 738259"/>
              <a:gd name="connsiteX24" fmla="*/ 158199 w 843725"/>
              <a:gd name="connsiteY24" fmla="*/ 316397 h 738259"/>
              <a:gd name="connsiteX25" fmla="*/ 105466 w 843725"/>
              <a:gd name="connsiteY25" fmla="*/ 281242 h 738259"/>
              <a:gd name="connsiteX26" fmla="*/ 70310 w 843725"/>
              <a:gd name="connsiteY26" fmla="*/ 316397 h 738259"/>
              <a:gd name="connsiteX27" fmla="*/ 35155 w 843725"/>
              <a:gd name="connsiteY27" fmla="*/ 281242 h 738259"/>
              <a:gd name="connsiteX28" fmla="*/ 0 w 843725"/>
              <a:gd name="connsiteY28" fmla="*/ 351552 h 738259"/>
              <a:gd name="connsiteX29" fmla="*/ 17578 w 843725"/>
              <a:gd name="connsiteY29" fmla="*/ 439440 h 738259"/>
              <a:gd name="connsiteX30" fmla="*/ 140621 w 843725"/>
              <a:gd name="connsiteY30" fmla="*/ 421863 h 738259"/>
              <a:gd name="connsiteX31" fmla="*/ 87888 w 843725"/>
              <a:gd name="connsiteY31" fmla="*/ 580061 h 738259"/>
              <a:gd name="connsiteX32" fmla="*/ 140621 w 843725"/>
              <a:gd name="connsiteY32" fmla="*/ 632794 h 738259"/>
              <a:gd name="connsiteX33" fmla="*/ 175776 w 843725"/>
              <a:gd name="connsiteY33" fmla="*/ 632794 h 738259"/>
              <a:gd name="connsiteX34" fmla="*/ 123043 w 843725"/>
              <a:gd name="connsiteY34" fmla="*/ 703105 h 738259"/>
              <a:gd name="connsiteX35" fmla="*/ 158199 w 843725"/>
              <a:gd name="connsiteY35" fmla="*/ 738260 h 738259"/>
              <a:gd name="connsiteX36" fmla="*/ 228509 w 843725"/>
              <a:gd name="connsiteY36" fmla="*/ 667950 h 738259"/>
              <a:gd name="connsiteX37" fmla="*/ 333975 w 843725"/>
              <a:gd name="connsiteY37" fmla="*/ 738260 h 738259"/>
              <a:gd name="connsiteX38" fmla="*/ 369130 w 843725"/>
              <a:gd name="connsiteY38" fmla="*/ 703105 h 738259"/>
              <a:gd name="connsiteX39" fmla="*/ 351552 w 843725"/>
              <a:gd name="connsiteY39" fmla="*/ 685527 h 738259"/>
              <a:gd name="connsiteX40" fmla="*/ 457018 w 843725"/>
              <a:gd name="connsiteY40" fmla="*/ 650372 h 738259"/>
              <a:gd name="connsiteX41" fmla="*/ 492173 w 843725"/>
              <a:gd name="connsiteY41" fmla="*/ 580061 h 738259"/>
              <a:gd name="connsiteX42" fmla="*/ 527329 w 843725"/>
              <a:gd name="connsiteY42" fmla="*/ 597639 h 738259"/>
              <a:gd name="connsiteX43" fmla="*/ 527329 w 843725"/>
              <a:gd name="connsiteY43" fmla="*/ 632794 h 738259"/>
              <a:gd name="connsiteX44" fmla="*/ 615217 w 843725"/>
              <a:gd name="connsiteY44" fmla="*/ 650372 h 738259"/>
              <a:gd name="connsiteX45" fmla="*/ 650372 w 843725"/>
              <a:gd name="connsiteY45" fmla="*/ 615217 h 738259"/>
              <a:gd name="connsiteX46" fmla="*/ 632794 w 843725"/>
              <a:gd name="connsiteY46" fmla="*/ 597639 h 738259"/>
              <a:gd name="connsiteX47" fmla="*/ 703105 w 843725"/>
              <a:gd name="connsiteY47" fmla="*/ 615217 h 738259"/>
              <a:gd name="connsiteX48" fmla="*/ 703105 w 843725"/>
              <a:gd name="connsiteY48" fmla="*/ 580061 h 738259"/>
              <a:gd name="connsiteX49" fmla="*/ 738260 w 843725"/>
              <a:gd name="connsiteY49" fmla="*/ 597639 h 738259"/>
              <a:gd name="connsiteX50" fmla="*/ 773415 w 843725"/>
              <a:gd name="connsiteY50" fmla="*/ 562484 h 738259"/>
              <a:gd name="connsiteX51" fmla="*/ 738260 w 843725"/>
              <a:gd name="connsiteY51" fmla="*/ 562484 h 738259"/>
              <a:gd name="connsiteX52" fmla="*/ 755838 w 843725"/>
              <a:gd name="connsiteY52" fmla="*/ 544906 h 738259"/>
              <a:gd name="connsiteX53" fmla="*/ 808570 w 843725"/>
              <a:gd name="connsiteY53" fmla="*/ 562484 h 738259"/>
              <a:gd name="connsiteX54" fmla="*/ 826148 w 843725"/>
              <a:gd name="connsiteY54" fmla="*/ 474596 h 738259"/>
              <a:gd name="connsiteX55" fmla="*/ 790993 w 843725"/>
              <a:gd name="connsiteY55" fmla="*/ 474596 h 738259"/>
              <a:gd name="connsiteX56" fmla="*/ 790993 w 843725"/>
              <a:gd name="connsiteY56" fmla="*/ 404285 h 738259"/>
              <a:gd name="connsiteX57" fmla="*/ 826148 w 843725"/>
              <a:gd name="connsiteY57" fmla="*/ 404285 h 738259"/>
              <a:gd name="connsiteX58" fmla="*/ 826148 w 843725"/>
              <a:gd name="connsiteY58" fmla="*/ 333975 h 738259"/>
              <a:gd name="connsiteX59" fmla="*/ 738260 w 843725"/>
              <a:gd name="connsiteY59" fmla="*/ 351552 h 738259"/>
              <a:gd name="connsiteX60" fmla="*/ 773415 w 843725"/>
              <a:gd name="connsiteY60" fmla="*/ 316397 h 738259"/>
              <a:gd name="connsiteX61" fmla="*/ 755838 w 843725"/>
              <a:gd name="connsiteY61" fmla="*/ 298820 h 738259"/>
              <a:gd name="connsiteX62" fmla="*/ 826148 w 843725"/>
              <a:gd name="connsiteY62" fmla="*/ 263664 h 738259"/>
              <a:gd name="connsiteX63" fmla="*/ 790993 w 843725"/>
              <a:gd name="connsiteY63" fmla="*/ 123043 h 738259"/>
              <a:gd name="connsiteX64" fmla="*/ 826148 w 843725"/>
              <a:gd name="connsiteY64" fmla="*/ 386708 h 738259"/>
              <a:gd name="connsiteX65" fmla="*/ 826148 w 843725"/>
              <a:gd name="connsiteY65" fmla="*/ 386708 h 738259"/>
              <a:gd name="connsiteX66" fmla="*/ 826148 w 843725"/>
              <a:gd name="connsiteY66" fmla="*/ 404285 h 738259"/>
              <a:gd name="connsiteX67" fmla="*/ 843726 w 843725"/>
              <a:gd name="connsiteY67" fmla="*/ 404285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43725" h="738259">
                <a:moveTo>
                  <a:pt x="790993" y="123043"/>
                </a:moveTo>
                <a:lnTo>
                  <a:pt x="773415" y="175776"/>
                </a:lnTo>
                <a:lnTo>
                  <a:pt x="738260" y="175776"/>
                </a:lnTo>
                <a:lnTo>
                  <a:pt x="720682" y="123043"/>
                </a:lnTo>
                <a:lnTo>
                  <a:pt x="703105" y="140621"/>
                </a:lnTo>
                <a:lnTo>
                  <a:pt x="703105" y="105466"/>
                </a:lnTo>
                <a:lnTo>
                  <a:pt x="667950" y="87888"/>
                </a:lnTo>
                <a:lnTo>
                  <a:pt x="667950" y="17578"/>
                </a:lnTo>
                <a:lnTo>
                  <a:pt x="597639" y="52733"/>
                </a:lnTo>
                <a:lnTo>
                  <a:pt x="597639" y="17578"/>
                </a:lnTo>
                <a:lnTo>
                  <a:pt x="544906" y="0"/>
                </a:lnTo>
                <a:lnTo>
                  <a:pt x="527329" y="52733"/>
                </a:lnTo>
                <a:lnTo>
                  <a:pt x="492173" y="52733"/>
                </a:lnTo>
                <a:lnTo>
                  <a:pt x="421863" y="123043"/>
                </a:lnTo>
                <a:lnTo>
                  <a:pt x="404285" y="70310"/>
                </a:lnTo>
                <a:lnTo>
                  <a:pt x="386708" y="123043"/>
                </a:lnTo>
                <a:lnTo>
                  <a:pt x="333975" y="70310"/>
                </a:lnTo>
                <a:lnTo>
                  <a:pt x="281242" y="123043"/>
                </a:lnTo>
                <a:lnTo>
                  <a:pt x="281242" y="158199"/>
                </a:lnTo>
                <a:lnTo>
                  <a:pt x="298820" y="140621"/>
                </a:lnTo>
                <a:lnTo>
                  <a:pt x="369130" y="175776"/>
                </a:lnTo>
                <a:lnTo>
                  <a:pt x="369130" y="228509"/>
                </a:lnTo>
                <a:lnTo>
                  <a:pt x="263664" y="228509"/>
                </a:lnTo>
                <a:lnTo>
                  <a:pt x="210931" y="298820"/>
                </a:lnTo>
                <a:lnTo>
                  <a:pt x="158199" y="316397"/>
                </a:lnTo>
                <a:lnTo>
                  <a:pt x="105466" y="281242"/>
                </a:lnTo>
                <a:lnTo>
                  <a:pt x="70310" y="316397"/>
                </a:lnTo>
                <a:lnTo>
                  <a:pt x="35155" y="281242"/>
                </a:lnTo>
                <a:lnTo>
                  <a:pt x="0" y="351552"/>
                </a:lnTo>
                <a:lnTo>
                  <a:pt x="17578" y="439440"/>
                </a:lnTo>
                <a:lnTo>
                  <a:pt x="140621" y="421863"/>
                </a:lnTo>
                <a:lnTo>
                  <a:pt x="87888" y="580061"/>
                </a:lnTo>
                <a:lnTo>
                  <a:pt x="140621" y="632794"/>
                </a:lnTo>
                <a:lnTo>
                  <a:pt x="175776" y="632794"/>
                </a:lnTo>
                <a:lnTo>
                  <a:pt x="123043" y="703105"/>
                </a:lnTo>
                <a:lnTo>
                  <a:pt x="158199" y="738260"/>
                </a:lnTo>
                <a:lnTo>
                  <a:pt x="228509" y="667950"/>
                </a:lnTo>
                <a:lnTo>
                  <a:pt x="333975" y="738260"/>
                </a:lnTo>
                <a:lnTo>
                  <a:pt x="369130" y="703105"/>
                </a:lnTo>
                <a:lnTo>
                  <a:pt x="351552" y="685527"/>
                </a:lnTo>
                <a:lnTo>
                  <a:pt x="457018" y="650372"/>
                </a:lnTo>
                <a:lnTo>
                  <a:pt x="492173" y="580061"/>
                </a:lnTo>
                <a:lnTo>
                  <a:pt x="527329" y="597639"/>
                </a:lnTo>
                <a:lnTo>
                  <a:pt x="527329" y="632794"/>
                </a:lnTo>
                <a:lnTo>
                  <a:pt x="615217" y="650372"/>
                </a:lnTo>
                <a:lnTo>
                  <a:pt x="650372" y="615217"/>
                </a:lnTo>
                <a:lnTo>
                  <a:pt x="632794" y="597639"/>
                </a:lnTo>
                <a:lnTo>
                  <a:pt x="703105" y="615217"/>
                </a:lnTo>
                <a:lnTo>
                  <a:pt x="703105" y="580061"/>
                </a:lnTo>
                <a:lnTo>
                  <a:pt x="738260" y="597639"/>
                </a:lnTo>
                <a:lnTo>
                  <a:pt x="773415" y="562484"/>
                </a:lnTo>
                <a:lnTo>
                  <a:pt x="738260" y="562484"/>
                </a:lnTo>
                <a:lnTo>
                  <a:pt x="755838" y="544906"/>
                </a:lnTo>
                <a:lnTo>
                  <a:pt x="808570" y="562484"/>
                </a:lnTo>
                <a:lnTo>
                  <a:pt x="826148" y="474596"/>
                </a:lnTo>
                <a:lnTo>
                  <a:pt x="790993" y="474596"/>
                </a:lnTo>
                <a:lnTo>
                  <a:pt x="790993" y="404285"/>
                </a:lnTo>
                <a:lnTo>
                  <a:pt x="826148" y="404285"/>
                </a:lnTo>
                <a:lnTo>
                  <a:pt x="826148" y="333975"/>
                </a:lnTo>
                <a:lnTo>
                  <a:pt x="738260" y="351552"/>
                </a:lnTo>
                <a:lnTo>
                  <a:pt x="773415" y="316397"/>
                </a:lnTo>
                <a:lnTo>
                  <a:pt x="755838" y="298820"/>
                </a:lnTo>
                <a:lnTo>
                  <a:pt x="826148" y="263664"/>
                </a:lnTo>
                <a:lnTo>
                  <a:pt x="790993" y="123043"/>
                </a:lnTo>
                <a:close/>
                <a:moveTo>
                  <a:pt x="826148" y="386708"/>
                </a:moveTo>
                <a:lnTo>
                  <a:pt x="826148" y="386708"/>
                </a:lnTo>
                <a:close/>
                <a:moveTo>
                  <a:pt x="826148" y="404285"/>
                </a:moveTo>
                <a:lnTo>
                  <a:pt x="843726" y="404285"/>
                </a:lnTo>
                <a:close/>
              </a:path>
            </a:pathLst>
          </a:custGeom>
          <a:solidFill>
            <a:srgbClr val="D04463"/>
          </a:solidFill>
          <a:ln w="3175" cap="rnd">
            <a:solidFill>
              <a:srgbClr val="FFFF00"/>
            </a:solidFill>
            <a:prstDash val="solid"/>
            <a:round/>
          </a:ln>
        </p:spPr>
        <p:txBody>
          <a:bodyPr rtlCol="0" anchor="ctr"/>
          <a:lstStyle/>
          <a:p>
            <a:endParaRPr lang="en-US"/>
          </a:p>
        </p:txBody>
      </p:sp>
      <p:sp>
        <p:nvSpPr>
          <p:cNvPr id="48" name="任意多边形: 形状 47">
            <a:extLst>
              <a:ext uri="{FF2B5EF4-FFF2-40B4-BE49-F238E27FC236}">
                <a16:creationId xmlns:a16="http://schemas.microsoft.com/office/drawing/2014/main" id="{59DAD160-61BD-DB58-1788-D2E4CA486092}"/>
              </a:ext>
            </a:extLst>
          </p:cNvPr>
          <p:cNvSpPr/>
          <p:nvPr/>
        </p:nvSpPr>
        <p:spPr>
          <a:xfrm>
            <a:off x="3281796" y="4277918"/>
            <a:ext cx="988081" cy="1016312"/>
          </a:xfrm>
          <a:custGeom>
            <a:avLst/>
            <a:gdLst>
              <a:gd name="connsiteX0" fmla="*/ 1089812 w 1230433"/>
              <a:gd name="connsiteY0" fmla="*/ 246087 h 1265588"/>
              <a:gd name="connsiteX1" fmla="*/ 1054657 w 1230433"/>
              <a:gd name="connsiteY1" fmla="*/ 175776 h 1265588"/>
              <a:gd name="connsiteX2" fmla="*/ 1037079 w 1230433"/>
              <a:gd name="connsiteY2" fmla="*/ 210931 h 1265588"/>
              <a:gd name="connsiteX3" fmla="*/ 984347 w 1230433"/>
              <a:gd name="connsiteY3" fmla="*/ 228509 h 1265588"/>
              <a:gd name="connsiteX4" fmla="*/ 949191 w 1230433"/>
              <a:gd name="connsiteY4" fmla="*/ 193354 h 1265588"/>
              <a:gd name="connsiteX5" fmla="*/ 984347 w 1230433"/>
              <a:gd name="connsiteY5" fmla="*/ 158199 h 1265588"/>
              <a:gd name="connsiteX6" fmla="*/ 949191 w 1230433"/>
              <a:gd name="connsiteY6" fmla="*/ 158199 h 1265588"/>
              <a:gd name="connsiteX7" fmla="*/ 966769 w 1230433"/>
              <a:gd name="connsiteY7" fmla="*/ 105466 h 1265588"/>
              <a:gd name="connsiteX8" fmla="*/ 896459 w 1230433"/>
              <a:gd name="connsiteY8" fmla="*/ 105466 h 1265588"/>
              <a:gd name="connsiteX9" fmla="*/ 896459 w 1230433"/>
              <a:gd name="connsiteY9" fmla="*/ 140621 h 1265588"/>
              <a:gd name="connsiteX10" fmla="*/ 861303 w 1230433"/>
              <a:gd name="connsiteY10" fmla="*/ 175776 h 1265588"/>
              <a:gd name="connsiteX11" fmla="*/ 843726 w 1230433"/>
              <a:gd name="connsiteY11" fmla="*/ 158199 h 1265588"/>
              <a:gd name="connsiteX12" fmla="*/ 826148 w 1230433"/>
              <a:gd name="connsiteY12" fmla="*/ 246087 h 1265588"/>
              <a:gd name="connsiteX13" fmla="*/ 755838 w 1230433"/>
              <a:gd name="connsiteY13" fmla="*/ 316397 h 1265588"/>
              <a:gd name="connsiteX14" fmla="*/ 773415 w 1230433"/>
              <a:gd name="connsiteY14" fmla="*/ 439440 h 1265588"/>
              <a:gd name="connsiteX15" fmla="*/ 720682 w 1230433"/>
              <a:gd name="connsiteY15" fmla="*/ 492173 h 1265588"/>
              <a:gd name="connsiteX16" fmla="*/ 720682 w 1230433"/>
              <a:gd name="connsiteY16" fmla="*/ 457018 h 1265588"/>
              <a:gd name="connsiteX17" fmla="*/ 615217 w 1230433"/>
              <a:gd name="connsiteY17" fmla="*/ 509751 h 1265588"/>
              <a:gd name="connsiteX18" fmla="*/ 492173 w 1230433"/>
              <a:gd name="connsiteY18" fmla="*/ 333975 h 1265588"/>
              <a:gd name="connsiteX19" fmla="*/ 457018 w 1230433"/>
              <a:gd name="connsiteY19" fmla="*/ 263664 h 1265588"/>
              <a:gd name="connsiteX20" fmla="*/ 474596 w 1230433"/>
              <a:gd name="connsiteY20" fmla="*/ 246087 h 1265588"/>
              <a:gd name="connsiteX21" fmla="*/ 439440 w 1230433"/>
              <a:gd name="connsiteY21" fmla="*/ 210931 h 1265588"/>
              <a:gd name="connsiteX22" fmla="*/ 404285 w 1230433"/>
              <a:gd name="connsiteY22" fmla="*/ 246087 h 1265588"/>
              <a:gd name="connsiteX23" fmla="*/ 351552 w 1230433"/>
              <a:gd name="connsiteY23" fmla="*/ 193354 h 1265588"/>
              <a:gd name="connsiteX24" fmla="*/ 369130 w 1230433"/>
              <a:gd name="connsiteY24" fmla="*/ 140621 h 1265588"/>
              <a:gd name="connsiteX25" fmla="*/ 298820 w 1230433"/>
              <a:gd name="connsiteY25" fmla="*/ 70310 h 1265588"/>
              <a:gd name="connsiteX26" fmla="*/ 263664 w 1230433"/>
              <a:gd name="connsiteY26" fmla="*/ 105466 h 1265588"/>
              <a:gd name="connsiteX27" fmla="*/ 263664 w 1230433"/>
              <a:gd name="connsiteY27" fmla="*/ 175776 h 1265588"/>
              <a:gd name="connsiteX28" fmla="*/ 228509 w 1230433"/>
              <a:gd name="connsiteY28" fmla="*/ 140621 h 1265588"/>
              <a:gd name="connsiteX29" fmla="*/ 228509 w 1230433"/>
              <a:gd name="connsiteY29" fmla="*/ 0 h 1265588"/>
              <a:gd name="connsiteX30" fmla="*/ 193354 w 1230433"/>
              <a:gd name="connsiteY30" fmla="*/ 0 h 1265588"/>
              <a:gd name="connsiteX31" fmla="*/ 193354 w 1230433"/>
              <a:gd name="connsiteY31" fmla="*/ 70310 h 1265588"/>
              <a:gd name="connsiteX32" fmla="*/ 158199 w 1230433"/>
              <a:gd name="connsiteY32" fmla="*/ 35155 h 1265588"/>
              <a:gd name="connsiteX33" fmla="*/ 140621 w 1230433"/>
              <a:gd name="connsiteY33" fmla="*/ 87888 h 1265588"/>
              <a:gd name="connsiteX34" fmla="*/ 175776 w 1230433"/>
              <a:gd name="connsiteY34" fmla="*/ 140621 h 1265588"/>
              <a:gd name="connsiteX35" fmla="*/ 140621 w 1230433"/>
              <a:gd name="connsiteY35" fmla="*/ 175776 h 1265588"/>
              <a:gd name="connsiteX36" fmla="*/ 105466 w 1230433"/>
              <a:gd name="connsiteY36" fmla="*/ 140621 h 1265588"/>
              <a:gd name="connsiteX37" fmla="*/ 87888 w 1230433"/>
              <a:gd name="connsiteY37" fmla="*/ 158199 h 1265588"/>
              <a:gd name="connsiteX38" fmla="*/ 105466 w 1230433"/>
              <a:gd name="connsiteY38" fmla="*/ 281242 h 1265588"/>
              <a:gd name="connsiteX39" fmla="*/ 158199 w 1230433"/>
              <a:gd name="connsiteY39" fmla="*/ 263664 h 1265588"/>
              <a:gd name="connsiteX40" fmla="*/ 175776 w 1230433"/>
              <a:gd name="connsiteY40" fmla="*/ 316397 h 1265588"/>
              <a:gd name="connsiteX41" fmla="*/ 175776 w 1230433"/>
              <a:gd name="connsiteY41" fmla="*/ 492173 h 1265588"/>
              <a:gd name="connsiteX42" fmla="*/ 140621 w 1230433"/>
              <a:gd name="connsiteY42" fmla="*/ 492173 h 1265588"/>
              <a:gd name="connsiteX43" fmla="*/ 158199 w 1230433"/>
              <a:gd name="connsiteY43" fmla="*/ 527329 h 1265588"/>
              <a:gd name="connsiteX44" fmla="*/ 17578 w 1230433"/>
              <a:gd name="connsiteY44" fmla="*/ 667950 h 1265588"/>
              <a:gd name="connsiteX45" fmla="*/ 35155 w 1230433"/>
              <a:gd name="connsiteY45" fmla="*/ 685527 h 1265588"/>
              <a:gd name="connsiteX46" fmla="*/ 0 w 1230433"/>
              <a:gd name="connsiteY46" fmla="*/ 755838 h 1265588"/>
              <a:gd name="connsiteX47" fmla="*/ 35155 w 1230433"/>
              <a:gd name="connsiteY47" fmla="*/ 790993 h 1265588"/>
              <a:gd name="connsiteX48" fmla="*/ 0 w 1230433"/>
              <a:gd name="connsiteY48" fmla="*/ 826148 h 1265588"/>
              <a:gd name="connsiteX49" fmla="*/ 17578 w 1230433"/>
              <a:gd name="connsiteY49" fmla="*/ 843726 h 1265588"/>
              <a:gd name="connsiteX50" fmla="*/ 87888 w 1230433"/>
              <a:gd name="connsiteY50" fmla="*/ 808570 h 1265588"/>
              <a:gd name="connsiteX51" fmla="*/ 193354 w 1230433"/>
              <a:gd name="connsiteY51" fmla="*/ 808570 h 1265588"/>
              <a:gd name="connsiteX52" fmla="*/ 158199 w 1230433"/>
              <a:gd name="connsiteY52" fmla="*/ 843726 h 1265588"/>
              <a:gd name="connsiteX53" fmla="*/ 193354 w 1230433"/>
              <a:gd name="connsiteY53" fmla="*/ 896459 h 1265588"/>
              <a:gd name="connsiteX54" fmla="*/ 175776 w 1230433"/>
              <a:gd name="connsiteY54" fmla="*/ 914036 h 1265588"/>
              <a:gd name="connsiteX55" fmla="*/ 210931 w 1230433"/>
              <a:gd name="connsiteY55" fmla="*/ 966769 h 1265588"/>
              <a:gd name="connsiteX56" fmla="*/ 281242 w 1230433"/>
              <a:gd name="connsiteY56" fmla="*/ 966769 h 1265588"/>
              <a:gd name="connsiteX57" fmla="*/ 228509 w 1230433"/>
              <a:gd name="connsiteY57" fmla="*/ 1107390 h 1265588"/>
              <a:gd name="connsiteX58" fmla="*/ 316397 w 1230433"/>
              <a:gd name="connsiteY58" fmla="*/ 1124968 h 1265588"/>
              <a:gd name="connsiteX59" fmla="*/ 386708 w 1230433"/>
              <a:gd name="connsiteY59" fmla="*/ 1212856 h 1265588"/>
              <a:gd name="connsiteX60" fmla="*/ 457018 w 1230433"/>
              <a:gd name="connsiteY60" fmla="*/ 1212856 h 1265588"/>
              <a:gd name="connsiteX61" fmla="*/ 492173 w 1230433"/>
              <a:gd name="connsiteY61" fmla="*/ 1177700 h 1265588"/>
              <a:gd name="connsiteX62" fmla="*/ 527329 w 1230433"/>
              <a:gd name="connsiteY62" fmla="*/ 1212856 h 1265588"/>
              <a:gd name="connsiteX63" fmla="*/ 509751 w 1230433"/>
              <a:gd name="connsiteY63" fmla="*/ 1230433 h 1265588"/>
              <a:gd name="connsiteX64" fmla="*/ 580061 w 1230433"/>
              <a:gd name="connsiteY64" fmla="*/ 1265589 h 1265588"/>
              <a:gd name="connsiteX65" fmla="*/ 597639 w 1230433"/>
              <a:gd name="connsiteY65" fmla="*/ 1177700 h 1265588"/>
              <a:gd name="connsiteX66" fmla="*/ 562484 w 1230433"/>
              <a:gd name="connsiteY66" fmla="*/ 1089812 h 1265588"/>
              <a:gd name="connsiteX67" fmla="*/ 597639 w 1230433"/>
              <a:gd name="connsiteY67" fmla="*/ 1054657 h 1265588"/>
              <a:gd name="connsiteX68" fmla="*/ 650372 w 1230433"/>
              <a:gd name="connsiteY68" fmla="*/ 1072235 h 1265588"/>
              <a:gd name="connsiteX69" fmla="*/ 703105 w 1230433"/>
              <a:gd name="connsiteY69" fmla="*/ 1019502 h 1265588"/>
              <a:gd name="connsiteX70" fmla="*/ 773415 w 1230433"/>
              <a:gd name="connsiteY70" fmla="*/ 1072235 h 1265588"/>
              <a:gd name="connsiteX71" fmla="*/ 826148 w 1230433"/>
              <a:gd name="connsiteY71" fmla="*/ 1019502 h 1265588"/>
              <a:gd name="connsiteX72" fmla="*/ 896459 w 1230433"/>
              <a:gd name="connsiteY72" fmla="*/ 1054657 h 1265588"/>
              <a:gd name="connsiteX73" fmla="*/ 949191 w 1230433"/>
              <a:gd name="connsiteY73" fmla="*/ 1001924 h 1265588"/>
              <a:gd name="connsiteX74" fmla="*/ 966769 w 1230433"/>
              <a:gd name="connsiteY74" fmla="*/ 1037080 h 1265588"/>
              <a:gd name="connsiteX75" fmla="*/ 1037079 w 1230433"/>
              <a:gd name="connsiteY75" fmla="*/ 1001924 h 1265588"/>
              <a:gd name="connsiteX76" fmla="*/ 1019502 w 1230433"/>
              <a:gd name="connsiteY76" fmla="*/ 984347 h 1265588"/>
              <a:gd name="connsiteX77" fmla="*/ 1072235 w 1230433"/>
              <a:gd name="connsiteY77" fmla="*/ 931614 h 1265588"/>
              <a:gd name="connsiteX78" fmla="*/ 1124968 w 1230433"/>
              <a:gd name="connsiteY78" fmla="*/ 949191 h 1265588"/>
              <a:gd name="connsiteX79" fmla="*/ 1177700 w 1230433"/>
              <a:gd name="connsiteY79" fmla="*/ 896459 h 1265588"/>
              <a:gd name="connsiteX80" fmla="*/ 1212856 w 1230433"/>
              <a:gd name="connsiteY80" fmla="*/ 896459 h 1265588"/>
              <a:gd name="connsiteX81" fmla="*/ 1230433 w 1230433"/>
              <a:gd name="connsiteY81" fmla="*/ 843726 h 1265588"/>
              <a:gd name="connsiteX82" fmla="*/ 1195278 w 1230433"/>
              <a:gd name="connsiteY82" fmla="*/ 808570 h 1265588"/>
              <a:gd name="connsiteX83" fmla="*/ 1107390 w 1230433"/>
              <a:gd name="connsiteY83" fmla="*/ 826148 h 1265588"/>
              <a:gd name="connsiteX84" fmla="*/ 1054657 w 1230433"/>
              <a:gd name="connsiteY84" fmla="*/ 755838 h 1265588"/>
              <a:gd name="connsiteX85" fmla="*/ 984347 w 1230433"/>
              <a:gd name="connsiteY85" fmla="*/ 755838 h 1265588"/>
              <a:gd name="connsiteX86" fmla="*/ 1019502 w 1230433"/>
              <a:gd name="connsiteY86" fmla="*/ 667950 h 1265588"/>
              <a:gd name="connsiteX87" fmla="*/ 1019502 w 1230433"/>
              <a:gd name="connsiteY87" fmla="*/ 632794 h 1265588"/>
              <a:gd name="connsiteX88" fmla="*/ 966769 w 1230433"/>
              <a:gd name="connsiteY88" fmla="*/ 580061 h 1265588"/>
              <a:gd name="connsiteX89" fmla="*/ 1001924 w 1230433"/>
              <a:gd name="connsiteY89" fmla="*/ 421863 h 1265588"/>
              <a:gd name="connsiteX90" fmla="*/ 966769 w 1230433"/>
              <a:gd name="connsiteY90" fmla="*/ 404285 h 1265588"/>
              <a:gd name="connsiteX91" fmla="*/ 896459 w 1230433"/>
              <a:gd name="connsiteY91" fmla="*/ 439440 h 1265588"/>
              <a:gd name="connsiteX92" fmla="*/ 861303 w 1230433"/>
              <a:gd name="connsiteY92" fmla="*/ 386708 h 1265588"/>
              <a:gd name="connsiteX93" fmla="*/ 896459 w 1230433"/>
              <a:gd name="connsiteY93" fmla="*/ 281242 h 1265588"/>
              <a:gd name="connsiteX94" fmla="*/ 931614 w 1230433"/>
              <a:gd name="connsiteY94" fmla="*/ 316397 h 1265588"/>
              <a:gd name="connsiteX95" fmla="*/ 966769 w 1230433"/>
              <a:gd name="connsiteY95" fmla="*/ 281242 h 1265588"/>
              <a:gd name="connsiteX96" fmla="*/ 1037079 w 1230433"/>
              <a:gd name="connsiteY96" fmla="*/ 316397 h 1265588"/>
              <a:gd name="connsiteX97" fmla="*/ 1089812 w 1230433"/>
              <a:gd name="connsiteY97" fmla="*/ 263664 h 126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230433" h="1265588">
                <a:moveTo>
                  <a:pt x="1089812" y="246087"/>
                </a:moveTo>
                <a:lnTo>
                  <a:pt x="1054657" y="175776"/>
                </a:lnTo>
                <a:lnTo>
                  <a:pt x="1037079" y="210931"/>
                </a:lnTo>
                <a:lnTo>
                  <a:pt x="984347" y="228509"/>
                </a:lnTo>
                <a:lnTo>
                  <a:pt x="949191" y="193354"/>
                </a:lnTo>
                <a:lnTo>
                  <a:pt x="984347" y="158199"/>
                </a:lnTo>
                <a:lnTo>
                  <a:pt x="949191" y="158199"/>
                </a:lnTo>
                <a:lnTo>
                  <a:pt x="966769" y="105466"/>
                </a:lnTo>
                <a:lnTo>
                  <a:pt x="896459" y="105466"/>
                </a:lnTo>
                <a:lnTo>
                  <a:pt x="896459" y="140621"/>
                </a:lnTo>
                <a:lnTo>
                  <a:pt x="861303" y="175776"/>
                </a:lnTo>
                <a:lnTo>
                  <a:pt x="843726" y="158199"/>
                </a:lnTo>
                <a:lnTo>
                  <a:pt x="826148" y="246087"/>
                </a:lnTo>
                <a:lnTo>
                  <a:pt x="755838" y="316397"/>
                </a:lnTo>
                <a:lnTo>
                  <a:pt x="773415" y="439440"/>
                </a:lnTo>
                <a:lnTo>
                  <a:pt x="720682" y="492173"/>
                </a:lnTo>
                <a:lnTo>
                  <a:pt x="720682" y="457018"/>
                </a:lnTo>
                <a:lnTo>
                  <a:pt x="615217" y="509751"/>
                </a:lnTo>
                <a:lnTo>
                  <a:pt x="492173" y="333975"/>
                </a:lnTo>
                <a:lnTo>
                  <a:pt x="457018" y="263664"/>
                </a:lnTo>
                <a:lnTo>
                  <a:pt x="474596" y="246087"/>
                </a:lnTo>
                <a:lnTo>
                  <a:pt x="439440" y="210931"/>
                </a:lnTo>
                <a:lnTo>
                  <a:pt x="404285" y="246087"/>
                </a:lnTo>
                <a:lnTo>
                  <a:pt x="351552" y="193354"/>
                </a:lnTo>
                <a:lnTo>
                  <a:pt x="369130" y="140621"/>
                </a:lnTo>
                <a:lnTo>
                  <a:pt x="298820" y="70310"/>
                </a:lnTo>
                <a:lnTo>
                  <a:pt x="263664" y="105466"/>
                </a:lnTo>
                <a:lnTo>
                  <a:pt x="263664" y="175776"/>
                </a:lnTo>
                <a:lnTo>
                  <a:pt x="228509" y="140621"/>
                </a:lnTo>
                <a:lnTo>
                  <a:pt x="228509" y="0"/>
                </a:lnTo>
                <a:lnTo>
                  <a:pt x="193354" y="0"/>
                </a:lnTo>
                <a:lnTo>
                  <a:pt x="193354" y="70310"/>
                </a:lnTo>
                <a:lnTo>
                  <a:pt x="158199" y="35155"/>
                </a:lnTo>
                <a:lnTo>
                  <a:pt x="140621" y="87888"/>
                </a:lnTo>
                <a:lnTo>
                  <a:pt x="175776" y="140621"/>
                </a:lnTo>
                <a:lnTo>
                  <a:pt x="140621" y="175776"/>
                </a:lnTo>
                <a:lnTo>
                  <a:pt x="105466" y="140621"/>
                </a:lnTo>
                <a:lnTo>
                  <a:pt x="87888" y="158199"/>
                </a:lnTo>
                <a:lnTo>
                  <a:pt x="105466" y="281242"/>
                </a:lnTo>
                <a:lnTo>
                  <a:pt x="158199" y="263664"/>
                </a:lnTo>
                <a:lnTo>
                  <a:pt x="175776" y="316397"/>
                </a:lnTo>
                <a:lnTo>
                  <a:pt x="175776" y="492173"/>
                </a:lnTo>
                <a:lnTo>
                  <a:pt x="140621" y="492173"/>
                </a:lnTo>
                <a:lnTo>
                  <a:pt x="158199" y="527329"/>
                </a:lnTo>
                <a:lnTo>
                  <a:pt x="17578" y="667950"/>
                </a:lnTo>
                <a:lnTo>
                  <a:pt x="35155" y="685527"/>
                </a:lnTo>
                <a:lnTo>
                  <a:pt x="0" y="755838"/>
                </a:lnTo>
                <a:lnTo>
                  <a:pt x="35155" y="790993"/>
                </a:lnTo>
                <a:lnTo>
                  <a:pt x="0" y="826148"/>
                </a:lnTo>
                <a:lnTo>
                  <a:pt x="17578" y="843726"/>
                </a:lnTo>
                <a:lnTo>
                  <a:pt x="87888" y="808570"/>
                </a:lnTo>
                <a:lnTo>
                  <a:pt x="193354" y="808570"/>
                </a:lnTo>
                <a:lnTo>
                  <a:pt x="158199" y="843726"/>
                </a:lnTo>
                <a:lnTo>
                  <a:pt x="193354" y="896459"/>
                </a:lnTo>
                <a:lnTo>
                  <a:pt x="175776" y="914036"/>
                </a:lnTo>
                <a:lnTo>
                  <a:pt x="210931" y="966769"/>
                </a:lnTo>
                <a:lnTo>
                  <a:pt x="281242" y="966769"/>
                </a:lnTo>
                <a:lnTo>
                  <a:pt x="228509" y="1107390"/>
                </a:lnTo>
                <a:lnTo>
                  <a:pt x="316397" y="1124968"/>
                </a:lnTo>
                <a:lnTo>
                  <a:pt x="386708" y="1212856"/>
                </a:lnTo>
                <a:lnTo>
                  <a:pt x="457018" y="1212856"/>
                </a:lnTo>
                <a:lnTo>
                  <a:pt x="492173" y="1177700"/>
                </a:lnTo>
                <a:lnTo>
                  <a:pt x="527329" y="1212856"/>
                </a:lnTo>
                <a:lnTo>
                  <a:pt x="509751" y="1230433"/>
                </a:lnTo>
                <a:lnTo>
                  <a:pt x="580061" y="1265589"/>
                </a:lnTo>
                <a:lnTo>
                  <a:pt x="597639" y="1177700"/>
                </a:lnTo>
                <a:lnTo>
                  <a:pt x="562484" y="1089812"/>
                </a:lnTo>
                <a:lnTo>
                  <a:pt x="597639" y="1054657"/>
                </a:lnTo>
                <a:lnTo>
                  <a:pt x="650372" y="1072235"/>
                </a:lnTo>
                <a:lnTo>
                  <a:pt x="703105" y="1019502"/>
                </a:lnTo>
                <a:lnTo>
                  <a:pt x="773415" y="1072235"/>
                </a:lnTo>
                <a:lnTo>
                  <a:pt x="826148" y="1019502"/>
                </a:lnTo>
                <a:lnTo>
                  <a:pt x="896459" y="1054657"/>
                </a:lnTo>
                <a:lnTo>
                  <a:pt x="949191" y="1001924"/>
                </a:lnTo>
                <a:lnTo>
                  <a:pt x="966769" y="1037080"/>
                </a:lnTo>
                <a:lnTo>
                  <a:pt x="1037079" y="1001924"/>
                </a:lnTo>
                <a:lnTo>
                  <a:pt x="1019502" y="984347"/>
                </a:lnTo>
                <a:lnTo>
                  <a:pt x="1072235" y="931614"/>
                </a:lnTo>
                <a:lnTo>
                  <a:pt x="1124968" y="949191"/>
                </a:lnTo>
                <a:lnTo>
                  <a:pt x="1177700" y="896459"/>
                </a:lnTo>
                <a:lnTo>
                  <a:pt x="1212856" y="896459"/>
                </a:lnTo>
                <a:lnTo>
                  <a:pt x="1230433" y="843726"/>
                </a:lnTo>
                <a:lnTo>
                  <a:pt x="1195278" y="808570"/>
                </a:lnTo>
                <a:lnTo>
                  <a:pt x="1107390" y="826148"/>
                </a:lnTo>
                <a:lnTo>
                  <a:pt x="1054657" y="755838"/>
                </a:lnTo>
                <a:lnTo>
                  <a:pt x="984347" y="755838"/>
                </a:lnTo>
                <a:lnTo>
                  <a:pt x="1019502" y="667950"/>
                </a:lnTo>
                <a:lnTo>
                  <a:pt x="1019502" y="632794"/>
                </a:lnTo>
                <a:lnTo>
                  <a:pt x="966769" y="580061"/>
                </a:lnTo>
                <a:lnTo>
                  <a:pt x="1001924" y="421863"/>
                </a:lnTo>
                <a:lnTo>
                  <a:pt x="966769" y="404285"/>
                </a:lnTo>
                <a:lnTo>
                  <a:pt x="896459" y="439440"/>
                </a:lnTo>
                <a:lnTo>
                  <a:pt x="861303" y="386708"/>
                </a:lnTo>
                <a:lnTo>
                  <a:pt x="896459" y="281242"/>
                </a:lnTo>
                <a:lnTo>
                  <a:pt x="931614" y="316397"/>
                </a:lnTo>
                <a:lnTo>
                  <a:pt x="966769" y="281242"/>
                </a:lnTo>
                <a:lnTo>
                  <a:pt x="1037079" y="316397"/>
                </a:lnTo>
                <a:lnTo>
                  <a:pt x="1089812" y="263664"/>
                </a:lnTo>
                <a:close/>
              </a:path>
            </a:pathLst>
          </a:custGeom>
          <a:solidFill>
            <a:srgbClr val="48A8E2"/>
          </a:solidFill>
          <a:ln w="3175" cap="rnd">
            <a:solidFill>
              <a:srgbClr val="FFFF00"/>
            </a:solidFill>
            <a:prstDash val="solid"/>
            <a:round/>
          </a:ln>
        </p:spPr>
        <p:txBody>
          <a:bodyPr rtlCol="0" anchor="ctr"/>
          <a:lstStyle/>
          <a:p>
            <a:endParaRPr lang="en-US"/>
          </a:p>
        </p:txBody>
      </p:sp>
      <p:sp>
        <p:nvSpPr>
          <p:cNvPr id="49" name="任意多边形: 形状 48">
            <a:extLst>
              <a:ext uri="{FF2B5EF4-FFF2-40B4-BE49-F238E27FC236}">
                <a16:creationId xmlns:a16="http://schemas.microsoft.com/office/drawing/2014/main" id="{8DF00D7D-9DDC-252D-BFAE-6E5679D5AD3F}"/>
              </a:ext>
            </a:extLst>
          </p:cNvPr>
          <p:cNvSpPr/>
          <p:nvPr/>
        </p:nvSpPr>
        <p:spPr>
          <a:xfrm>
            <a:off x="1108017" y="3303952"/>
            <a:ext cx="2357279" cy="1284505"/>
          </a:xfrm>
          <a:custGeom>
            <a:avLst/>
            <a:gdLst>
              <a:gd name="connsiteX0" fmla="*/ 1599563 w 2935462"/>
              <a:gd name="connsiteY0" fmla="*/ 52733 h 1599563"/>
              <a:gd name="connsiteX1" fmla="*/ 1441365 w 2935462"/>
              <a:gd name="connsiteY1" fmla="*/ 0 h 1599563"/>
              <a:gd name="connsiteX2" fmla="*/ 1265589 w 2935462"/>
              <a:gd name="connsiteY2" fmla="*/ 0 h 1599563"/>
              <a:gd name="connsiteX3" fmla="*/ 1124968 w 2935462"/>
              <a:gd name="connsiteY3" fmla="*/ 35155 h 1599563"/>
              <a:gd name="connsiteX4" fmla="*/ 1072235 w 2935462"/>
              <a:gd name="connsiteY4" fmla="*/ 123043 h 1599563"/>
              <a:gd name="connsiteX5" fmla="*/ 1054657 w 2935462"/>
              <a:gd name="connsiteY5" fmla="*/ 105466 h 1599563"/>
              <a:gd name="connsiteX6" fmla="*/ 1019502 w 2935462"/>
              <a:gd name="connsiteY6" fmla="*/ 140621 h 1599563"/>
              <a:gd name="connsiteX7" fmla="*/ 966769 w 2935462"/>
              <a:gd name="connsiteY7" fmla="*/ 105466 h 1599563"/>
              <a:gd name="connsiteX8" fmla="*/ 808570 w 2935462"/>
              <a:gd name="connsiteY8" fmla="*/ 193354 h 1599563"/>
              <a:gd name="connsiteX9" fmla="*/ 650372 w 2935462"/>
              <a:gd name="connsiteY9" fmla="*/ 175776 h 1599563"/>
              <a:gd name="connsiteX10" fmla="*/ 632794 w 2935462"/>
              <a:gd name="connsiteY10" fmla="*/ 123043 h 1599563"/>
              <a:gd name="connsiteX11" fmla="*/ 562484 w 2935462"/>
              <a:gd name="connsiteY11" fmla="*/ 123043 h 1599563"/>
              <a:gd name="connsiteX12" fmla="*/ 562484 w 2935462"/>
              <a:gd name="connsiteY12" fmla="*/ 158199 h 1599563"/>
              <a:gd name="connsiteX13" fmla="*/ 527329 w 2935462"/>
              <a:gd name="connsiteY13" fmla="*/ 158199 h 1599563"/>
              <a:gd name="connsiteX14" fmla="*/ 492173 w 2935462"/>
              <a:gd name="connsiteY14" fmla="*/ 210931 h 1599563"/>
              <a:gd name="connsiteX15" fmla="*/ 281242 w 2935462"/>
              <a:gd name="connsiteY15" fmla="*/ 175776 h 1599563"/>
              <a:gd name="connsiteX16" fmla="*/ 281242 w 2935462"/>
              <a:gd name="connsiteY16" fmla="*/ 210931 h 1599563"/>
              <a:gd name="connsiteX17" fmla="*/ 246087 w 2935462"/>
              <a:gd name="connsiteY17" fmla="*/ 246087 h 1599563"/>
              <a:gd name="connsiteX18" fmla="*/ 228509 w 2935462"/>
              <a:gd name="connsiteY18" fmla="*/ 228509 h 1599563"/>
              <a:gd name="connsiteX19" fmla="*/ 210931 w 2935462"/>
              <a:gd name="connsiteY19" fmla="*/ 316397 h 1599563"/>
              <a:gd name="connsiteX20" fmla="*/ 175776 w 2935462"/>
              <a:gd name="connsiteY20" fmla="*/ 351552 h 1599563"/>
              <a:gd name="connsiteX21" fmla="*/ 105466 w 2935462"/>
              <a:gd name="connsiteY21" fmla="*/ 351552 h 1599563"/>
              <a:gd name="connsiteX22" fmla="*/ 35155 w 2935462"/>
              <a:gd name="connsiteY22" fmla="*/ 421863 h 1599563"/>
              <a:gd name="connsiteX23" fmla="*/ 35155 w 2935462"/>
              <a:gd name="connsiteY23" fmla="*/ 492173 h 1599563"/>
              <a:gd name="connsiteX24" fmla="*/ 123043 w 2935462"/>
              <a:gd name="connsiteY24" fmla="*/ 615217 h 1599563"/>
              <a:gd name="connsiteX25" fmla="*/ 105466 w 2935462"/>
              <a:gd name="connsiteY25" fmla="*/ 703105 h 1599563"/>
              <a:gd name="connsiteX26" fmla="*/ 70310 w 2935462"/>
              <a:gd name="connsiteY26" fmla="*/ 703105 h 1599563"/>
              <a:gd name="connsiteX27" fmla="*/ 52733 w 2935462"/>
              <a:gd name="connsiteY27" fmla="*/ 650372 h 1599563"/>
              <a:gd name="connsiteX28" fmla="*/ 0 w 2935462"/>
              <a:gd name="connsiteY28" fmla="*/ 667950 h 1599563"/>
              <a:gd name="connsiteX29" fmla="*/ 0 w 2935462"/>
              <a:gd name="connsiteY29" fmla="*/ 738260 h 1599563"/>
              <a:gd name="connsiteX30" fmla="*/ 52733 w 2935462"/>
              <a:gd name="connsiteY30" fmla="*/ 773415 h 1599563"/>
              <a:gd name="connsiteX31" fmla="*/ 52733 w 2935462"/>
              <a:gd name="connsiteY31" fmla="*/ 878881 h 1599563"/>
              <a:gd name="connsiteX32" fmla="*/ 105466 w 2935462"/>
              <a:gd name="connsiteY32" fmla="*/ 931614 h 1599563"/>
              <a:gd name="connsiteX33" fmla="*/ 158199 w 2935462"/>
              <a:gd name="connsiteY33" fmla="*/ 914036 h 1599563"/>
              <a:gd name="connsiteX34" fmla="*/ 246087 w 2935462"/>
              <a:gd name="connsiteY34" fmla="*/ 1001924 h 1599563"/>
              <a:gd name="connsiteX35" fmla="*/ 263664 w 2935462"/>
              <a:gd name="connsiteY35" fmla="*/ 984347 h 1599563"/>
              <a:gd name="connsiteX36" fmla="*/ 333975 w 2935462"/>
              <a:gd name="connsiteY36" fmla="*/ 1019502 h 1599563"/>
              <a:gd name="connsiteX37" fmla="*/ 404285 w 2935462"/>
              <a:gd name="connsiteY37" fmla="*/ 1089812 h 1599563"/>
              <a:gd name="connsiteX38" fmla="*/ 439440 w 2935462"/>
              <a:gd name="connsiteY38" fmla="*/ 1019502 h 1599563"/>
              <a:gd name="connsiteX39" fmla="*/ 527329 w 2935462"/>
              <a:gd name="connsiteY39" fmla="*/ 1037080 h 1599563"/>
              <a:gd name="connsiteX40" fmla="*/ 738260 w 2935462"/>
              <a:gd name="connsiteY40" fmla="*/ 1230433 h 1599563"/>
              <a:gd name="connsiteX41" fmla="*/ 773415 w 2935462"/>
              <a:gd name="connsiteY41" fmla="*/ 1195278 h 1599563"/>
              <a:gd name="connsiteX42" fmla="*/ 826148 w 2935462"/>
              <a:gd name="connsiteY42" fmla="*/ 1212856 h 1599563"/>
              <a:gd name="connsiteX43" fmla="*/ 808570 w 2935462"/>
              <a:gd name="connsiteY43" fmla="*/ 1230433 h 1599563"/>
              <a:gd name="connsiteX44" fmla="*/ 896459 w 2935462"/>
              <a:gd name="connsiteY44" fmla="*/ 1318321 h 1599563"/>
              <a:gd name="connsiteX45" fmla="*/ 949191 w 2935462"/>
              <a:gd name="connsiteY45" fmla="*/ 1300744 h 1599563"/>
              <a:gd name="connsiteX46" fmla="*/ 984347 w 2935462"/>
              <a:gd name="connsiteY46" fmla="*/ 1371054 h 1599563"/>
              <a:gd name="connsiteX47" fmla="*/ 1037079 w 2935462"/>
              <a:gd name="connsiteY47" fmla="*/ 1353477 h 1599563"/>
              <a:gd name="connsiteX48" fmla="*/ 1072235 w 2935462"/>
              <a:gd name="connsiteY48" fmla="*/ 1423787 h 1599563"/>
              <a:gd name="connsiteX49" fmla="*/ 1107390 w 2935462"/>
              <a:gd name="connsiteY49" fmla="*/ 1388632 h 1599563"/>
              <a:gd name="connsiteX50" fmla="*/ 1107390 w 2935462"/>
              <a:gd name="connsiteY50" fmla="*/ 1423787 h 1599563"/>
              <a:gd name="connsiteX51" fmla="*/ 1177700 w 2935462"/>
              <a:gd name="connsiteY51" fmla="*/ 1388632 h 1599563"/>
              <a:gd name="connsiteX52" fmla="*/ 1230433 w 2935462"/>
              <a:gd name="connsiteY52" fmla="*/ 1441365 h 1599563"/>
              <a:gd name="connsiteX53" fmla="*/ 1371054 w 2935462"/>
              <a:gd name="connsiteY53" fmla="*/ 1441365 h 1599563"/>
              <a:gd name="connsiteX54" fmla="*/ 1406209 w 2935462"/>
              <a:gd name="connsiteY54" fmla="*/ 1406210 h 1599563"/>
              <a:gd name="connsiteX55" fmla="*/ 1476520 w 2935462"/>
              <a:gd name="connsiteY55" fmla="*/ 1406210 h 1599563"/>
              <a:gd name="connsiteX56" fmla="*/ 1458942 w 2935462"/>
              <a:gd name="connsiteY56" fmla="*/ 1494098 h 1599563"/>
              <a:gd name="connsiteX57" fmla="*/ 1494098 w 2935462"/>
              <a:gd name="connsiteY57" fmla="*/ 1529253 h 1599563"/>
              <a:gd name="connsiteX58" fmla="*/ 1617141 w 2935462"/>
              <a:gd name="connsiteY58" fmla="*/ 1371054 h 1599563"/>
              <a:gd name="connsiteX59" fmla="*/ 1757762 w 2935462"/>
              <a:gd name="connsiteY59" fmla="*/ 1406210 h 1599563"/>
              <a:gd name="connsiteX60" fmla="*/ 1792917 w 2935462"/>
              <a:gd name="connsiteY60" fmla="*/ 1441365 h 1599563"/>
              <a:gd name="connsiteX61" fmla="*/ 1828072 w 2935462"/>
              <a:gd name="connsiteY61" fmla="*/ 1406210 h 1599563"/>
              <a:gd name="connsiteX62" fmla="*/ 1863228 w 2935462"/>
              <a:gd name="connsiteY62" fmla="*/ 1476520 h 1599563"/>
              <a:gd name="connsiteX63" fmla="*/ 1933538 w 2935462"/>
              <a:gd name="connsiteY63" fmla="*/ 1511675 h 1599563"/>
              <a:gd name="connsiteX64" fmla="*/ 1951116 w 2935462"/>
              <a:gd name="connsiteY64" fmla="*/ 1599563 h 1599563"/>
              <a:gd name="connsiteX65" fmla="*/ 2144470 w 2935462"/>
              <a:gd name="connsiteY65" fmla="*/ 1581986 h 1599563"/>
              <a:gd name="connsiteX66" fmla="*/ 2249935 w 2935462"/>
              <a:gd name="connsiteY66" fmla="*/ 1476520 h 1599563"/>
              <a:gd name="connsiteX67" fmla="*/ 2337823 w 2935462"/>
              <a:gd name="connsiteY67" fmla="*/ 1458942 h 1599563"/>
              <a:gd name="connsiteX68" fmla="*/ 2390556 w 2935462"/>
              <a:gd name="connsiteY68" fmla="*/ 1423787 h 1599563"/>
              <a:gd name="connsiteX69" fmla="*/ 2390556 w 2935462"/>
              <a:gd name="connsiteY69" fmla="*/ 1388632 h 1599563"/>
              <a:gd name="connsiteX70" fmla="*/ 2443289 w 2935462"/>
              <a:gd name="connsiteY70" fmla="*/ 1371054 h 1599563"/>
              <a:gd name="connsiteX71" fmla="*/ 2513599 w 2935462"/>
              <a:gd name="connsiteY71" fmla="*/ 1371054 h 1599563"/>
              <a:gd name="connsiteX72" fmla="*/ 2636643 w 2935462"/>
              <a:gd name="connsiteY72" fmla="*/ 1441365 h 1599563"/>
              <a:gd name="connsiteX73" fmla="*/ 2689376 w 2935462"/>
              <a:gd name="connsiteY73" fmla="*/ 1406210 h 1599563"/>
              <a:gd name="connsiteX74" fmla="*/ 2671798 w 2935462"/>
              <a:gd name="connsiteY74" fmla="*/ 1388632 h 1599563"/>
              <a:gd name="connsiteX75" fmla="*/ 2706953 w 2935462"/>
              <a:gd name="connsiteY75" fmla="*/ 1318321 h 1599563"/>
              <a:gd name="connsiteX76" fmla="*/ 2794841 w 2935462"/>
              <a:gd name="connsiteY76" fmla="*/ 1388632 h 1599563"/>
              <a:gd name="connsiteX77" fmla="*/ 2794841 w 2935462"/>
              <a:gd name="connsiteY77" fmla="*/ 1353477 h 1599563"/>
              <a:gd name="connsiteX78" fmla="*/ 2865152 w 2935462"/>
              <a:gd name="connsiteY78" fmla="*/ 1388632 h 1599563"/>
              <a:gd name="connsiteX79" fmla="*/ 2865152 w 2935462"/>
              <a:gd name="connsiteY79" fmla="*/ 1248011 h 1599563"/>
              <a:gd name="connsiteX80" fmla="*/ 2900307 w 2935462"/>
              <a:gd name="connsiteY80" fmla="*/ 1283166 h 1599563"/>
              <a:gd name="connsiteX81" fmla="*/ 2900307 w 2935462"/>
              <a:gd name="connsiteY81" fmla="*/ 1212856 h 1599563"/>
              <a:gd name="connsiteX82" fmla="*/ 2935462 w 2935462"/>
              <a:gd name="connsiteY82" fmla="*/ 1212856 h 1599563"/>
              <a:gd name="connsiteX83" fmla="*/ 2900307 w 2935462"/>
              <a:gd name="connsiteY83" fmla="*/ 1054657 h 1599563"/>
              <a:gd name="connsiteX84" fmla="*/ 2917885 w 2935462"/>
              <a:gd name="connsiteY84" fmla="*/ 1037080 h 1599563"/>
              <a:gd name="connsiteX85" fmla="*/ 2882729 w 2935462"/>
              <a:gd name="connsiteY85" fmla="*/ 914036 h 1599563"/>
              <a:gd name="connsiteX86" fmla="*/ 2847574 w 2935462"/>
              <a:gd name="connsiteY86" fmla="*/ 878881 h 1599563"/>
              <a:gd name="connsiteX87" fmla="*/ 2900307 w 2935462"/>
              <a:gd name="connsiteY87" fmla="*/ 861303 h 1599563"/>
              <a:gd name="connsiteX88" fmla="*/ 2829997 w 2935462"/>
              <a:gd name="connsiteY88" fmla="*/ 790993 h 1599563"/>
              <a:gd name="connsiteX89" fmla="*/ 2794841 w 2935462"/>
              <a:gd name="connsiteY89" fmla="*/ 685527 h 1599563"/>
              <a:gd name="connsiteX90" fmla="*/ 2671798 w 2935462"/>
              <a:gd name="connsiteY90" fmla="*/ 667950 h 1599563"/>
              <a:gd name="connsiteX91" fmla="*/ 2689376 w 2935462"/>
              <a:gd name="connsiteY91" fmla="*/ 720682 h 1599563"/>
              <a:gd name="connsiteX92" fmla="*/ 2671798 w 2935462"/>
              <a:gd name="connsiteY92" fmla="*/ 703105 h 1599563"/>
              <a:gd name="connsiteX93" fmla="*/ 2654220 w 2935462"/>
              <a:gd name="connsiteY93" fmla="*/ 755838 h 1599563"/>
              <a:gd name="connsiteX94" fmla="*/ 2583910 w 2935462"/>
              <a:gd name="connsiteY94" fmla="*/ 755838 h 1599563"/>
              <a:gd name="connsiteX95" fmla="*/ 2601488 w 2935462"/>
              <a:gd name="connsiteY95" fmla="*/ 808570 h 1599563"/>
              <a:gd name="connsiteX96" fmla="*/ 2531177 w 2935462"/>
              <a:gd name="connsiteY96" fmla="*/ 773415 h 1599563"/>
              <a:gd name="connsiteX97" fmla="*/ 2513599 w 2935462"/>
              <a:gd name="connsiteY97" fmla="*/ 826148 h 1599563"/>
              <a:gd name="connsiteX98" fmla="*/ 2478444 w 2935462"/>
              <a:gd name="connsiteY98" fmla="*/ 790993 h 1599563"/>
              <a:gd name="connsiteX99" fmla="*/ 2425711 w 2935462"/>
              <a:gd name="connsiteY99" fmla="*/ 808570 h 1599563"/>
              <a:gd name="connsiteX100" fmla="*/ 2390556 w 2935462"/>
              <a:gd name="connsiteY100" fmla="*/ 773415 h 1599563"/>
              <a:gd name="connsiteX101" fmla="*/ 2408134 w 2935462"/>
              <a:gd name="connsiteY101" fmla="*/ 720682 h 1599563"/>
              <a:gd name="connsiteX102" fmla="*/ 2355401 w 2935462"/>
              <a:gd name="connsiteY102" fmla="*/ 720682 h 1599563"/>
              <a:gd name="connsiteX103" fmla="*/ 2372979 w 2935462"/>
              <a:gd name="connsiteY103" fmla="*/ 703105 h 1599563"/>
              <a:gd name="connsiteX104" fmla="*/ 2285090 w 2935462"/>
              <a:gd name="connsiteY104" fmla="*/ 650372 h 1599563"/>
              <a:gd name="connsiteX105" fmla="*/ 2144470 w 2935462"/>
              <a:gd name="connsiteY105" fmla="*/ 685527 h 1599563"/>
              <a:gd name="connsiteX106" fmla="*/ 2056581 w 2935462"/>
              <a:gd name="connsiteY106" fmla="*/ 632794 h 1599563"/>
              <a:gd name="connsiteX107" fmla="*/ 1951116 w 2935462"/>
              <a:gd name="connsiteY107" fmla="*/ 632794 h 1599563"/>
              <a:gd name="connsiteX108" fmla="*/ 1863228 w 2935462"/>
              <a:gd name="connsiteY108" fmla="*/ 580061 h 1599563"/>
              <a:gd name="connsiteX109" fmla="*/ 1757762 w 2935462"/>
              <a:gd name="connsiteY109" fmla="*/ 580061 h 1599563"/>
              <a:gd name="connsiteX110" fmla="*/ 1687451 w 2935462"/>
              <a:gd name="connsiteY110" fmla="*/ 544906 h 1599563"/>
              <a:gd name="connsiteX111" fmla="*/ 1581986 w 2935462"/>
              <a:gd name="connsiteY111" fmla="*/ 421863 h 1599563"/>
              <a:gd name="connsiteX112" fmla="*/ 1617141 w 2935462"/>
              <a:gd name="connsiteY112" fmla="*/ 386708 h 1599563"/>
              <a:gd name="connsiteX113" fmla="*/ 1617141 w 2935462"/>
              <a:gd name="connsiteY113" fmla="*/ 263664 h 1599563"/>
              <a:gd name="connsiteX114" fmla="*/ 1581986 w 2935462"/>
              <a:gd name="connsiteY114" fmla="*/ 263664 h 1599563"/>
              <a:gd name="connsiteX115" fmla="*/ 1564408 w 2935462"/>
              <a:gd name="connsiteY115" fmla="*/ 210931 h 1599563"/>
              <a:gd name="connsiteX116" fmla="*/ 1617141 w 2935462"/>
              <a:gd name="connsiteY116" fmla="*/ 105466 h 1599563"/>
              <a:gd name="connsiteX117" fmla="*/ 1546830 w 2935462"/>
              <a:gd name="connsiteY117" fmla="*/ 70310 h 1599563"/>
              <a:gd name="connsiteX118" fmla="*/ 1599563 w 2935462"/>
              <a:gd name="connsiteY118" fmla="*/ 52733 h 159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935462" h="1599563">
                <a:moveTo>
                  <a:pt x="1599563" y="52733"/>
                </a:moveTo>
                <a:lnTo>
                  <a:pt x="1441365" y="0"/>
                </a:lnTo>
                <a:lnTo>
                  <a:pt x="1265589" y="0"/>
                </a:lnTo>
                <a:lnTo>
                  <a:pt x="1124968" y="35155"/>
                </a:lnTo>
                <a:lnTo>
                  <a:pt x="1072235" y="123043"/>
                </a:lnTo>
                <a:lnTo>
                  <a:pt x="1054657" y="105466"/>
                </a:lnTo>
                <a:lnTo>
                  <a:pt x="1019502" y="140621"/>
                </a:lnTo>
                <a:lnTo>
                  <a:pt x="966769" y="105466"/>
                </a:lnTo>
                <a:lnTo>
                  <a:pt x="808570" y="193354"/>
                </a:lnTo>
                <a:lnTo>
                  <a:pt x="650372" y="175776"/>
                </a:lnTo>
                <a:lnTo>
                  <a:pt x="632794" y="123043"/>
                </a:lnTo>
                <a:lnTo>
                  <a:pt x="562484" y="123043"/>
                </a:lnTo>
                <a:lnTo>
                  <a:pt x="562484" y="158199"/>
                </a:lnTo>
                <a:lnTo>
                  <a:pt x="527329" y="158199"/>
                </a:lnTo>
                <a:lnTo>
                  <a:pt x="492173" y="210931"/>
                </a:lnTo>
                <a:lnTo>
                  <a:pt x="281242" y="175776"/>
                </a:lnTo>
                <a:lnTo>
                  <a:pt x="281242" y="210931"/>
                </a:lnTo>
                <a:lnTo>
                  <a:pt x="246087" y="246087"/>
                </a:lnTo>
                <a:lnTo>
                  <a:pt x="228509" y="228509"/>
                </a:lnTo>
                <a:lnTo>
                  <a:pt x="210931" y="316397"/>
                </a:lnTo>
                <a:lnTo>
                  <a:pt x="175776" y="351552"/>
                </a:lnTo>
                <a:lnTo>
                  <a:pt x="105466" y="351552"/>
                </a:lnTo>
                <a:lnTo>
                  <a:pt x="35155" y="421863"/>
                </a:lnTo>
                <a:lnTo>
                  <a:pt x="35155" y="492173"/>
                </a:lnTo>
                <a:lnTo>
                  <a:pt x="123043" y="615217"/>
                </a:lnTo>
                <a:lnTo>
                  <a:pt x="105466" y="703105"/>
                </a:lnTo>
                <a:lnTo>
                  <a:pt x="70310" y="703105"/>
                </a:lnTo>
                <a:lnTo>
                  <a:pt x="52733" y="650372"/>
                </a:lnTo>
                <a:lnTo>
                  <a:pt x="0" y="667950"/>
                </a:lnTo>
                <a:lnTo>
                  <a:pt x="0" y="738260"/>
                </a:lnTo>
                <a:lnTo>
                  <a:pt x="52733" y="773415"/>
                </a:lnTo>
                <a:lnTo>
                  <a:pt x="52733" y="878881"/>
                </a:lnTo>
                <a:lnTo>
                  <a:pt x="105466" y="931614"/>
                </a:lnTo>
                <a:lnTo>
                  <a:pt x="158199" y="914036"/>
                </a:lnTo>
                <a:lnTo>
                  <a:pt x="246087" y="1001924"/>
                </a:lnTo>
                <a:lnTo>
                  <a:pt x="263664" y="984347"/>
                </a:lnTo>
                <a:lnTo>
                  <a:pt x="333975" y="1019502"/>
                </a:lnTo>
                <a:lnTo>
                  <a:pt x="404285" y="1089812"/>
                </a:lnTo>
                <a:lnTo>
                  <a:pt x="439440" y="1019502"/>
                </a:lnTo>
                <a:lnTo>
                  <a:pt x="527329" y="1037080"/>
                </a:lnTo>
                <a:lnTo>
                  <a:pt x="738260" y="1230433"/>
                </a:lnTo>
                <a:lnTo>
                  <a:pt x="773415" y="1195278"/>
                </a:lnTo>
                <a:lnTo>
                  <a:pt x="826148" y="1212856"/>
                </a:lnTo>
                <a:lnTo>
                  <a:pt x="808570" y="1230433"/>
                </a:lnTo>
                <a:lnTo>
                  <a:pt x="896459" y="1318321"/>
                </a:lnTo>
                <a:lnTo>
                  <a:pt x="949191" y="1300744"/>
                </a:lnTo>
                <a:lnTo>
                  <a:pt x="984347" y="1371054"/>
                </a:lnTo>
                <a:lnTo>
                  <a:pt x="1037079" y="1353477"/>
                </a:lnTo>
                <a:lnTo>
                  <a:pt x="1072235" y="1423787"/>
                </a:lnTo>
                <a:lnTo>
                  <a:pt x="1107390" y="1388632"/>
                </a:lnTo>
                <a:lnTo>
                  <a:pt x="1107390" y="1423787"/>
                </a:lnTo>
                <a:lnTo>
                  <a:pt x="1177700" y="1388632"/>
                </a:lnTo>
                <a:lnTo>
                  <a:pt x="1230433" y="1441365"/>
                </a:lnTo>
                <a:lnTo>
                  <a:pt x="1371054" y="1441365"/>
                </a:lnTo>
                <a:lnTo>
                  <a:pt x="1406209" y="1406210"/>
                </a:lnTo>
                <a:lnTo>
                  <a:pt x="1476520" y="1406210"/>
                </a:lnTo>
                <a:lnTo>
                  <a:pt x="1458942" y="1494098"/>
                </a:lnTo>
                <a:lnTo>
                  <a:pt x="1494098" y="1529253"/>
                </a:lnTo>
                <a:lnTo>
                  <a:pt x="1617141" y="1371054"/>
                </a:lnTo>
                <a:lnTo>
                  <a:pt x="1757762" y="1406210"/>
                </a:lnTo>
                <a:lnTo>
                  <a:pt x="1792917" y="1441365"/>
                </a:lnTo>
                <a:lnTo>
                  <a:pt x="1828072" y="1406210"/>
                </a:lnTo>
                <a:lnTo>
                  <a:pt x="1863228" y="1476520"/>
                </a:lnTo>
                <a:lnTo>
                  <a:pt x="1933538" y="1511675"/>
                </a:lnTo>
                <a:lnTo>
                  <a:pt x="1951116" y="1599563"/>
                </a:lnTo>
                <a:lnTo>
                  <a:pt x="2144470" y="1581986"/>
                </a:lnTo>
                <a:lnTo>
                  <a:pt x="2249935" y="1476520"/>
                </a:lnTo>
                <a:lnTo>
                  <a:pt x="2337823" y="1458942"/>
                </a:lnTo>
                <a:lnTo>
                  <a:pt x="2390556" y="1423787"/>
                </a:lnTo>
                <a:lnTo>
                  <a:pt x="2390556" y="1388632"/>
                </a:lnTo>
                <a:lnTo>
                  <a:pt x="2443289" y="1371054"/>
                </a:lnTo>
                <a:lnTo>
                  <a:pt x="2513599" y="1371054"/>
                </a:lnTo>
                <a:lnTo>
                  <a:pt x="2636643" y="1441365"/>
                </a:lnTo>
                <a:lnTo>
                  <a:pt x="2689376" y="1406210"/>
                </a:lnTo>
                <a:lnTo>
                  <a:pt x="2671798" y="1388632"/>
                </a:lnTo>
                <a:lnTo>
                  <a:pt x="2706953" y="1318321"/>
                </a:lnTo>
                <a:lnTo>
                  <a:pt x="2794841" y="1388632"/>
                </a:lnTo>
                <a:lnTo>
                  <a:pt x="2794841" y="1353477"/>
                </a:lnTo>
                <a:lnTo>
                  <a:pt x="2865152" y="1388632"/>
                </a:lnTo>
                <a:lnTo>
                  <a:pt x="2865152" y="1248011"/>
                </a:lnTo>
                <a:lnTo>
                  <a:pt x="2900307" y="1283166"/>
                </a:lnTo>
                <a:lnTo>
                  <a:pt x="2900307" y="1212856"/>
                </a:lnTo>
                <a:lnTo>
                  <a:pt x="2935462" y="1212856"/>
                </a:lnTo>
                <a:lnTo>
                  <a:pt x="2900307" y="1054657"/>
                </a:lnTo>
                <a:lnTo>
                  <a:pt x="2917885" y="1037080"/>
                </a:lnTo>
                <a:lnTo>
                  <a:pt x="2882729" y="914036"/>
                </a:lnTo>
                <a:lnTo>
                  <a:pt x="2847574" y="878881"/>
                </a:lnTo>
                <a:lnTo>
                  <a:pt x="2900307" y="861303"/>
                </a:lnTo>
                <a:lnTo>
                  <a:pt x="2829997" y="790993"/>
                </a:lnTo>
                <a:lnTo>
                  <a:pt x="2794841" y="685527"/>
                </a:lnTo>
                <a:lnTo>
                  <a:pt x="2671798" y="667950"/>
                </a:lnTo>
                <a:lnTo>
                  <a:pt x="2689376" y="720682"/>
                </a:lnTo>
                <a:lnTo>
                  <a:pt x="2671798" y="703105"/>
                </a:lnTo>
                <a:lnTo>
                  <a:pt x="2654220" y="755838"/>
                </a:lnTo>
                <a:lnTo>
                  <a:pt x="2583910" y="755838"/>
                </a:lnTo>
                <a:lnTo>
                  <a:pt x="2601488" y="808570"/>
                </a:lnTo>
                <a:lnTo>
                  <a:pt x="2531177" y="773415"/>
                </a:lnTo>
                <a:lnTo>
                  <a:pt x="2513599" y="826148"/>
                </a:lnTo>
                <a:lnTo>
                  <a:pt x="2478444" y="790993"/>
                </a:lnTo>
                <a:lnTo>
                  <a:pt x="2425711" y="808570"/>
                </a:lnTo>
                <a:lnTo>
                  <a:pt x="2390556" y="773415"/>
                </a:lnTo>
                <a:lnTo>
                  <a:pt x="2408134" y="720682"/>
                </a:lnTo>
                <a:lnTo>
                  <a:pt x="2355401" y="720682"/>
                </a:lnTo>
                <a:lnTo>
                  <a:pt x="2372979" y="703105"/>
                </a:lnTo>
                <a:lnTo>
                  <a:pt x="2285090" y="650372"/>
                </a:lnTo>
                <a:lnTo>
                  <a:pt x="2144470" y="685527"/>
                </a:lnTo>
                <a:lnTo>
                  <a:pt x="2056581" y="632794"/>
                </a:lnTo>
                <a:lnTo>
                  <a:pt x="1951116" y="632794"/>
                </a:lnTo>
                <a:lnTo>
                  <a:pt x="1863228" y="580061"/>
                </a:lnTo>
                <a:lnTo>
                  <a:pt x="1757762" y="580061"/>
                </a:lnTo>
                <a:lnTo>
                  <a:pt x="1687451" y="544906"/>
                </a:lnTo>
                <a:lnTo>
                  <a:pt x="1581986" y="421863"/>
                </a:lnTo>
                <a:lnTo>
                  <a:pt x="1617141" y="386708"/>
                </a:lnTo>
                <a:lnTo>
                  <a:pt x="1617141" y="263664"/>
                </a:lnTo>
                <a:lnTo>
                  <a:pt x="1581986" y="263664"/>
                </a:lnTo>
                <a:lnTo>
                  <a:pt x="1564408" y="210931"/>
                </a:lnTo>
                <a:lnTo>
                  <a:pt x="1617141" y="105466"/>
                </a:lnTo>
                <a:lnTo>
                  <a:pt x="1546830" y="70310"/>
                </a:lnTo>
                <a:lnTo>
                  <a:pt x="1599563" y="52733"/>
                </a:lnTo>
                <a:close/>
              </a:path>
            </a:pathLst>
          </a:custGeom>
          <a:solidFill>
            <a:srgbClr val="D04463"/>
          </a:solidFill>
          <a:ln w="3175" cap="rnd">
            <a:solidFill>
              <a:srgbClr val="FFFF00"/>
            </a:solidFill>
            <a:prstDash val="solid"/>
            <a:round/>
          </a:ln>
        </p:spPr>
        <p:txBody>
          <a:bodyPr rtlCol="0" anchor="ctr"/>
          <a:lstStyle/>
          <a:p>
            <a:endParaRPr lang="en-US"/>
          </a:p>
        </p:txBody>
      </p:sp>
      <p:sp>
        <p:nvSpPr>
          <p:cNvPr id="50" name="任意多边形: 形状 49">
            <a:extLst>
              <a:ext uri="{FF2B5EF4-FFF2-40B4-BE49-F238E27FC236}">
                <a16:creationId xmlns:a16="http://schemas.microsoft.com/office/drawing/2014/main" id="{104438DF-0816-C601-E96E-4860BBC006B9}"/>
              </a:ext>
            </a:extLst>
          </p:cNvPr>
          <p:cNvSpPr/>
          <p:nvPr/>
        </p:nvSpPr>
        <p:spPr>
          <a:xfrm>
            <a:off x="4185185" y="2852258"/>
            <a:ext cx="649310" cy="1101005"/>
          </a:xfrm>
          <a:custGeom>
            <a:avLst/>
            <a:gdLst>
              <a:gd name="connsiteX0" fmla="*/ 685527 w 808570"/>
              <a:gd name="connsiteY0" fmla="*/ 878881 h 1371054"/>
              <a:gd name="connsiteX1" fmla="*/ 667950 w 808570"/>
              <a:gd name="connsiteY1" fmla="*/ 826148 h 1371054"/>
              <a:gd name="connsiteX2" fmla="*/ 720682 w 808570"/>
              <a:gd name="connsiteY2" fmla="*/ 703105 h 1371054"/>
              <a:gd name="connsiteX3" fmla="*/ 685527 w 808570"/>
              <a:gd name="connsiteY3" fmla="*/ 457018 h 1371054"/>
              <a:gd name="connsiteX4" fmla="*/ 755838 w 808570"/>
              <a:gd name="connsiteY4" fmla="*/ 351552 h 1371054"/>
              <a:gd name="connsiteX5" fmla="*/ 703105 w 808570"/>
              <a:gd name="connsiteY5" fmla="*/ 246087 h 1371054"/>
              <a:gd name="connsiteX6" fmla="*/ 773415 w 808570"/>
              <a:gd name="connsiteY6" fmla="*/ 175776 h 1371054"/>
              <a:gd name="connsiteX7" fmla="*/ 773415 w 808570"/>
              <a:gd name="connsiteY7" fmla="*/ 105466 h 1371054"/>
              <a:gd name="connsiteX8" fmla="*/ 808570 w 808570"/>
              <a:gd name="connsiteY8" fmla="*/ 52733 h 1371054"/>
              <a:gd name="connsiteX9" fmla="*/ 790993 w 808570"/>
              <a:gd name="connsiteY9" fmla="*/ 0 h 1371054"/>
              <a:gd name="connsiteX10" fmla="*/ 720682 w 808570"/>
              <a:gd name="connsiteY10" fmla="*/ 52733 h 1371054"/>
              <a:gd name="connsiteX11" fmla="*/ 650372 w 808570"/>
              <a:gd name="connsiteY11" fmla="*/ 17578 h 1371054"/>
              <a:gd name="connsiteX12" fmla="*/ 667950 w 808570"/>
              <a:gd name="connsiteY12" fmla="*/ 35155 h 1371054"/>
              <a:gd name="connsiteX13" fmla="*/ 632794 w 808570"/>
              <a:gd name="connsiteY13" fmla="*/ 70310 h 1371054"/>
              <a:gd name="connsiteX14" fmla="*/ 615217 w 808570"/>
              <a:gd name="connsiteY14" fmla="*/ 52733 h 1371054"/>
              <a:gd name="connsiteX15" fmla="*/ 632794 w 808570"/>
              <a:gd name="connsiteY15" fmla="*/ 70310 h 1371054"/>
              <a:gd name="connsiteX16" fmla="*/ 509751 w 808570"/>
              <a:gd name="connsiteY16" fmla="*/ 193354 h 1371054"/>
              <a:gd name="connsiteX17" fmla="*/ 509751 w 808570"/>
              <a:gd name="connsiteY17" fmla="*/ 281242 h 1371054"/>
              <a:gd name="connsiteX18" fmla="*/ 474596 w 808570"/>
              <a:gd name="connsiteY18" fmla="*/ 281242 h 1371054"/>
              <a:gd name="connsiteX19" fmla="*/ 439440 w 808570"/>
              <a:gd name="connsiteY19" fmla="*/ 351552 h 1371054"/>
              <a:gd name="connsiteX20" fmla="*/ 369130 w 808570"/>
              <a:gd name="connsiteY20" fmla="*/ 351552 h 1371054"/>
              <a:gd name="connsiteX21" fmla="*/ 316397 w 808570"/>
              <a:gd name="connsiteY21" fmla="*/ 298820 h 1371054"/>
              <a:gd name="connsiteX22" fmla="*/ 246087 w 808570"/>
              <a:gd name="connsiteY22" fmla="*/ 369130 h 1371054"/>
              <a:gd name="connsiteX23" fmla="*/ 246087 w 808570"/>
              <a:gd name="connsiteY23" fmla="*/ 474596 h 1371054"/>
              <a:gd name="connsiteX24" fmla="*/ 369130 w 808570"/>
              <a:gd name="connsiteY24" fmla="*/ 544906 h 1371054"/>
              <a:gd name="connsiteX25" fmla="*/ 386708 w 808570"/>
              <a:gd name="connsiteY25" fmla="*/ 527329 h 1371054"/>
              <a:gd name="connsiteX26" fmla="*/ 439440 w 808570"/>
              <a:gd name="connsiteY26" fmla="*/ 580061 h 1371054"/>
              <a:gd name="connsiteX27" fmla="*/ 439440 w 808570"/>
              <a:gd name="connsiteY27" fmla="*/ 755838 h 1371054"/>
              <a:gd name="connsiteX28" fmla="*/ 316397 w 808570"/>
              <a:gd name="connsiteY28" fmla="*/ 755838 h 1371054"/>
              <a:gd name="connsiteX29" fmla="*/ 316397 w 808570"/>
              <a:gd name="connsiteY29" fmla="*/ 826148 h 1371054"/>
              <a:gd name="connsiteX30" fmla="*/ 140621 w 808570"/>
              <a:gd name="connsiteY30" fmla="*/ 790993 h 1371054"/>
              <a:gd name="connsiteX31" fmla="*/ 158199 w 808570"/>
              <a:gd name="connsiteY31" fmla="*/ 843726 h 1371054"/>
              <a:gd name="connsiteX32" fmla="*/ 123043 w 808570"/>
              <a:gd name="connsiteY32" fmla="*/ 878881 h 1371054"/>
              <a:gd name="connsiteX33" fmla="*/ 175776 w 808570"/>
              <a:gd name="connsiteY33" fmla="*/ 931614 h 1371054"/>
              <a:gd name="connsiteX34" fmla="*/ 140621 w 808570"/>
              <a:gd name="connsiteY34" fmla="*/ 931614 h 1371054"/>
              <a:gd name="connsiteX35" fmla="*/ 158199 w 808570"/>
              <a:gd name="connsiteY35" fmla="*/ 966769 h 1371054"/>
              <a:gd name="connsiteX36" fmla="*/ 123043 w 808570"/>
              <a:gd name="connsiteY36" fmla="*/ 1001924 h 1371054"/>
              <a:gd name="connsiteX37" fmla="*/ 158199 w 808570"/>
              <a:gd name="connsiteY37" fmla="*/ 1054657 h 1371054"/>
              <a:gd name="connsiteX38" fmla="*/ 52733 w 808570"/>
              <a:gd name="connsiteY38" fmla="*/ 1054657 h 1371054"/>
              <a:gd name="connsiteX39" fmla="*/ 35155 w 808570"/>
              <a:gd name="connsiteY39" fmla="*/ 1107390 h 1371054"/>
              <a:gd name="connsiteX40" fmla="*/ 70310 w 808570"/>
              <a:gd name="connsiteY40" fmla="*/ 1124968 h 1371054"/>
              <a:gd name="connsiteX41" fmla="*/ 35155 w 808570"/>
              <a:gd name="connsiteY41" fmla="*/ 1177700 h 1371054"/>
              <a:gd name="connsiteX42" fmla="*/ 0 w 808570"/>
              <a:gd name="connsiteY42" fmla="*/ 1177700 h 1371054"/>
              <a:gd name="connsiteX43" fmla="*/ 70310 w 808570"/>
              <a:gd name="connsiteY43" fmla="*/ 1177700 h 1371054"/>
              <a:gd name="connsiteX44" fmla="*/ 105466 w 808570"/>
              <a:gd name="connsiteY44" fmla="*/ 1212856 h 1371054"/>
              <a:gd name="connsiteX45" fmla="*/ 210931 w 808570"/>
              <a:gd name="connsiteY45" fmla="*/ 1195278 h 1371054"/>
              <a:gd name="connsiteX46" fmla="*/ 228509 w 808570"/>
              <a:gd name="connsiteY46" fmla="*/ 1248011 h 1371054"/>
              <a:gd name="connsiteX47" fmla="*/ 281242 w 808570"/>
              <a:gd name="connsiteY47" fmla="*/ 1230433 h 1371054"/>
              <a:gd name="connsiteX48" fmla="*/ 281242 w 808570"/>
              <a:gd name="connsiteY48" fmla="*/ 1265589 h 1371054"/>
              <a:gd name="connsiteX49" fmla="*/ 298820 w 808570"/>
              <a:gd name="connsiteY49" fmla="*/ 1248011 h 1371054"/>
              <a:gd name="connsiteX50" fmla="*/ 351552 w 808570"/>
              <a:gd name="connsiteY50" fmla="*/ 1300744 h 1371054"/>
              <a:gd name="connsiteX51" fmla="*/ 404285 w 808570"/>
              <a:gd name="connsiteY51" fmla="*/ 1283166 h 1371054"/>
              <a:gd name="connsiteX52" fmla="*/ 580061 w 808570"/>
              <a:gd name="connsiteY52" fmla="*/ 1371054 h 1371054"/>
              <a:gd name="connsiteX53" fmla="*/ 562484 w 808570"/>
              <a:gd name="connsiteY53" fmla="*/ 1248011 h 1371054"/>
              <a:gd name="connsiteX54" fmla="*/ 597639 w 808570"/>
              <a:gd name="connsiteY54" fmla="*/ 1212856 h 1371054"/>
              <a:gd name="connsiteX55" fmla="*/ 667950 w 808570"/>
              <a:gd name="connsiteY55" fmla="*/ 1212856 h 1371054"/>
              <a:gd name="connsiteX56" fmla="*/ 615217 w 808570"/>
              <a:gd name="connsiteY56" fmla="*/ 1160123 h 1371054"/>
              <a:gd name="connsiteX57" fmla="*/ 597639 w 808570"/>
              <a:gd name="connsiteY57" fmla="*/ 1177700 h 1371054"/>
              <a:gd name="connsiteX58" fmla="*/ 597639 w 808570"/>
              <a:gd name="connsiteY58" fmla="*/ 1142545 h 1371054"/>
              <a:gd name="connsiteX59" fmla="*/ 562484 w 808570"/>
              <a:gd name="connsiteY59" fmla="*/ 1124968 h 1371054"/>
              <a:gd name="connsiteX60" fmla="*/ 720682 w 808570"/>
              <a:gd name="connsiteY60" fmla="*/ 1107390 h 1371054"/>
              <a:gd name="connsiteX61" fmla="*/ 738260 w 808570"/>
              <a:gd name="connsiteY61" fmla="*/ 1142545 h 1371054"/>
              <a:gd name="connsiteX62" fmla="*/ 773415 w 808570"/>
              <a:gd name="connsiteY62" fmla="*/ 1107390 h 1371054"/>
              <a:gd name="connsiteX63" fmla="*/ 685527 w 808570"/>
              <a:gd name="connsiteY63" fmla="*/ 878881 h 1371054"/>
              <a:gd name="connsiteX64" fmla="*/ 773415 w 808570"/>
              <a:gd name="connsiteY64" fmla="*/ 1072235 h 1371054"/>
              <a:gd name="connsiteX65" fmla="*/ 773415 w 808570"/>
              <a:gd name="connsiteY65" fmla="*/ 1072235 h 1371054"/>
              <a:gd name="connsiteX66" fmla="*/ 87888 w 808570"/>
              <a:gd name="connsiteY66" fmla="*/ 1195278 h 1371054"/>
              <a:gd name="connsiteX67" fmla="*/ 87888 w 808570"/>
              <a:gd name="connsiteY67" fmla="*/ 1195278 h 137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808570" h="1371054">
                <a:moveTo>
                  <a:pt x="685527" y="878881"/>
                </a:moveTo>
                <a:lnTo>
                  <a:pt x="667950" y="826148"/>
                </a:lnTo>
                <a:lnTo>
                  <a:pt x="720682" y="703105"/>
                </a:lnTo>
                <a:lnTo>
                  <a:pt x="685527" y="457018"/>
                </a:lnTo>
                <a:lnTo>
                  <a:pt x="755838" y="351552"/>
                </a:lnTo>
                <a:lnTo>
                  <a:pt x="703105" y="246087"/>
                </a:lnTo>
                <a:lnTo>
                  <a:pt x="773415" y="175776"/>
                </a:lnTo>
                <a:lnTo>
                  <a:pt x="773415" y="105466"/>
                </a:lnTo>
                <a:lnTo>
                  <a:pt x="808570" y="52733"/>
                </a:lnTo>
                <a:lnTo>
                  <a:pt x="790993" y="0"/>
                </a:lnTo>
                <a:lnTo>
                  <a:pt x="720682" y="52733"/>
                </a:lnTo>
                <a:lnTo>
                  <a:pt x="650372" y="17578"/>
                </a:lnTo>
                <a:lnTo>
                  <a:pt x="667950" y="35155"/>
                </a:lnTo>
                <a:lnTo>
                  <a:pt x="632794" y="70310"/>
                </a:lnTo>
                <a:lnTo>
                  <a:pt x="615217" y="52733"/>
                </a:lnTo>
                <a:lnTo>
                  <a:pt x="632794" y="70310"/>
                </a:lnTo>
                <a:lnTo>
                  <a:pt x="509751" y="193354"/>
                </a:lnTo>
                <a:lnTo>
                  <a:pt x="509751" y="281242"/>
                </a:lnTo>
                <a:lnTo>
                  <a:pt x="474596" y="281242"/>
                </a:lnTo>
                <a:lnTo>
                  <a:pt x="439440" y="351552"/>
                </a:lnTo>
                <a:lnTo>
                  <a:pt x="369130" y="351552"/>
                </a:lnTo>
                <a:lnTo>
                  <a:pt x="316397" y="298820"/>
                </a:lnTo>
                <a:lnTo>
                  <a:pt x="246087" y="369130"/>
                </a:lnTo>
                <a:lnTo>
                  <a:pt x="246087" y="474596"/>
                </a:lnTo>
                <a:lnTo>
                  <a:pt x="369130" y="544906"/>
                </a:lnTo>
                <a:lnTo>
                  <a:pt x="386708" y="527329"/>
                </a:lnTo>
                <a:lnTo>
                  <a:pt x="439440" y="580061"/>
                </a:lnTo>
                <a:lnTo>
                  <a:pt x="439440" y="755838"/>
                </a:lnTo>
                <a:lnTo>
                  <a:pt x="316397" y="755838"/>
                </a:lnTo>
                <a:lnTo>
                  <a:pt x="316397" y="826148"/>
                </a:lnTo>
                <a:lnTo>
                  <a:pt x="140621" y="790993"/>
                </a:lnTo>
                <a:lnTo>
                  <a:pt x="158199" y="843726"/>
                </a:lnTo>
                <a:lnTo>
                  <a:pt x="123043" y="878881"/>
                </a:lnTo>
                <a:lnTo>
                  <a:pt x="175776" y="931614"/>
                </a:lnTo>
                <a:lnTo>
                  <a:pt x="140621" y="931614"/>
                </a:lnTo>
                <a:lnTo>
                  <a:pt x="158199" y="966769"/>
                </a:lnTo>
                <a:lnTo>
                  <a:pt x="123043" y="1001924"/>
                </a:lnTo>
                <a:lnTo>
                  <a:pt x="158199" y="1054657"/>
                </a:lnTo>
                <a:lnTo>
                  <a:pt x="52733" y="1054657"/>
                </a:lnTo>
                <a:lnTo>
                  <a:pt x="35155" y="1107390"/>
                </a:lnTo>
                <a:lnTo>
                  <a:pt x="70310" y="1124968"/>
                </a:lnTo>
                <a:lnTo>
                  <a:pt x="35155" y="1177700"/>
                </a:lnTo>
                <a:lnTo>
                  <a:pt x="0" y="1177700"/>
                </a:lnTo>
                <a:lnTo>
                  <a:pt x="70310" y="1177700"/>
                </a:lnTo>
                <a:lnTo>
                  <a:pt x="105466" y="1212856"/>
                </a:lnTo>
                <a:lnTo>
                  <a:pt x="210931" y="1195278"/>
                </a:lnTo>
                <a:lnTo>
                  <a:pt x="228509" y="1248011"/>
                </a:lnTo>
                <a:lnTo>
                  <a:pt x="281242" y="1230433"/>
                </a:lnTo>
                <a:lnTo>
                  <a:pt x="281242" y="1265589"/>
                </a:lnTo>
                <a:lnTo>
                  <a:pt x="298820" y="1248011"/>
                </a:lnTo>
                <a:lnTo>
                  <a:pt x="351552" y="1300744"/>
                </a:lnTo>
                <a:lnTo>
                  <a:pt x="404285" y="1283166"/>
                </a:lnTo>
                <a:lnTo>
                  <a:pt x="580061" y="1371054"/>
                </a:lnTo>
                <a:lnTo>
                  <a:pt x="562484" y="1248011"/>
                </a:lnTo>
                <a:lnTo>
                  <a:pt x="597639" y="1212856"/>
                </a:lnTo>
                <a:lnTo>
                  <a:pt x="667950" y="1212856"/>
                </a:lnTo>
                <a:lnTo>
                  <a:pt x="615217" y="1160123"/>
                </a:lnTo>
                <a:lnTo>
                  <a:pt x="597639" y="1177700"/>
                </a:lnTo>
                <a:lnTo>
                  <a:pt x="597639" y="1142545"/>
                </a:lnTo>
                <a:lnTo>
                  <a:pt x="562484" y="1124968"/>
                </a:lnTo>
                <a:lnTo>
                  <a:pt x="720682" y="1107390"/>
                </a:lnTo>
                <a:lnTo>
                  <a:pt x="738260" y="1142545"/>
                </a:lnTo>
                <a:lnTo>
                  <a:pt x="773415" y="1107390"/>
                </a:lnTo>
                <a:lnTo>
                  <a:pt x="685527" y="878881"/>
                </a:lnTo>
                <a:close/>
                <a:moveTo>
                  <a:pt x="773415" y="1072235"/>
                </a:moveTo>
                <a:lnTo>
                  <a:pt x="773415" y="1072235"/>
                </a:lnTo>
                <a:close/>
                <a:moveTo>
                  <a:pt x="87888" y="1195278"/>
                </a:moveTo>
                <a:lnTo>
                  <a:pt x="87888" y="1195278"/>
                </a:lnTo>
                <a:close/>
              </a:path>
            </a:pathLst>
          </a:custGeom>
          <a:solidFill>
            <a:srgbClr val="DD785E"/>
          </a:solidFill>
          <a:ln w="3175" cap="rnd">
            <a:solidFill>
              <a:srgbClr val="FFFF00"/>
            </a:solidFill>
            <a:prstDash val="solid"/>
            <a:round/>
          </a:ln>
        </p:spPr>
        <p:txBody>
          <a:bodyPr rtlCol="0" anchor="ctr"/>
          <a:lstStyle/>
          <a:p>
            <a:endParaRPr lang="en-US"/>
          </a:p>
        </p:txBody>
      </p:sp>
      <p:sp>
        <p:nvSpPr>
          <p:cNvPr id="51" name="任意多边形: 形状 50">
            <a:extLst>
              <a:ext uri="{FF2B5EF4-FFF2-40B4-BE49-F238E27FC236}">
                <a16:creationId xmlns:a16="http://schemas.microsoft.com/office/drawing/2014/main" id="{379D862D-9FC0-2D43-AA04-DA6D62052E06}"/>
              </a:ext>
            </a:extLst>
          </p:cNvPr>
          <p:cNvSpPr/>
          <p:nvPr/>
        </p:nvSpPr>
        <p:spPr>
          <a:xfrm>
            <a:off x="2688947" y="2358217"/>
            <a:ext cx="1863239" cy="1468006"/>
          </a:xfrm>
          <a:custGeom>
            <a:avLst/>
            <a:gdLst>
              <a:gd name="connsiteX0" fmla="*/ 2003848 w 2320245"/>
              <a:gd name="connsiteY0" fmla="*/ 1300744 h 1828072"/>
              <a:gd name="connsiteX1" fmla="*/ 1986271 w 2320245"/>
              <a:gd name="connsiteY1" fmla="*/ 1388632 h 1828072"/>
              <a:gd name="connsiteX2" fmla="*/ 1915960 w 2320245"/>
              <a:gd name="connsiteY2" fmla="*/ 1353477 h 1828072"/>
              <a:gd name="connsiteX3" fmla="*/ 1933538 w 2320245"/>
              <a:gd name="connsiteY3" fmla="*/ 1335899 h 1828072"/>
              <a:gd name="connsiteX4" fmla="*/ 1898383 w 2320245"/>
              <a:gd name="connsiteY4" fmla="*/ 1335899 h 1828072"/>
              <a:gd name="connsiteX5" fmla="*/ 1845650 w 2320245"/>
              <a:gd name="connsiteY5" fmla="*/ 1283166 h 1828072"/>
              <a:gd name="connsiteX6" fmla="*/ 1845650 w 2320245"/>
              <a:gd name="connsiteY6" fmla="*/ 1107390 h 1828072"/>
              <a:gd name="connsiteX7" fmla="*/ 1722607 w 2320245"/>
              <a:gd name="connsiteY7" fmla="*/ 1001924 h 1828072"/>
              <a:gd name="connsiteX8" fmla="*/ 1634719 w 2320245"/>
              <a:gd name="connsiteY8" fmla="*/ 984347 h 1828072"/>
              <a:gd name="connsiteX9" fmla="*/ 1599563 w 2320245"/>
              <a:gd name="connsiteY9" fmla="*/ 931614 h 1828072"/>
              <a:gd name="connsiteX10" fmla="*/ 1564408 w 2320245"/>
              <a:gd name="connsiteY10" fmla="*/ 931614 h 1828072"/>
              <a:gd name="connsiteX11" fmla="*/ 1564408 w 2320245"/>
              <a:gd name="connsiteY11" fmla="*/ 826148 h 1828072"/>
              <a:gd name="connsiteX12" fmla="*/ 1634719 w 2320245"/>
              <a:gd name="connsiteY12" fmla="*/ 790993 h 1828072"/>
              <a:gd name="connsiteX13" fmla="*/ 1687451 w 2320245"/>
              <a:gd name="connsiteY13" fmla="*/ 703105 h 1828072"/>
              <a:gd name="connsiteX14" fmla="*/ 1652296 w 2320245"/>
              <a:gd name="connsiteY14" fmla="*/ 632794 h 1828072"/>
              <a:gd name="connsiteX15" fmla="*/ 1564408 w 2320245"/>
              <a:gd name="connsiteY15" fmla="*/ 650372 h 1828072"/>
              <a:gd name="connsiteX16" fmla="*/ 1511675 w 2320245"/>
              <a:gd name="connsiteY16" fmla="*/ 703105 h 1828072"/>
              <a:gd name="connsiteX17" fmla="*/ 1423787 w 2320245"/>
              <a:gd name="connsiteY17" fmla="*/ 667950 h 1828072"/>
              <a:gd name="connsiteX18" fmla="*/ 1371054 w 2320245"/>
              <a:gd name="connsiteY18" fmla="*/ 685527 h 1828072"/>
              <a:gd name="connsiteX19" fmla="*/ 1371054 w 2320245"/>
              <a:gd name="connsiteY19" fmla="*/ 738260 h 1828072"/>
              <a:gd name="connsiteX20" fmla="*/ 1335899 w 2320245"/>
              <a:gd name="connsiteY20" fmla="*/ 773415 h 1828072"/>
              <a:gd name="connsiteX21" fmla="*/ 1212856 w 2320245"/>
              <a:gd name="connsiteY21" fmla="*/ 720682 h 1828072"/>
              <a:gd name="connsiteX22" fmla="*/ 1195278 w 2320245"/>
              <a:gd name="connsiteY22" fmla="*/ 650372 h 1828072"/>
              <a:gd name="connsiteX23" fmla="*/ 1160123 w 2320245"/>
              <a:gd name="connsiteY23" fmla="*/ 650372 h 1828072"/>
              <a:gd name="connsiteX24" fmla="*/ 1054657 w 2320245"/>
              <a:gd name="connsiteY24" fmla="*/ 562484 h 1828072"/>
              <a:gd name="connsiteX25" fmla="*/ 1001924 w 2320245"/>
              <a:gd name="connsiteY25" fmla="*/ 562484 h 1828072"/>
              <a:gd name="connsiteX26" fmla="*/ 1089812 w 2320245"/>
              <a:gd name="connsiteY26" fmla="*/ 492173 h 1828072"/>
              <a:gd name="connsiteX27" fmla="*/ 1124968 w 2320245"/>
              <a:gd name="connsiteY27" fmla="*/ 421863 h 1828072"/>
              <a:gd name="connsiteX28" fmla="*/ 1107390 w 2320245"/>
              <a:gd name="connsiteY28" fmla="*/ 369130 h 1828072"/>
              <a:gd name="connsiteX29" fmla="*/ 966769 w 2320245"/>
              <a:gd name="connsiteY29" fmla="*/ 369130 h 1828072"/>
              <a:gd name="connsiteX30" fmla="*/ 966769 w 2320245"/>
              <a:gd name="connsiteY30" fmla="*/ 404285 h 1828072"/>
              <a:gd name="connsiteX31" fmla="*/ 949191 w 2320245"/>
              <a:gd name="connsiteY31" fmla="*/ 386708 h 1828072"/>
              <a:gd name="connsiteX32" fmla="*/ 896459 w 2320245"/>
              <a:gd name="connsiteY32" fmla="*/ 421863 h 1828072"/>
              <a:gd name="connsiteX33" fmla="*/ 896459 w 2320245"/>
              <a:gd name="connsiteY33" fmla="*/ 386708 h 1828072"/>
              <a:gd name="connsiteX34" fmla="*/ 843726 w 2320245"/>
              <a:gd name="connsiteY34" fmla="*/ 421863 h 1828072"/>
              <a:gd name="connsiteX35" fmla="*/ 843726 w 2320245"/>
              <a:gd name="connsiteY35" fmla="*/ 369130 h 1828072"/>
              <a:gd name="connsiteX36" fmla="*/ 790993 w 2320245"/>
              <a:gd name="connsiteY36" fmla="*/ 333975 h 1828072"/>
              <a:gd name="connsiteX37" fmla="*/ 755838 w 2320245"/>
              <a:gd name="connsiteY37" fmla="*/ 263664 h 1828072"/>
              <a:gd name="connsiteX38" fmla="*/ 755838 w 2320245"/>
              <a:gd name="connsiteY38" fmla="*/ 158199 h 1828072"/>
              <a:gd name="connsiteX39" fmla="*/ 685527 w 2320245"/>
              <a:gd name="connsiteY39" fmla="*/ 0 h 1828072"/>
              <a:gd name="connsiteX40" fmla="*/ 544906 w 2320245"/>
              <a:gd name="connsiteY40" fmla="*/ 35155 h 1828072"/>
              <a:gd name="connsiteX41" fmla="*/ 509751 w 2320245"/>
              <a:gd name="connsiteY41" fmla="*/ 70310 h 1828072"/>
              <a:gd name="connsiteX42" fmla="*/ 544906 w 2320245"/>
              <a:gd name="connsiteY42" fmla="*/ 123043 h 1828072"/>
              <a:gd name="connsiteX43" fmla="*/ 527329 w 2320245"/>
              <a:gd name="connsiteY43" fmla="*/ 175776 h 1828072"/>
              <a:gd name="connsiteX44" fmla="*/ 421863 w 2320245"/>
              <a:gd name="connsiteY44" fmla="*/ 228509 h 1828072"/>
              <a:gd name="connsiteX45" fmla="*/ 369130 w 2320245"/>
              <a:gd name="connsiteY45" fmla="*/ 210931 h 1828072"/>
              <a:gd name="connsiteX46" fmla="*/ 228509 w 2320245"/>
              <a:gd name="connsiteY46" fmla="*/ 333975 h 1828072"/>
              <a:gd name="connsiteX47" fmla="*/ 193354 w 2320245"/>
              <a:gd name="connsiteY47" fmla="*/ 404285 h 1828072"/>
              <a:gd name="connsiteX48" fmla="*/ 87888 w 2320245"/>
              <a:gd name="connsiteY48" fmla="*/ 421863 h 1828072"/>
              <a:gd name="connsiteX49" fmla="*/ 52733 w 2320245"/>
              <a:gd name="connsiteY49" fmla="*/ 597639 h 1828072"/>
              <a:gd name="connsiteX50" fmla="*/ 0 w 2320245"/>
              <a:gd name="connsiteY50" fmla="*/ 667950 h 1828072"/>
              <a:gd name="connsiteX51" fmla="*/ 17578 w 2320245"/>
              <a:gd name="connsiteY51" fmla="*/ 720682 h 1828072"/>
              <a:gd name="connsiteX52" fmla="*/ 52733 w 2320245"/>
              <a:gd name="connsiteY52" fmla="*/ 685527 h 1828072"/>
              <a:gd name="connsiteX53" fmla="*/ 123043 w 2320245"/>
              <a:gd name="connsiteY53" fmla="*/ 685527 h 1828072"/>
              <a:gd name="connsiteX54" fmla="*/ 123043 w 2320245"/>
              <a:gd name="connsiteY54" fmla="*/ 738260 h 1828072"/>
              <a:gd name="connsiteX55" fmla="*/ 193354 w 2320245"/>
              <a:gd name="connsiteY55" fmla="*/ 738260 h 1828072"/>
              <a:gd name="connsiteX56" fmla="*/ 228509 w 2320245"/>
              <a:gd name="connsiteY56" fmla="*/ 773415 h 1828072"/>
              <a:gd name="connsiteX57" fmla="*/ 281242 w 2320245"/>
              <a:gd name="connsiteY57" fmla="*/ 755838 h 1828072"/>
              <a:gd name="connsiteX58" fmla="*/ 316397 w 2320245"/>
              <a:gd name="connsiteY58" fmla="*/ 826148 h 1828072"/>
              <a:gd name="connsiteX59" fmla="*/ 474596 w 2320245"/>
              <a:gd name="connsiteY59" fmla="*/ 826148 h 1828072"/>
              <a:gd name="connsiteX60" fmla="*/ 544906 w 2320245"/>
              <a:gd name="connsiteY60" fmla="*/ 878881 h 1828072"/>
              <a:gd name="connsiteX61" fmla="*/ 580061 w 2320245"/>
              <a:gd name="connsiteY61" fmla="*/ 843726 h 1828072"/>
              <a:gd name="connsiteX62" fmla="*/ 615217 w 2320245"/>
              <a:gd name="connsiteY62" fmla="*/ 861303 h 1828072"/>
              <a:gd name="connsiteX63" fmla="*/ 615217 w 2320245"/>
              <a:gd name="connsiteY63" fmla="*/ 826148 h 1828072"/>
              <a:gd name="connsiteX64" fmla="*/ 667950 w 2320245"/>
              <a:gd name="connsiteY64" fmla="*/ 773415 h 1828072"/>
              <a:gd name="connsiteX65" fmla="*/ 667950 w 2320245"/>
              <a:gd name="connsiteY65" fmla="*/ 685527 h 1828072"/>
              <a:gd name="connsiteX66" fmla="*/ 826148 w 2320245"/>
              <a:gd name="connsiteY66" fmla="*/ 755838 h 1828072"/>
              <a:gd name="connsiteX67" fmla="*/ 843726 w 2320245"/>
              <a:gd name="connsiteY67" fmla="*/ 703105 h 1828072"/>
              <a:gd name="connsiteX68" fmla="*/ 878881 w 2320245"/>
              <a:gd name="connsiteY68" fmla="*/ 738260 h 1828072"/>
              <a:gd name="connsiteX69" fmla="*/ 914036 w 2320245"/>
              <a:gd name="connsiteY69" fmla="*/ 703105 h 1828072"/>
              <a:gd name="connsiteX70" fmla="*/ 966769 w 2320245"/>
              <a:gd name="connsiteY70" fmla="*/ 720682 h 1828072"/>
              <a:gd name="connsiteX71" fmla="*/ 949191 w 2320245"/>
              <a:gd name="connsiteY71" fmla="*/ 738260 h 1828072"/>
              <a:gd name="connsiteX72" fmla="*/ 1072235 w 2320245"/>
              <a:gd name="connsiteY72" fmla="*/ 843726 h 1828072"/>
              <a:gd name="connsiteX73" fmla="*/ 1107390 w 2320245"/>
              <a:gd name="connsiteY73" fmla="*/ 861303 h 1828072"/>
              <a:gd name="connsiteX74" fmla="*/ 1107390 w 2320245"/>
              <a:gd name="connsiteY74" fmla="*/ 808570 h 1828072"/>
              <a:gd name="connsiteX75" fmla="*/ 1160123 w 2320245"/>
              <a:gd name="connsiteY75" fmla="*/ 861303 h 1828072"/>
              <a:gd name="connsiteX76" fmla="*/ 1177700 w 2320245"/>
              <a:gd name="connsiteY76" fmla="*/ 843726 h 1828072"/>
              <a:gd name="connsiteX77" fmla="*/ 1248011 w 2320245"/>
              <a:gd name="connsiteY77" fmla="*/ 931614 h 1828072"/>
              <a:gd name="connsiteX78" fmla="*/ 1388632 w 2320245"/>
              <a:gd name="connsiteY78" fmla="*/ 966769 h 1828072"/>
              <a:gd name="connsiteX79" fmla="*/ 1511675 w 2320245"/>
              <a:gd name="connsiteY79" fmla="*/ 1248011 h 1828072"/>
              <a:gd name="connsiteX80" fmla="*/ 1353477 w 2320245"/>
              <a:gd name="connsiteY80" fmla="*/ 1458942 h 1828072"/>
              <a:gd name="connsiteX81" fmla="*/ 1353477 w 2320245"/>
              <a:gd name="connsiteY81" fmla="*/ 1494098 h 1828072"/>
              <a:gd name="connsiteX82" fmla="*/ 1406209 w 2320245"/>
              <a:gd name="connsiteY82" fmla="*/ 1546830 h 1828072"/>
              <a:gd name="connsiteX83" fmla="*/ 1335899 w 2320245"/>
              <a:gd name="connsiteY83" fmla="*/ 1581986 h 1828072"/>
              <a:gd name="connsiteX84" fmla="*/ 1212856 w 2320245"/>
              <a:gd name="connsiteY84" fmla="*/ 1529253 h 1828072"/>
              <a:gd name="connsiteX85" fmla="*/ 1195278 w 2320245"/>
              <a:gd name="connsiteY85" fmla="*/ 1546830 h 1828072"/>
              <a:gd name="connsiteX86" fmla="*/ 1248011 w 2320245"/>
              <a:gd name="connsiteY86" fmla="*/ 1652296 h 1828072"/>
              <a:gd name="connsiteX87" fmla="*/ 1335899 w 2320245"/>
              <a:gd name="connsiteY87" fmla="*/ 1687451 h 1828072"/>
              <a:gd name="connsiteX88" fmla="*/ 1353477 w 2320245"/>
              <a:gd name="connsiteY88" fmla="*/ 1669874 h 1828072"/>
              <a:gd name="connsiteX89" fmla="*/ 1353477 w 2320245"/>
              <a:gd name="connsiteY89" fmla="*/ 1740184 h 1828072"/>
              <a:gd name="connsiteX90" fmla="*/ 1406209 w 2320245"/>
              <a:gd name="connsiteY90" fmla="*/ 1722607 h 1828072"/>
              <a:gd name="connsiteX91" fmla="*/ 1388632 w 2320245"/>
              <a:gd name="connsiteY91" fmla="*/ 1705029 h 1828072"/>
              <a:gd name="connsiteX92" fmla="*/ 1423787 w 2320245"/>
              <a:gd name="connsiteY92" fmla="*/ 1705029 h 1828072"/>
              <a:gd name="connsiteX93" fmla="*/ 1441365 w 2320245"/>
              <a:gd name="connsiteY93" fmla="*/ 1669874 h 1828072"/>
              <a:gd name="connsiteX94" fmla="*/ 1388632 w 2320245"/>
              <a:gd name="connsiteY94" fmla="*/ 1599563 h 1828072"/>
              <a:gd name="connsiteX95" fmla="*/ 1423787 w 2320245"/>
              <a:gd name="connsiteY95" fmla="*/ 1599563 h 1828072"/>
              <a:gd name="connsiteX96" fmla="*/ 1476520 w 2320245"/>
              <a:gd name="connsiteY96" fmla="*/ 1546830 h 1828072"/>
              <a:gd name="connsiteX97" fmla="*/ 1529253 w 2320245"/>
              <a:gd name="connsiteY97" fmla="*/ 1581986 h 1828072"/>
              <a:gd name="connsiteX98" fmla="*/ 1546830 w 2320245"/>
              <a:gd name="connsiteY98" fmla="*/ 1634719 h 1828072"/>
              <a:gd name="connsiteX99" fmla="*/ 1669874 w 2320245"/>
              <a:gd name="connsiteY99" fmla="*/ 1652296 h 1828072"/>
              <a:gd name="connsiteX100" fmla="*/ 1705029 w 2320245"/>
              <a:gd name="connsiteY100" fmla="*/ 1722607 h 1828072"/>
              <a:gd name="connsiteX101" fmla="*/ 1687451 w 2320245"/>
              <a:gd name="connsiteY101" fmla="*/ 1775340 h 1828072"/>
              <a:gd name="connsiteX102" fmla="*/ 1740184 w 2320245"/>
              <a:gd name="connsiteY102" fmla="*/ 1828072 h 1828072"/>
              <a:gd name="connsiteX103" fmla="*/ 1845650 w 2320245"/>
              <a:gd name="connsiteY103" fmla="*/ 1828072 h 1828072"/>
              <a:gd name="connsiteX104" fmla="*/ 1863228 w 2320245"/>
              <a:gd name="connsiteY104" fmla="*/ 1775340 h 1828072"/>
              <a:gd name="connsiteX105" fmla="*/ 1915960 w 2320245"/>
              <a:gd name="connsiteY105" fmla="*/ 1775340 h 1828072"/>
              <a:gd name="connsiteX106" fmla="*/ 1915960 w 2320245"/>
              <a:gd name="connsiteY106" fmla="*/ 1669874 h 1828072"/>
              <a:gd name="connsiteX107" fmla="*/ 2021426 w 2320245"/>
              <a:gd name="connsiteY107" fmla="*/ 1669874 h 1828072"/>
              <a:gd name="connsiteX108" fmla="*/ 2003848 w 2320245"/>
              <a:gd name="connsiteY108" fmla="*/ 1546830 h 1828072"/>
              <a:gd name="connsiteX109" fmla="*/ 2039004 w 2320245"/>
              <a:gd name="connsiteY109" fmla="*/ 1546830 h 1828072"/>
              <a:gd name="connsiteX110" fmla="*/ 1986271 w 2320245"/>
              <a:gd name="connsiteY110" fmla="*/ 1494098 h 1828072"/>
              <a:gd name="connsiteX111" fmla="*/ 2021426 w 2320245"/>
              <a:gd name="connsiteY111" fmla="*/ 1458942 h 1828072"/>
              <a:gd name="connsiteX112" fmla="*/ 2003848 w 2320245"/>
              <a:gd name="connsiteY112" fmla="*/ 1406210 h 1828072"/>
              <a:gd name="connsiteX113" fmla="*/ 2162047 w 2320245"/>
              <a:gd name="connsiteY113" fmla="*/ 1441365 h 1828072"/>
              <a:gd name="connsiteX114" fmla="*/ 2197202 w 2320245"/>
              <a:gd name="connsiteY114" fmla="*/ 1423787 h 1828072"/>
              <a:gd name="connsiteX115" fmla="*/ 2162047 w 2320245"/>
              <a:gd name="connsiteY115" fmla="*/ 1388632 h 1828072"/>
              <a:gd name="connsiteX116" fmla="*/ 2179625 w 2320245"/>
              <a:gd name="connsiteY116" fmla="*/ 1371054 h 1828072"/>
              <a:gd name="connsiteX117" fmla="*/ 2285090 w 2320245"/>
              <a:gd name="connsiteY117" fmla="*/ 1388632 h 1828072"/>
              <a:gd name="connsiteX118" fmla="*/ 2285090 w 2320245"/>
              <a:gd name="connsiteY118" fmla="*/ 1283166 h 1828072"/>
              <a:gd name="connsiteX119" fmla="*/ 2320246 w 2320245"/>
              <a:gd name="connsiteY119" fmla="*/ 1248011 h 1828072"/>
              <a:gd name="connsiteX120" fmla="*/ 2302668 w 2320245"/>
              <a:gd name="connsiteY120" fmla="*/ 1177700 h 1828072"/>
              <a:gd name="connsiteX121" fmla="*/ 2144470 w 2320245"/>
              <a:gd name="connsiteY121" fmla="*/ 1107390 h 1828072"/>
              <a:gd name="connsiteX122" fmla="*/ 2091737 w 2320245"/>
              <a:gd name="connsiteY122" fmla="*/ 1054657 h 1828072"/>
              <a:gd name="connsiteX123" fmla="*/ 2021426 w 2320245"/>
              <a:gd name="connsiteY123" fmla="*/ 1054657 h 1828072"/>
              <a:gd name="connsiteX124" fmla="*/ 2021426 w 2320245"/>
              <a:gd name="connsiteY124" fmla="*/ 1124968 h 1828072"/>
              <a:gd name="connsiteX125" fmla="*/ 1986271 w 2320245"/>
              <a:gd name="connsiteY125" fmla="*/ 1160123 h 1828072"/>
              <a:gd name="connsiteX126" fmla="*/ 2003848 w 2320245"/>
              <a:gd name="connsiteY126" fmla="*/ 1212856 h 1828072"/>
              <a:gd name="connsiteX127" fmla="*/ 2074159 w 2320245"/>
              <a:gd name="connsiteY127" fmla="*/ 1248011 h 1828072"/>
              <a:gd name="connsiteX128" fmla="*/ 2056581 w 2320245"/>
              <a:gd name="connsiteY128" fmla="*/ 1300744 h 1828072"/>
              <a:gd name="connsiteX129" fmla="*/ 2021426 w 2320245"/>
              <a:gd name="connsiteY129" fmla="*/ 1300744 h 1828072"/>
              <a:gd name="connsiteX130" fmla="*/ 1933538 w 2320245"/>
              <a:gd name="connsiteY130" fmla="*/ 1335899 h 1828072"/>
              <a:gd name="connsiteX131" fmla="*/ 1951116 w 2320245"/>
              <a:gd name="connsiteY131" fmla="*/ 1335899 h 1828072"/>
              <a:gd name="connsiteX132" fmla="*/ 1476520 w 2320245"/>
              <a:gd name="connsiteY132" fmla="*/ 1195278 h 1828072"/>
              <a:gd name="connsiteX133" fmla="*/ 1494098 w 2320245"/>
              <a:gd name="connsiteY133" fmla="*/ 1195278 h 1828072"/>
              <a:gd name="connsiteX134" fmla="*/ 1951116 w 2320245"/>
              <a:gd name="connsiteY134" fmla="*/ 1353477 h 1828072"/>
              <a:gd name="connsiteX135" fmla="*/ 1951116 w 2320245"/>
              <a:gd name="connsiteY135" fmla="*/ 1353477 h 1828072"/>
              <a:gd name="connsiteX136" fmla="*/ 2003848 w 2320245"/>
              <a:gd name="connsiteY136" fmla="*/ 1300744 h 1828072"/>
              <a:gd name="connsiteX137" fmla="*/ 2003848 w 2320245"/>
              <a:gd name="connsiteY137" fmla="*/ 1300744 h 182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320245" h="1828072">
                <a:moveTo>
                  <a:pt x="2003848" y="1300744"/>
                </a:moveTo>
                <a:lnTo>
                  <a:pt x="1986271" y="1388632"/>
                </a:lnTo>
                <a:lnTo>
                  <a:pt x="1915960" y="1353477"/>
                </a:lnTo>
                <a:lnTo>
                  <a:pt x="1933538" y="1335899"/>
                </a:lnTo>
                <a:lnTo>
                  <a:pt x="1898383" y="1335899"/>
                </a:lnTo>
                <a:lnTo>
                  <a:pt x="1845650" y="1283166"/>
                </a:lnTo>
                <a:lnTo>
                  <a:pt x="1845650" y="1107390"/>
                </a:lnTo>
                <a:lnTo>
                  <a:pt x="1722607" y="1001924"/>
                </a:lnTo>
                <a:lnTo>
                  <a:pt x="1634719" y="984347"/>
                </a:lnTo>
                <a:lnTo>
                  <a:pt x="1599563" y="931614"/>
                </a:lnTo>
                <a:lnTo>
                  <a:pt x="1564408" y="931614"/>
                </a:lnTo>
                <a:lnTo>
                  <a:pt x="1564408" y="826148"/>
                </a:lnTo>
                <a:lnTo>
                  <a:pt x="1634719" y="790993"/>
                </a:lnTo>
                <a:lnTo>
                  <a:pt x="1687451" y="703105"/>
                </a:lnTo>
                <a:lnTo>
                  <a:pt x="1652296" y="632794"/>
                </a:lnTo>
                <a:lnTo>
                  <a:pt x="1564408" y="650372"/>
                </a:lnTo>
                <a:lnTo>
                  <a:pt x="1511675" y="703105"/>
                </a:lnTo>
                <a:lnTo>
                  <a:pt x="1423787" y="667950"/>
                </a:lnTo>
                <a:lnTo>
                  <a:pt x="1371054" y="685527"/>
                </a:lnTo>
                <a:lnTo>
                  <a:pt x="1371054" y="738260"/>
                </a:lnTo>
                <a:lnTo>
                  <a:pt x="1335899" y="773415"/>
                </a:lnTo>
                <a:lnTo>
                  <a:pt x="1212856" y="720682"/>
                </a:lnTo>
                <a:lnTo>
                  <a:pt x="1195278" y="650372"/>
                </a:lnTo>
                <a:lnTo>
                  <a:pt x="1160123" y="650372"/>
                </a:lnTo>
                <a:lnTo>
                  <a:pt x="1054657" y="562484"/>
                </a:lnTo>
                <a:lnTo>
                  <a:pt x="1001924" y="562484"/>
                </a:lnTo>
                <a:lnTo>
                  <a:pt x="1089812" y="492173"/>
                </a:lnTo>
                <a:lnTo>
                  <a:pt x="1124968" y="421863"/>
                </a:lnTo>
                <a:lnTo>
                  <a:pt x="1107390" y="369130"/>
                </a:lnTo>
                <a:lnTo>
                  <a:pt x="966769" y="369130"/>
                </a:lnTo>
                <a:lnTo>
                  <a:pt x="966769" y="404285"/>
                </a:lnTo>
                <a:lnTo>
                  <a:pt x="949191" y="386708"/>
                </a:lnTo>
                <a:lnTo>
                  <a:pt x="896459" y="421863"/>
                </a:lnTo>
                <a:lnTo>
                  <a:pt x="896459" y="386708"/>
                </a:lnTo>
                <a:lnTo>
                  <a:pt x="843726" y="421863"/>
                </a:lnTo>
                <a:lnTo>
                  <a:pt x="843726" y="369130"/>
                </a:lnTo>
                <a:lnTo>
                  <a:pt x="790993" y="333975"/>
                </a:lnTo>
                <a:lnTo>
                  <a:pt x="755838" y="263664"/>
                </a:lnTo>
                <a:lnTo>
                  <a:pt x="755838" y="158199"/>
                </a:lnTo>
                <a:lnTo>
                  <a:pt x="685527" y="0"/>
                </a:lnTo>
                <a:lnTo>
                  <a:pt x="544906" y="35155"/>
                </a:lnTo>
                <a:lnTo>
                  <a:pt x="509751" y="70310"/>
                </a:lnTo>
                <a:lnTo>
                  <a:pt x="544906" y="123043"/>
                </a:lnTo>
                <a:lnTo>
                  <a:pt x="527329" y="175776"/>
                </a:lnTo>
                <a:lnTo>
                  <a:pt x="421863" y="228509"/>
                </a:lnTo>
                <a:lnTo>
                  <a:pt x="369130" y="210931"/>
                </a:lnTo>
                <a:lnTo>
                  <a:pt x="228509" y="333975"/>
                </a:lnTo>
                <a:lnTo>
                  <a:pt x="193354" y="404285"/>
                </a:lnTo>
                <a:lnTo>
                  <a:pt x="87888" y="421863"/>
                </a:lnTo>
                <a:lnTo>
                  <a:pt x="52733" y="597639"/>
                </a:lnTo>
                <a:lnTo>
                  <a:pt x="0" y="667950"/>
                </a:lnTo>
                <a:lnTo>
                  <a:pt x="17578" y="720682"/>
                </a:lnTo>
                <a:lnTo>
                  <a:pt x="52733" y="685527"/>
                </a:lnTo>
                <a:lnTo>
                  <a:pt x="123043" y="685527"/>
                </a:lnTo>
                <a:lnTo>
                  <a:pt x="123043" y="738260"/>
                </a:lnTo>
                <a:lnTo>
                  <a:pt x="193354" y="738260"/>
                </a:lnTo>
                <a:lnTo>
                  <a:pt x="228509" y="773415"/>
                </a:lnTo>
                <a:lnTo>
                  <a:pt x="281242" y="755838"/>
                </a:lnTo>
                <a:lnTo>
                  <a:pt x="316397" y="826148"/>
                </a:lnTo>
                <a:lnTo>
                  <a:pt x="474596" y="826148"/>
                </a:lnTo>
                <a:lnTo>
                  <a:pt x="544906" y="878881"/>
                </a:lnTo>
                <a:lnTo>
                  <a:pt x="580061" y="843726"/>
                </a:lnTo>
                <a:lnTo>
                  <a:pt x="615217" y="861303"/>
                </a:lnTo>
                <a:lnTo>
                  <a:pt x="615217" y="826148"/>
                </a:lnTo>
                <a:lnTo>
                  <a:pt x="667950" y="773415"/>
                </a:lnTo>
                <a:lnTo>
                  <a:pt x="667950" y="685527"/>
                </a:lnTo>
                <a:lnTo>
                  <a:pt x="826148" y="755838"/>
                </a:lnTo>
                <a:lnTo>
                  <a:pt x="843726" y="703105"/>
                </a:lnTo>
                <a:lnTo>
                  <a:pt x="878881" y="738260"/>
                </a:lnTo>
                <a:lnTo>
                  <a:pt x="914036" y="703105"/>
                </a:lnTo>
                <a:lnTo>
                  <a:pt x="966769" y="720682"/>
                </a:lnTo>
                <a:lnTo>
                  <a:pt x="949191" y="738260"/>
                </a:lnTo>
                <a:lnTo>
                  <a:pt x="1072235" y="843726"/>
                </a:lnTo>
                <a:lnTo>
                  <a:pt x="1107390" y="861303"/>
                </a:lnTo>
                <a:lnTo>
                  <a:pt x="1107390" y="808570"/>
                </a:lnTo>
                <a:lnTo>
                  <a:pt x="1160123" y="861303"/>
                </a:lnTo>
                <a:lnTo>
                  <a:pt x="1177700" y="843726"/>
                </a:lnTo>
                <a:lnTo>
                  <a:pt x="1248011" y="931614"/>
                </a:lnTo>
                <a:lnTo>
                  <a:pt x="1388632" y="966769"/>
                </a:lnTo>
                <a:lnTo>
                  <a:pt x="1511675" y="1248011"/>
                </a:lnTo>
                <a:lnTo>
                  <a:pt x="1353477" y="1458942"/>
                </a:lnTo>
                <a:lnTo>
                  <a:pt x="1353477" y="1494098"/>
                </a:lnTo>
                <a:lnTo>
                  <a:pt x="1406209" y="1546830"/>
                </a:lnTo>
                <a:lnTo>
                  <a:pt x="1335899" y="1581986"/>
                </a:lnTo>
                <a:lnTo>
                  <a:pt x="1212856" y="1529253"/>
                </a:lnTo>
                <a:lnTo>
                  <a:pt x="1195278" y="1546830"/>
                </a:lnTo>
                <a:lnTo>
                  <a:pt x="1248011" y="1652296"/>
                </a:lnTo>
                <a:lnTo>
                  <a:pt x="1335899" y="1687451"/>
                </a:lnTo>
                <a:lnTo>
                  <a:pt x="1353477" y="1669874"/>
                </a:lnTo>
                <a:lnTo>
                  <a:pt x="1353477" y="1740184"/>
                </a:lnTo>
                <a:lnTo>
                  <a:pt x="1406209" y="1722607"/>
                </a:lnTo>
                <a:lnTo>
                  <a:pt x="1388632" y="1705029"/>
                </a:lnTo>
                <a:lnTo>
                  <a:pt x="1423787" y="1705029"/>
                </a:lnTo>
                <a:lnTo>
                  <a:pt x="1441365" y="1669874"/>
                </a:lnTo>
                <a:lnTo>
                  <a:pt x="1388632" y="1599563"/>
                </a:lnTo>
                <a:lnTo>
                  <a:pt x="1423787" y="1599563"/>
                </a:lnTo>
                <a:lnTo>
                  <a:pt x="1476520" y="1546830"/>
                </a:lnTo>
                <a:lnTo>
                  <a:pt x="1529253" y="1581986"/>
                </a:lnTo>
                <a:lnTo>
                  <a:pt x="1546830" y="1634719"/>
                </a:lnTo>
                <a:lnTo>
                  <a:pt x="1669874" y="1652296"/>
                </a:lnTo>
                <a:lnTo>
                  <a:pt x="1705029" y="1722607"/>
                </a:lnTo>
                <a:lnTo>
                  <a:pt x="1687451" y="1775340"/>
                </a:lnTo>
                <a:lnTo>
                  <a:pt x="1740184" y="1828072"/>
                </a:lnTo>
                <a:lnTo>
                  <a:pt x="1845650" y="1828072"/>
                </a:lnTo>
                <a:lnTo>
                  <a:pt x="1863228" y="1775340"/>
                </a:lnTo>
                <a:lnTo>
                  <a:pt x="1915960" y="1775340"/>
                </a:lnTo>
                <a:lnTo>
                  <a:pt x="1915960" y="1669874"/>
                </a:lnTo>
                <a:lnTo>
                  <a:pt x="2021426" y="1669874"/>
                </a:lnTo>
                <a:lnTo>
                  <a:pt x="2003848" y="1546830"/>
                </a:lnTo>
                <a:lnTo>
                  <a:pt x="2039004" y="1546830"/>
                </a:lnTo>
                <a:lnTo>
                  <a:pt x="1986271" y="1494098"/>
                </a:lnTo>
                <a:lnTo>
                  <a:pt x="2021426" y="1458942"/>
                </a:lnTo>
                <a:lnTo>
                  <a:pt x="2003848" y="1406210"/>
                </a:lnTo>
                <a:lnTo>
                  <a:pt x="2162047" y="1441365"/>
                </a:lnTo>
                <a:lnTo>
                  <a:pt x="2197202" y="1423787"/>
                </a:lnTo>
                <a:lnTo>
                  <a:pt x="2162047" y="1388632"/>
                </a:lnTo>
                <a:lnTo>
                  <a:pt x="2179625" y="1371054"/>
                </a:lnTo>
                <a:lnTo>
                  <a:pt x="2285090" y="1388632"/>
                </a:lnTo>
                <a:lnTo>
                  <a:pt x="2285090" y="1283166"/>
                </a:lnTo>
                <a:lnTo>
                  <a:pt x="2320246" y="1248011"/>
                </a:lnTo>
                <a:lnTo>
                  <a:pt x="2302668" y="1177700"/>
                </a:lnTo>
                <a:lnTo>
                  <a:pt x="2144470" y="1107390"/>
                </a:lnTo>
                <a:lnTo>
                  <a:pt x="2091737" y="1054657"/>
                </a:lnTo>
                <a:lnTo>
                  <a:pt x="2021426" y="1054657"/>
                </a:lnTo>
                <a:lnTo>
                  <a:pt x="2021426" y="1124968"/>
                </a:lnTo>
                <a:lnTo>
                  <a:pt x="1986271" y="1160123"/>
                </a:lnTo>
                <a:lnTo>
                  <a:pt x="2003848" y="1212856"/>
                </a:lnTo>
                <a:lnTo>
                  <a:pt x="2074159" y="1248011"/>
                </a:lnTo>
                <a:lnTo>
                  <a:pt x="2056581" y="1300744"/>
                </a:lnTo>
                <a:lnTo>
                  <a:pt x="2021426" y="1300744"/>
                </a:lnTo>
                <a:close/>
                <a:moveTo>
                  <a:pt x="1933538" y="1335899"/>
                </a:moveTo>
                <a:lnTo>
                  <a:pt x="1951116" y="1335899"/>
                </a:lnTo>
                <a:close/>
                <a:moveTo>
                  <a:pt x="1476520" y="1195278"/>
                </a:moveTo>
                <a:lnTo>
                  <a:pt x="1494098" y="1195278"/>
                </a:lnTo>
                <a:close/>
                <a:moveTo>
                  <a:pt x="1951116" y="1353477"/>
                </a:moveTo>
                <a:lnTo>
                  <a:pt x="1951116" y="1353477"/>
                </a:lnTo>
                <a:close/>
                <a:moveTo>
                  <a:pt x="2003848" y="1300744"/>
                </a:moveTo>
                <a:lnTo>
                  <a:pt x="2003848" y="1300744"/>
                </a:lnTo>
                <a:close/>
              </a:path>
            </a:pathLst>
          </a:custGeom>
          <a:solidFill>
            <a:srgbClr val="FFC000"/>
          </a:solidFill>
          <a:ln w="3175" cap="rnd">
            <a:solidFill>
              <a:srgbClr val="FFFF00"/>
            </a:solidFill>
            <a:prstDash val="solid"/>
            <a:round/>
          </a:ln>
        </p:spPr>
        <p:txBody>
          <a:bodyPr rtlCol="0" anchor="ctr"/>
          <a:lstStyle/>
          <a:p>
            <a:endParaRPr lang="en-US"/>
          </a:p>
        </p:txBody>
      </p:sp>
      <p:sp>
        <p:nvSpPr>
          <p:cNvPr id="52" name="任意多边形: 形状 51">
            <a:extLst>
              <a:ext uri="{FF2B5EF4-FFF2-40B4-BE49-F238E27FC236}">
                <a16:creationId xmlns:a16="http://schemas.microsoft.com/office/drawing/2014/main" id="{5B4491C0-D0CD-9C44-BAFD-D38A2C8E0DD7}"/>
              </a:ext>
            </a:extLst>
          </p:cNvPr>
          <p:cNvSpPr/>
          <p:nvPr/>
        </p:nvSpPr>
        <p:spPr>
          <a:xfrm>
            <a:off x="2350176" y="2908719"/>
            <a:ext cx="1552698" cy="1058658"/>
          </a:xfrm>
          <a:custGeom>
            <a:avLst/>
            <a:gdLst>
              <a:gd name="connsiteX0" fmla="*/ 1898383 w 1933537"/>
              <a:gd name="connsiteY0" fmla="*/ 509751 h 1318321"/>
              <a:gd name="connsiteX1" fmla="*/ 1898383 w 1933537"/>
              <a:gd name="connsiteY1" fmla="*/ 439440 h 1318321"/>
              <a:gd name="connsiteX2" fmla="*/ 1792917 w 1933537"/>
              <a:gd name="connsiteY2" fmla="*/ 263664 h 1318321"/>
              <a:gd name="connsiteX3" fmla="*/ 1775339 w 1933537"/>
              <a:gd name="connsiteY3" fmla="*/ 281242 h 1318321"/>
              <a:gd name="connsiteX4" fmla="*/ 1740184 w 1933537"/>
              <a:gd name="connsiteY4" fmla="*/ 246087 h 1318321"/>
              <a:gd name="connsiteX5" fmla="*/ 1669874 w 1933537"/>
              <a:gd name="connsiteY5" fmla="*/ 246087 h 1318321"/>
              <a:gd name="connsiteX6" fmla="*/ 1634719 w 1933537"/>
              <a:gd name="connsiteY6" fmla="*/ 175776 h 1318321"/>
              <a:gd name="connsiteX7" fmla="*/ 1617141 w 1933537"/>
              <a:gd name="connsiteY7" fmla="*/ 193354 h 1318321"/>
              <a:gd name="connsiteX8" fmla="*/ 1529253 w 1933537"/>
              <a:gd name="connsiteY8" fmla="*/ 123043 h 1318321"/>
              <a:gd name="connsiteX9" fmla="*/ 1529253 w 1933537"/>
              <a:gd name="connsiteY9" fmla="*/ 158199 h 1318321"/>
              <a:gd name="connsiteX10" fmla="*/ 1494098 w 1933537"/>
              <a:gd name="connsiteY10" fmla="*/ 158199 h 1318321"/>
              <a:gd name="connsiteX11" fmla="*/ 1353477 w 1933537"/>
              <a:gd name="connsiteY11" fmla="*/ 17578 h 1318321"/>
              <a:gd name="connsiteX12" fmla="*/ 1318321 w 1933537"/>
              <a:gd name="connsiteY12" fmla="*/ 17578 h 1318321"/>
              <a:gd name="connsiteX13" fmla="*/ 1300744 w 1933537"/>
              <a:gd name="connsiteY13" fmla="*/ 52733 h 1318321"/>
              <a:gd name="connsiteX14" fmla="*/ 1265589 w 1933537"/>
              <a:gd name="connsiteY14" fmla="*/ 17578 h 1318321"/>
              <a:gd name="connsiteX15" fmla="*/ 1230433 w 1933537"/>
              <a:gd name="connsiteY15" fmla="*/ 70310 h 1318321"/>
              <a:gd name="connsiteX16" fmla="*/ 1142545 w 1933537"/>
              <a:gd name="connsiteY16" fmla="*/ 0 h 1318321"/>
              <a:gd name="connsiteX17" fmla="*/ 1072235 w 1933537"/>
              <a:gd name="connsiteY17" fmla="*/ 0 h 1318321"/>
              <a:gd name="connsiteX18" fmla="*/ 1089812 w 1933537"/>
              <a:gd name="connsiteY18" fmla="*/ 87888 h 1318321"/>
              <a:gd name="connsiteX19" fmla="*/ 1037079 w 1933537"/>
              <a:gd name="connsiteY19" fmla="*/ 140621 h 1318321"/>
              <a:gd name="connsiteX20" fmla="*/ 1037079 w 1933537"/>
              <a:gd name="connsiteY20" fmla="*/ 175776 h 1318321"/>
              <a:gd name="connsiteX21" fmla="*/ 1001924 w 1933537"/>
              <a:gd name="connsiteY21" fmla="*/ 158199 h 1318321"/>
              <a:gd name="connsiteX22" fmla="*/ 966769 w 1933537"/>
              <a:gd name="connsiteY22" fmla="*/ 193354 h 1318321"/>
              <a:gd name="connsiteX23" fmla="*/ 896459 w 1933537"/>
              <a:gd name="connsiteY23" fmla="*/ 140621 h 1318321"/>
              <a:gd name="connsiteX24" fmla="*/ 738260 w 1933537"/>
              <a:gd name="connsiteY24" fmla="*/ 158199 h 1318321"/>
              <a:gd name="connsiteX25" fmla="*/ 703105 w 1933537"/>
              <a:gd name="connsiteY25" fmla="*/ 70310 h 1318321"/>
              <a:gd name="connsiteX26" fmla="*/ 650372 w 1933537"/>
              <a:gd name="connsiteY26" fmla="*/ 87888 h 1318321"/>
              <a:gd name="connsiteX27" fmla="*/ 615217 w 1933537"/>
              <a:gd name="connsiteY27" fmla="*/ 52733 h 1318321"/>
              <a:gd name="connsiteX28" fmla="*/ 544906 w 1933537"/>
              <a:gd name="connsiteY28" fmla="*/ 52733 h 1318321"/>
              <a:gd name="connsiteX29" fmla="*/ 544906 w 1933537"/>
              <a:gd name="connsiteY29" fmla="*/ 17578 h 1318321"/>
              <a:gd name="connsiteX30" fmla="*/ 492173 w 1933537"/>
              <a:gd name="connsiteY30" fmla="*/ 0 h 1318321"/>
              <a:gd name="connsiteX31" fmla="*/ 281242 w 1933537"/>
              <a:gd name="connsiteY31" fmla="*/ 87888 h 1318321"/>
              <a:gd name="connsiteX32" fmla="*/ 193354 w 1933537"/>
              <a:gd name="connsiteY32" fmla="*/ 87888 h 1318321"/>
              <a:gd name="connsiteX33" fmla="*/ 105466 w 1933537"/>
              <a:gd name="connsiteY33" fmla="*/ 140621 h 1318321"/>
              <a:gd name="connsiteX34" fmla="*/ 123043 w 1933537"/>
              <a:gd name="connsiteY34" fmla="*/ 175776 h 1318321"/>
              <a:gd name="connsiteX35" fmla="*/ 175776 w 1933537"/>
              <a:gd name="connsiteY35" fmla="*/ 158199 h 1318321"/>
              <a:gd name="connsiteX36" fmla="*/ 158199 w 1933537"/>
              <a:gd name="connsiteY36" fmla="*/ 263664 h 1318321"/>
              <a:gd name="connsiteX37" fmla="*/ 281242 w 1933537"/>
              <a:gd name="connsiteY37" fmla="*/ 369130 h 1318321"/>
              <a:gd name="connsiteX38" fmla="*/ 193354 w 1933537"/>
              <a:gd name="connsiteY38" fmla="*/ 421863 h 1318321"/>
              <a:gd name="connsiteX39" fmla="*/ 193354 w 1933537"/>
              <a:gd name="connsiteY39" fmla="*/ 457018 h 1318321"/>
              <a:gd name="connsiteX40" fmla="*/ 246087 w 1933537"/>
              <a:gd name="connsiteY40" fmla="*/ 474596 h 1318321"/>
              <a:gd name="connsiteX41" fmla="*/ 246087 w 1933537"/>
              <a:gd name="connsiteY41" fmla="*/ 527329 h 1318321"/>
              <a:gd name="connsiteX42" fmla="*/ 210931 w 1933537"/>
              <a:gd name="connsiteY42" fmla="*/ 562484 h 1318321"/>
              <a:gd name="connsiteX43" fmla="*/ 105466 w 1933537"/>
              <a:gd name="connsiteY43" fmla="*/ 527329 h 1318321"/>
              <a:gd name="connsiteX44" fmla="*/ 70310 w 1933537"/>
              <a:gd name="connsiteY44" fmla="*/ 562484 h 1318321"/>
              <a:gd name="connsiteX45" fmla="*/ 0 w 1933537"/>
              <a:gd name="connsiteY45" fmla="*/ 562484 h 1318321"/>
              <a:gd name="connsiteX46" fmla="*/ 70310 w 1933537"/>
              <a:gd name="connsiteY46" fmla="*/ 597639 h 1318321"/>
              <a:gd name="connsiteX47" fmla="*/ 17578 w 1933537"/>
              <a:gd name="connsiteY47" fmla="*/ 685527 h 1318321"/>
              <a:gd name="connsiteX48" fmla="*/ 17578 w 1933537"/>
              <a:gd name="connsiteY48" fmla="*/ 720682 h 1318321"/>
              <a:gd name="connsiteX49" fmla="*/ 70310 w 1933537"/>
              <a:gd name="connsiteY49" fmla="*/ 773415 h 1318321"/>
              <a:gd name="connsiteX50" fmla="*/ 70310 w 1933537"/>
              <a:gd name="connsiteY50" fmla="*/ 878881 h 1318321"/>
              <a:gd name="connsiteX51" fmla="*/ 35155 w 1933537"/>
              <a:gd name="connsiteY51" fmla="*/ 914036 h 1318321"/>
              <a:gd name="connsiteX52" fmla="*/ 140621 w 1933537"/>
              <a:gd name="connsiteY52" fmla="*/ 1037080 h 1318321"/>
              <a:gd name="connsiteX53" fmla="*/ 210931 w 1933537"/>
              <a:gd name="connsiteY53" fmla="*/ 1072235 h 1318321"/>
              <a:gd name="connsiteX54" fmla="*/ 263664 w 1933537"/>
              <a:gd name="connsiteY54" fmla="*/ 1054657 h 1318321"/>
              <a:gd name="connsiteX55" fmla="*/ 404285 w 1933537"/>
              <a:gd name="connsiteY55" fmla="*/ 1124968 h 1318321"/>
              <a:gd name="connsiteX56" fmla="*/ 562484 w 1933537"/>
              <a:gd name="connsiteY56" fmla="*/ 1142545 h 1318321"/>
              <a:gd name="connsiteX57" fmla="*/ 597639 w 1933537"/>
              <a:gd name="connsiteY57" fmla="*/ 1177700 h 1318321"/>
              <a:gd name="connsiteX58" fmla="*/ 738260 w 1933537"/>
              <a:gd name="connsiteY58" fmla="*/ 1142545 h 1318321"/>
              <a:gd name="connsiteX59" fmla="*/ 861303 w 1933537"/>
              <a:gd name="connsiteY59" fmla="*/ 1230433 h 1318321"/>
              <a:gd name="connsiteX60" fmla="*/ 843726 w 1933537"/>
              <a:gd name="connsiteY60" fmla="*/ 1265589 h 1318321"/>
              <a:gd name="connsiteX61" fmla="*/ 878881 w 1933537"/>
              <a:gd name="connsiteY61" fmla="*/ 1300744 h 1318321"/>
              <a:gd name="connsiteX62" fmla="*/ 931614 w 1933537"/>
              <a:gd name="connsiteY62" fmla="*/ 1283166 h 1318321"/>
              <a:gd name="connsiteX63" fmla="*/ 966769 w 1933537"/>
              <a:gd name="connsiteY63" fmla="*/ 1318321 h 1318321"/>
              <a:gd name="connsiteX64" fmla="*/ 984347 w 1933537"/>
              <a:gd name="connsiteY64" fmla="*/ 1265589 h 1318321"/>
              <a:gd name="connsiteX65" fmla="*/ 1054657 w 1933537"/>
              <a:gd name="connsiteY65" fmla="*/ 1300744 h 1318321"/>
              <a:gd name="connsiteX66" fmla="*/ 1037079 w 1933537"/>
              <a:gd name="connsiteY66" fmla="*/ 1248011 h 1318321"/>
              <a:gd name="connsiteX67" fmla="*/ 1054657 w 1933537"/>
              <a:gd name="connsiteY67" fmla="*/ 1265589 h 1318321"/>
              <a:gd name="connsiteX68" fmla="*/ 1107390 w 1933537"/>
              <a:gd name="connsiteY68" fmla="*/ 1248011 h 1318321"/>
              <a:gd name="connsiteX69" fmla="*/ 1124968 w 1933537"/>
              <a:gd name="connsiteY69" fmla="*/ 1195278 h 1318321"/>
              <a:gd name="connsiteX70" fmla="*/ 1142545 w 1933537"/>
              <a:gd name="connsiteY70" fmla="*/ 1212856 h 1318321"/>
              <a:gd name="connsiteX71" fmla="*/ 1124968 w 1933537"/>
              <a:gd name="connsiteY71" fmla="*/ 1160123 h 1318321"/>
              <a:gd name="connsiteX72" fmla="*/ 1160123 w 1933537"/>
              <a:gd name="connsiteY72" fmla="*/ 1160123 h 1318321"/>
              <a:gd name="connsiteX73" fmla="*/ 1142545 w 1933537"/>
              <a:gd name="connsiteY73" fmla="*/ 1072235 h 1318321"/>
              <a:gd name="connsiteX74" fmla="*/ 1177700 w 1933537"/>
              <a:gd name="connsiteY74" fmla="*/ 1019502 h 1318321"/>
              <a:gd name="connsiteX75" fmla="*/ 1142545 w 1933537"/>
              <a:gd name="connsiteY75" fmla="*/ 949191 h 1318321"/>
              <a:gd name="connsiteX76" fmla="*/ 1195278 w 1933537"/>
              <a:gd name="connsiteY76" fmla="*/ 878881 h 1318321"/>
              <a:gd name="connsiteX77" fmla="*/ 1283166 w 1933537"/>
              <a:gd name="connsiteY77" fmla="*/ 914036 h 1318321"/>
              <a:gd name="connsiteX78" fmla="*/ 1335899 w 1933537"/>
              <a:gd name="connsiteY78" fmla="*/ 1037080 h 1318321"/>
              <a:gd name="connsiteX79" fmla="*/ 1406209 w 1933537"/>
              <a:gd name="connsiteY79" fmla="*/ 1107390 h 1318321"/>
              <a:gd name="connsiteX80" fmla="*/ 1458942 w 1933537"/>
              <a:gd name="connsiteY80" fmla="*/ 1124968 h 1318321"/>
              <a:gd name="connsiteX81" fmla="*/ 1494098 w 1933537"/>
              <a:gd name="connsiteY81" fmla="*/ 1089812 h 1318321"/>
              <a:gd name="connsiteX82" fmla="*/ 1529253 w 1933537"/>
              <a:gd name="connsiteY82" fmla="*/ 1124968 h 1318321"/>
              <a:gd name="connsiteX83" fmla="*/ 1511675 w 1933537"/>
              <a:gd name="connsiteY83" fmla="*/ 1142545 h 1318321"/>
              <a:gd name="connsiteX84" fmla="*/ 1564408 w 1933537"/>
              <a:gd name="connsiteY84" fmla="*/ 1124968 h 1318321"/>
              <a:gd name="connsiteX85" fmla="*/ 1599563 w 1933537"/>
              <a:gd name="connsiteY85" fmla="*/ 1160123 h 1318321"/>
              <a:gd name="connsiteX86" fmla="*/ 1687451 w 1933537"/>
              <a:gd name="connsiteY86" fmla="*/ 1124968 h 1318321"/>
              <a:gd name="connsiteX87" fmla="*/ 1669874 w 1933537"/>
              <a:gd name="connsiteY87" fmla="*/ 1037080 h 1318321"/>
              <a:gd name="connsiteX88" fmla="*/ 1722607 w 1933537"/>
              <a:gd name="connsiteY88" fmla="*/ 1037080 h 1318321"/>
              <a:gd name="connsiteX89" fmla="*/ 1740184 w 1933537"/>
              <a:gd name="connsiteY89" fmla="*/ 1072235 h 1318321"/>
              <a:gd name="connsiteX90" fmla="*/ 1757762 w 1933537"/>
              <a:gd name="connsiteY90" fmla="*/ 1001924 h 1318321"/>
              <a:gd name="connsiteX91" fmla="*/ 1687451 w 1933537"/>
              <a:gd name="connsiteY91" fmla="*/ 966769 h 1318321"/>
              <a:gd name="connsiteX92" fmla="*/ 1617141 w 1933537"/>
              <a:gd name="connsiteY92" fmla="*/ 878881 h 1318321"/>
              <a:gd name="connsiteX93" fmla="*/ 1652296 w 1933537"/>
              <a:gd name="connsiteY93" fmla="*/ 843726 h 1318321"/>
              <a:gd name="connsiteX94" fmla="*/ 1740184 w 1933537"/>
              <a:gd name="connsiteY94" fmla="*/ 896459 h 1318321"/>
              <a:gd name="connsiteX95" fmla="*/ 1828072 w 1933537"/>
              <a:gd name="connsiteY95" fmla="*/ 861303 h 1318321"/>
              <a:gd name="connsiteX96" fmla="*/ 1775339 w 1933537"/>
              <a:gd name="connsiteY96" fmla="*/ 808570 h 1318321"/>
              <a:gd name="connsiteX97" fmla="*/ 1775339 w 1933537"/>
              <a:gd name="connsiteY97" fmla="*/ 773415 h 1318321"/>
              <a:gd name="connsiteX98" fmla="*/ 1845650 w 1933537"/>
              <a:gd name="connsiteY98" fmla="*/ 703105 h 1318321"/>
              <a:gd name="connsiteX99" fmla="*/ 1828072 w 1933537"/>
              <a:gd name="connsiteY99" fmla="*/ 685527 h 1318321"/>
              <a:gd name="connsiteX100" fmla="*/ 1898383 w 1933537"/>
              <a:gd name="connsiteY100" fmla="*/ 650372 h 1318321"/>
              <a:gd name="connsiteX101" fmla="*/ 1880805 w 1933537"/>
              <a:gd name="connsiteY101" fmla="*/ 615217 h 1318321"/>
              <a:gd name="connsiteX102" fmla="*/ 1933538 w 1933537"/>
              <a:gd name="connsiteY102" fmla="*/ 562484 h 1318321"/>
              <a:gd name="connsiteX103" fmla="*/ 1915960 w 1933537"/>
              <a:gd name="connsiteY103" fmla="*/ 509751 h 131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933537" h="1318321">
                <a:moveTo>
                  <a:pt x="1898383" y="509751"/>
                </a:moveTo>
                <a:lnTo>
                  <a:pt x="1898383" y="439440"/>
                </a:lnTo>
                <a:lnTo>
                  <a:pt x="1792917" y="263664"/>
                </a:lnTo>
                <a:lnTo>
                  <a:pt x="1775339" y="281242"/>
                </a:lnTo>
                <a:lnTo>
                  <a:pt x="1740184" y="246087"/>
                </a:lnTo>
                <a:lnTo>
                  <a:pt x="1669874" y="246087"/>
                </a:lnTo>
                <a:lnTo>
                  <a:pt x="1634719" y="175776"/>
                </a:lnTo>
                <a:lnTo>
                  <a:pt x="1617141" y="193354"/>
                </a:lnTo>
                <a:lnTo>
                  <a:pt x="1529253" y="123043"/>
                </a:lnTo>
                <a:lnTo>
                  <a:pt x="1529253" y="158199"/>
                </a:lnTo>
                <a:lnTo>
                  <a:pt x="1494098" y="158199"/>
                </a:lnTo>
                <a:lnTo>
                  <a:pt x="1353477" y="17578"/>
                </a:lnTo>
                <a:lnTo>
                  <a:pt x="1318321" y="17578"/>
                </a:lnTo>
                <a:lnTo>
                  <a:pt x="1300744" y="52733"/>
                </a:lnTo>
                <a:lnTo>
                  <a:pt x="1265589" y="17578"/>
                </a:lnTo>
                <a:lnTo>
                  <a:pt x="1230433" y="70310"/>
                </a:lnTo>
                <a:lnTo>
                  <a:pt x="1142545" y="0"/>
                </a:lnTo>
                <a:lnTo>
                  <a:pt x="1072235" y="0"/>
                </a:lnTo>
                <a:lnTo>
                  <a:pt x="1089812" y="87888"/>
                </a:lnTo>
                <a:lnTo>
                  <a:pt x="1037079" y="140621"/>
                </a:lnTo>
                <a:lnTo>
                  <a:pt x="1037079" y="175776"/>
                </a:lnTo>
                <a:lnTo>
                  <a:pt x="1001924" y="158199"/>
                </a:lnTo>
                <a:lnTo>
                  <a:pt x="966769" y="193354"/>
                </a:lnTo>
                <a:lnTo>
                  <a:pt x="896459" y="140621"/>
                </a:lnTo>
                <a:lnTo>
                  <a:pt x="738260" y="158199"/>
                </a:lnTo>
                <a:lnTo>
                  <a:pt x="703105" y="70310"/>
                </a:lnTo>
                <a:lnTo>
                  <a:pt x="650372" y="87888"/>
                </a:lnTo>
                <a:lnTo>
                  <a:pt x="615217" y="52733"/>
                </a:lnTo>
                <a:lnTo>
                  <a:pt x="544906" y="52733"/>
                </a:lnTo>
                <a:lnTo>
                  <a:pt x="544906" y="17578"/>
                </a:lnTo>
                <a:lnTo>
                  <a:pt x="492173" y="0"/>
                </a:lnTo>
                <a:lnTo>
                  <a:pt x="281242" y="87888"/>
                </a:lnTo>
                <a:lnTo>
                  <a:pt x="193354" y="87888"/>
                </a:lnTo>
                <a:lnTo>
                  <a:pt x="105466" y="140621"/>
                </a:lnTo>
                <a:lnTo>
                  <a:pt x="123043" y="175776"/>
                </a:lnTo>
                <a:lnTo>
                  <a:pt x="175776" y="158199"/>
                </a:lnTo>
                <a:lnTo>
                  <a:pt x="158199" y="263664"/>
                </a:lnTo>
                <a:lnTo>
                  <a:pt x="281242" y="369130"/>
                </a:lnTo>
                <a:lnTo>
                  <a:pt x="193354" y="421863"/>
                </a:lnTo>
                <a:lnTo>
                  <a:pt x="193354" y="457018"/>
                </a:lnTo>
                <a:lnTo>
                  <a:pt x="246087" y="474596"/>
                </a:lnTo>
                <a:lnTo>
                  <a:pt x="246087" y="527329"/>
                </a:lnTo>
                <a:lnTo>
                  <a:pt x="210931" y="562484"/>
                </a:lnTo>
                <a:lnTo>
                  <a:pt x="105466" y="527329"/>
                </a:lnTo>
                <a:lnTo>
                  <a:pt x="70310" y="562484"/>
                </a:lnTo>
                <a:lnTo>
                  <a:pt x="0" y="562484"/>
                </a:lnTo>
                <a:lnTo>
                  <a:pt x="70310" y="597639"/>
                </a:lnTo>
                <a:lnTo>
                  <a:pt x="17578" y="685527"/>
                </a:lnTo>
                <a:lnTo>
                  <a:pt x="17578" y="720682"/>
                </a:lnTo>
                <a:lnTo>
                  <a:pt x="70310" y="773415"/>
                </a:lnTo>
                <a:lnTo>
                  <a:pt x="70310" y="878881"/>
                </a:lnTo>
                <a:lnTo>
                  <a:pt x="35155" y="914036"/>
                </a:lnTo>
                <a:lnTo>
                  <a:pt x="140621" y="1037080"/>
                </a:lnTo>
                <a:lnTo>
                  <a:pt x="210931" y="1072235"/>
                </a:lnTo>
                <a:lnTo>
                  <a:pt x="263664" y="1054657"/>
                </a:lnTo>
                <a:lnTo>
                  <a:pt x="404285" y="1124968"/>
                </a:lnTo>
                <a:lnTo>
                  <a:pt x="562484" y="1142545"/>
                </a:lnTo>
                <a:lnTo>
                  <a:pt x="597639" y="1177700"/>
                </a:lnTo>
                <a:lnTo>
                  <a:pt x="738260" y="1142545"/>
                </a:lnTo>
                <a:lnTo>
                  <a:pt x="861303" y="1230433"/>
                </a:lnTo>
                <a:lnTo>
                  <a:pt x="843726" y="1265589"/>
                </a:lnTo>
                <a:lnTo>
                  <a:pt x="878881" y="1300744"/>
                </a:lnTo>
                <a:lnTo>
                  <a:pt x="931614" y="1283166"/>
                </a:lnTo>
                <a:lnTo>
                  <a:pt x="966769" y="1318321"/>
                </a:lnTo>
                <a:lnTo>
                  <a:pt x="984347" y="1265589"/>
                </a:lnTo>
                <a:lnTo>
                  <a:pt x="1054657" y="1300744"/>
                </a:lnTo>
                <a:lnTo>
                  <a:pt x="1037079" y="1248011"/>
                </a:lnTo>
                <a:lnTo>
                  <a:pt x="1054657" y="1265589"/>
                </a:lnTo>
                <a:lnTo>
                  <a:pt x="1107390" y="1248011"/>
                </a:lnTo>
                <a:lnTo>
                  <a:pt x="1124968" y="1195278"/>
                </a:lnTo>
                <a:lnTo>
                  <a:pt x="1142545" y="1212856"/>
                </a:lnTo>
                <a:lnTo>
                  <a:pt x="1124968" y="1160123"/>
                </a:lnTo>
                <a:lnTo>
                  <a:pt x="1160123" y="1160123"/>
                </a:lnTo>
                <a:lnTo>
                  <a:pt x="1142545" y="1072235"/>
                </a:lnTo>
                <a:lnTo>
                  <a:pt x="1177700" y="1019502"/>
                </a:lnTo>
                <a:lnTo>
                  <a:pt x="1142545" y="949191"/>
                </a:lnTo>
                <a:lnTo>
                  <a:pt x="1195278" y="878881"/>
                </a:lnTo>
                <a:lnTo>
                  <a:pt x="1283166" y="914036"/>
                </a:lnTo>
                <a:lnTo>
                  <a:pt x="1335899" y="1037080"/>
                </a:lnTo>
                <a:lnTo>
                  <a:pt x="1406209" y="1107390"/>
                </a:lnTo>
                <a:lnTo>
                  <a:pt x="1458942" y="1124968"/>
                </a:lnTo>
                <a:lnTo>
                  <a:pt x="1494098" y="1089812"/>
                </a:lnTo>
                <a:lnTo>
                  <a:pt x="1529253" y="1124968"/>
                </a:lnTo>
                <a:lnTo>
                  <a:pt x="1511675" y="1142545"/>
                </a:lnTo>
                <a:lnTo>
                  <a:pt x="1564408" y="1124968"/>
                </a:lnTo>
                <a:lnTo>
                  <a:pt x="1599563" y="1160123"/>
                </a:lnTo>
                <a:lnTo>
                  <a:pt x="1687451" y="1124968"/>
                </a:lnTo>
                <a:lnTo>
                  <a:pt x="1669874" y="1037080"/>
                </a:lnTo>
                <a:lnTo>
                  <a:pt x="1722607" y="1037080"/>
                </a:lnTo>
                <a:lnTo>
                  <a:pt x="1740184" y="1072235"/>
                </a:lnTo>
                <a:lnTo>
                  <a:pt x="1757762" y="1001924"/>
                </a:lnTo>
                <a:lnTo>
                  <a:pt x="1687451" y="966769"/>
                </a:lnTo>
                <a:lnTo>
                  <a:pt x="1617141" y="878881"/>
                </a:lnTo>
                <a:lnTo>
                  <a:pt x="1652296" y="843726"/>
                </a:lnTo>
                <a:lnTo>
                  <a:pt x="1740184" y="896459"/>
                </a:lnTo>
                <a:lnTo>
                  <a:pt x="1828072" y="861303"/>
                </a:lnTo>
                <a:lnTo>
                  <a:pt x="1775339" y="808570"/>
                </a:lnTo>
                <a:lnTo>
                  <a:pt x="1775339" y="773415"/>
                </a:lnTo>
                <a:lnTo>
                  <a:pt x="1845650" y="703105"/>
                </a:lnTo>
                <a:lnTo>
                  <a:pt x="1828072" y="685527"/>
                </a:lnTo>
                <a:lnTo>
                  <a:pt x="1898383" y="650372"/>
                </a:lnTo>
                <a:lnTo>
                  <a:pt x="1880805" y="615217"/>
                </a:lnTo>
                <a:lnTo>
                  <a:pt x="1933538" y="562484"/>
                </a:lnTo>
                <a:lnTo>
                  <a:pt x="1915960" y="509751"/>
                </a:lnTo>
                <a:close/>
              </a:path>
            </a:pathLst>
          </a:custGeom>
          <a:solidFill>
            <a:srgbClr val="48A8E2"/>
          </a:solidFill>
          <a:ln w="3175" cap="rnd">
            <a:solidFill>
              <a:srgbClr val="FFFF00"/>
            </a:solidFill>
            <a:prstDash val="solid"/>
            <a:round/>
          </a:ln>
        </p:spPr>
        <p:txBody>
          <a:bodyPr rtlCol="0" anchor="ctr"/>
          <a:lstStyle/>
          <a:p>
            <a:endParaRPr lang="en-US"/>
          </a:p>
        </p:txBody>
      </p:sp>
      <p:sp>
        <p:nvSpPr>
          <p:cNvPr id="53" name="任意多边形: 形状 52">
            <a:extLst>
              <a:ext uri="{FF2B5EF4-FFF2-40B4-BE49-F238E27FC236}">
                <a16:creationId xmlns:a16="http://schemas.microsoft.com/office/drawing/2014/main" id="{F8D924DD-3CD4-FA71-8B68-B189B1890BC5}"/>
              </a:ext>
            </a:extLst>
          </p:cNvPr>
          <p:cNvSpPr/>
          <p:nvPr/>
        </p:nvSpPr>
        <p:spPr>
          <a:xfrm>
            <a:off x="4044030" y="2880489"/>
            <a:ext cx="381117" cy="592848"/>
          </a:xfrm>
          <a:custGeom>
            <a:avLst/>
            <a:gdLst>
              <a:gd name="connsiteX0" fmla="*/ 421863 w 474595"/>
              <a:gd name="connsiteY0" fmla="*/ 404285 h 738259"/>
              <a:gd name="connsiteX1" fmla="*/ 421863 w 474595"/>
              <a:gd name="connsiteY1" fmla="*/ 333975 h 738259"/>
              <a:gd name="connsiteX2" fmla="*/ 474596 w 474595"/>
              <a:gd name="connsiteY2" fmla="*/ 281242 h 738259"/>
              <a:gd name="connsiteX3" fmla="*/ 421863 w 474595"/>
              <a:gd name="connsiteY3" fmla="*/ 228509 h 738259"/>
              <a:gd name="connsiteX4" fmla="*/ 316397 w 474595"/>
              <a:gd name="connsiteY4" fmla="*/ 193354 h 738259"/>
              <a:gd name="connsiteX5" fmla="*/ 386708 w 474595"/>
              <a:gd name="connsiteY5" fmla="*/ 70310 h 738259"/>
              <a:gd name="connsiteX6" fmla="*/ 351552 w 474595"/>
              <a:gd name="connsiteY6" fmla="*/ 0 h 738259"/>
              <a:gd name="connsiteX7" fmla="*/ 281242 w 474595"/>
              <a:gd name="connsiteY7" fmla="*/ 17578 h 738259"/>
              <a:gd name="connsiteX8" fmla="*/ 281242 w 474595"/>
              <a:gd name="connsiteY8" fmla="*/ 52733 h 738259"/>
              <a:gd name="connsiteX9" fmla="*/ 263664 w 474595"/>
              <a:gd name="connsiteY9" fmla="*/ 35155 h 738259"/>
              <a:gd name="connsiteX10" fmla="*/ 228509 w 474595"/>
              <a:gd name="connsiteY10" fmla="*/ 105466 h 738259"/>
              <a:gd name="connsiteX11" fmla="*/ 228509 w 474595"/>
              <a:gd name="connsiteY11" fmla="*/ 246087 h 738259"/>
              <a:gd name="connsiteX12" fmla="*/ 193354 w 474595"/>
              <a:gd name="connsiteY12" fmla="*/ 298820 h 738259"/>
              <a:gd name="connsiteX13" fmla="*/ 0 w 474595"/>
              <a:gd name="connsiteY13" fmla="*/ 351552 h 738259"/>
              <a:gd name="connsiteX14" fmla="*/ 35155 w 474595"/>
              <a:gd name="connsiteY14" fmla="*/ 351552 h 738259"/>
              <a:gd name="connsiteX15" fmla="*/ 158199 w 474595"/>
              <a:gd name="connsiteY15" fmla="*/ 474596 h 738259"/>
              <a:gd name="connsiteX16" fmla="*/ 140621 w 474595"/>
              <a:gd name="connsiteY16" fmla="*/ 492173 h 738259"/>
              <a:gd name="connsiteX17" fmla="*/ 175776 w 474595"/>
              <a:gd name="connsiteY17" fmla="*/ 562484 h 738259"/>
              <a:gd name="connsiteX18" fmla="*/ 175776 w 474595"/>
              <a:gd name="connsiteY18" fmla="*/ 650372 h 738259"/>
              <a:gd name="connsiteX19" fmla="*/ 210931 w 474595"/>
              <a:gd name="connsiteY19" fmla="*/ 650372 h 738259"/>
              <a:gd name="connsiteX20" fmla="*/ 210931 w 474595"/>
              <a:gd name="connsiteY20" fmla="*/ 685527 h 738259"/>
              <a:gd name="connsiteX21" fmla="*/ 246087 w 474595"/>
              <a:gd name="connsiteY21" fmla="*/ 685527 h 738259"/>
              <a:gd name="connsiteX22" fmla="*/ 298820 w 474595"/>
              <a:gd name="connsiteY22" fmla="*/ 738260 h 738259"/>
              <a:gd name="connsiteX23" fmla="*/ 298820 w 474595"/>
              <a:gd name="connsiteY23" fmla="*/ 650372 h 738259"/>
              <a:gd name="connsiteX24" fmla="*/ 369130 w 474595"/>
              <a:gd name="connsiteY24" fmla="*/ 650372 h 738259"/>
              <a:gd name="connsiteX25" fmla="*/ 386708 w 474595"/>
              <a:gd name="connsiteY25" fmla="*/ 597639 h 738259"/>
              <a:gd name="connsiteX26" fmla="*/ 316397 w 474595"/>
              <a:gd name="connsiteY26" fmla="*/ 544906 h 738259"/>
              <a:gd name="connsiteX27" fmla="*/ 316397 w 474595"/>
              <a:gd name="connsiteY27" fmla="*/ 439440 h 738259"/>
              <a:gd name="connsiteX28" fmla="*/ 351552 w 474595"/>
              <a:gd name="connsiteY28" fmla="*/ 404285 h 738259"/>
              <a:gd name="connsiteX29" fmla="*/ 421863 w 474595"/>
              <a:gd name="connsiteY29" fmla="*/ 404285 h 738259"/>
              <a:gd name="connsiteX30" fmla="*/ 246087 w 474595"/>
              <a:gd name="connsiteY30" fmla="*/ 685527 h 738259"/>
              <a:gd name="connsiteX31" fmla="*/ 246087 w 474595"/>
              <a:gd name="connsiteY31" fmla="*/ 703105 h 738259"/>
              <a:gd name="connsiteX32" fmla="*/ 263664 w 474595"/>
              <a:gd name="connsiteY32" fmla="*/ 703105 h 738259"/>
              <a:gd name="connsiteX33" fmla="*/ 263664 w 474595"/>
              <a:gd name="connsiteY33" fmla="*/ 703105 h 738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74595" h="738259">
                <a:moveTo>
                  <a:pt x="421863" y="404285"/>
                </a:moveTo>
                <a:lnTo>
                  <a:pt x="421863" y="333975"/>
                </a:lnTo>
                <a:lnTo>
                  <a:pt x="474596" y="281242"/>
                </a:lnTo>
                <a:lnTo>
                  <a:pt x="421863" y="228509"/>
                </a:lnTo>
                <a:lnTo>
                  <a:pt x="316397" y="193354"/>
                </a:lnTo>
                <a:lnTo>
                  <a:pt x="386708" y="70310"/>
                </a:lnTo>
                <a:lnTo>
                  <a:pt x="351552" y="0"/>
                </a:lnTo>
                <a:lnTo>
                  <a:pt x="281242" y="17578"/>
                </a:lnTo>
                <a:lnTo>
                  <a:pt x="281242" y="52733"/>
                </a:lnTo>
                <a:lnTo>
                  <a:pt x="263664" y="35155"/>
                </a:lnTo>
                <a:lnTo>
                  <a:pt x="228509" y="105466"/>
                </a:lnTo>
                <a:lnTo>
                  <a:pt x="228509" y="246087"/>
                </a:lnTo>
                <a:lnTo>
                  <a:pt x="193354" y="298820"/>
                </a:lnTo>
                <a:lnTo>
                  <a:pt x="0" y="351552"/>
                </a:lnTo>
                <a:lnTo>
                  <a:pt x="35155" y="351552"/>
                </a:lnTo>
                <a:lnTo>
                  <a:pt x="158199" y="474596"/>
                </a:lnTo>
                <a:lnTo>
                  <a:pt x="140621" y="492173"/>
                </a:lnTo>
                <a:lnTo>
                  <a:pt x="175776" y="562484"/>
                </a:lnTo>
                <a:lnTo>
                  <a:pt x="175776" y="650372"/>
                </a:lnTo>
                <a:lnTo>
                  <a:pt x="210931" y="650372"/>
                </a:lnTo>
                <a:lnTo>
                  <a:pt x="210931" y="685527"/>
                </a:lnTo>
                <a:lnTo>
                  <a:pt x="246087" y="685527"/>
                </a:lnTo>
                <a:lnTo>
                  <a:pt x="298820" y="738260"/>
                </a:lnTo>
                <a:lnTo>
                  <a:pt x="298820" y="650372"/>
                </a:lnTo>
                <a:lnTo>
                  <a:pt x="369130" y="650372"/>
                </a:lnTo>
                <a:lnTo>
                  <a:pt x="386708" y="597639"/>
                </a:lnTo>
                <a:lnTo>
                  <a:pt x="316397" y="544906"/>
                </a:lnTo>
                <a:lnTo>
                  <a:pt x="316397" y="439440"/>
                </a:lnTo>
                <a:lnTo>
                  <a:pt x="351552" y="404285"/>
                </a:lnTo>
                <a:lnTo>
                  <a:pt x="421863" y="404285"/>
                </a:lnTo>
                <a:close/>
                <a:moveTo>
                  <a:pt x="246087" y="685527"/>
                </a:moveTo>
                <a:lnTo>
                  <a:pt x="246087" y="703105"/>
                </a:lnTo>
                <a:close/>
                <a:moveTo>
                  <a:pt x="263664" y="703105"/>
                </a:moveTo>
                <a:lnTo>
                  <a:pt x="263664" y="703105"/>
                </a:lnTo>
                <a:close/>
              </a:path>
            </a:pathLst>
          </a:custGeom>
          <a:solidFill>
            <a:srgbClr val="00B050"/>
          </a:solidFill>
          <a:ln w="3175" cap="rnd">
            <a:solidFill>
              <a:srgbClr val="FFFF00"/>
            </a:solidFill>
            <a:prstDash val="solid"/>
            <a:round/>
          </a:ln>
        </p:spPr>
        <p:txBody>
          <a:bodyPr rtlCol="0" anchor="ctr"/>
          <a:lstStyle/>
          <a:p>
            <a:endParaRPr lang="en-US"/>
          </a:p>
        </p:txBody>
      </p:sp>
      <p:sp>
        <p:nvSpPr>
          <p:cNvPr id="54" name="任意多边形: 形状 53">
            <a:extLst>
              <a:ext uri="{FF2B5EF4-FFF2-40B4-BE49-F238E27FC236}">
                <a16:creationId xmlns:a16="http://schemas.microsoft.com/office/drawing/2014/main" id="{C51286D7-06CA-905B-0960-FB9872EBCE67}"/>
              </a:ext>
            </a:extLst>
          </p:cNvPr>
          <p:cNvSpPr/>
          <p:nvPr/>
        </p:nvSpPr>
        <p:spPr>
          <a:xfrm>
            <a:off x="557515" y="1313674"/>
            <a:ext cx="2597242" cy="2286702"/>
          </a:xfrm>
          <a:custGeom>
            <a:avLst/>
            <a:gdLst>
              <a:gd name="connsiteX0" fmla="*/ 3234282 w 3234281"/>
              <a:gd name="connsiteY0" fmla="*/ 1318321 h 2847574"/>
              <a:gd name="connsiteX1" fmla="*/ 3163971 w 3234281"/>
              <a:gd name="connsiteY1" fmla="*/ 1230433 h 2847574"/>
              <a:gd name="connsiteX2" fmla="*/ 3111238 w 3234281"/>
              <a:gd name="connsiteY2" fmla="*/ 1072235 h 2847574"/>
              <a:gd name="connsiteX3" fmla="*/ 3076083 w 3234281"/>
              <a:gd name="connsiteY3" fmla="*/ 1072235 h 2847574"/>
              <a:gd name="connsiteX4" fmla="*/ 3093661 w 3234281"/>
              <a:gd name="connsiteY4" fmla="*/ 1019502 h 2847574"/>
              <a:gd name="connsiteX5" fmla="*/ 3023350 w 3234281"/>
              <a:gd name="connsiteY5" fmla="*/ 1019502 h 2847574"/>
              <a:gd name="connsiteX6" fmla="*/ 2812419 w 3234281"/>
              <a:gd name="connsiteY6" fmla="*/ 878881 h 2847574"/>
              <a:gd name="connsiteX7" fmla="*/ 2636643 w 3234281"/>
              <a:gd name="connsiteY7" fmla="*/ 878881 h 2847574"/>
              <a:gd name="connsiteX8" fmla="*/ 2531177 w 3234281"/>
              <a:gd name="connsiteY8" fmla="*/ 843726 h 2847574"/>
              <a:gd name="connsiteX9" fmla="*/ 2513599 w 3234281"/>
              <a:gd name="connsiteY9" fmla="*/ 861303 h 2847574"/>
              <a:gd name="connsiteX10" fmla="*/ 2478444 w 3234281"/>
              <a:gd name="connsiteY10" fmla="*/ 826148 h 2847574"/>
              <a:gd name="connsiteX11" fmla="*/ 2460867 w 3234281"/>
              <a:gd name="connsiteY11" fmla="*/ 843726 h 2847574"/>
              <a:gd name="connsiteX12" fmla="*/ 2425711 w 3234281"/>
              <a:gd name="connsiteY12" fmla="*/ 755838 h 2847574"/>
              <a:gd name="connsiteX13" fmla="*/ 2478444 w 3234281"/>
              <a:gd name="connsiteY13" fmla="*/ 667950 h 2847574"/>
              <a:gd name="connsiteX14" fmla="*/ 2443289 w 3234281"/>
              <a:gd name="connsiteY14" fmla="*/ 615217 h 2847574"/>
              <a:gd name="connsiteX15" fmla="*/ 2478444 w 3234281"/>
              <a:gd name="connsiteY15" fmla="*/ 544906 h 2847574"/>
              <a:gd name="connsiteX16" fmla="*/ 2460867 w 3234281"/>
              <a:gd name="connsiteY16" fmla="*/ 474596 h 2847574"/>
              <a:gd name="connsiteX17" fmla="*/ 2425711 w 3234281"/>
              <a:gd name="connsiteY17" fmla="*/ 474596 h 2847574"/>
              <a:gd name="connsiteX18" fmla="*/ 2355401 w 3234281"/>
              <a:gd name="connsiteY18" fmla="*/ 316397 h 2847574"/>
              <a:gd name="connsiteX19" fmla="*/ 2249935 w 3234281"/>
              <a:gd name="connsiteY19" fmla="*/ 246087 h 2847574"/>
              <a:gd name="connsiteX20" fmla="*/ 2197202 w 3234281"/>
              <a:gd name="connsiteY20" fmla="*/ 263664 h 2847574"/>
              <a:gd name="connsiteX21" fmla="*/ 2126892 w 3234281"/>
              <a:gd name="connsiteY21" fmla="*/ 228509 h 2847574"/>
              <a:gd name="connsiteX22" fmla="*/ 2126892 w 3234281"/>
              <a:gd name="connsiteY22" fmla="*/ 193354 h 2847574"/>
              <a:gd name="connsiteX23" fmla="*/ 2039004 w 3234281"/>
              <a:gd name="connsiteY23" fmla="*/ 123043 h 2847574"/>
              <a:gd name="connsiteX24" fmla="*/ 2056581 w 3234281"/>
              <a:gd name="connsiteY24" fmla="*/ 105466 h 2847574"/>
              <a:gd name="connsiteX25" fmla="*/ 2003848 w 3234281"/>
              <a:gd name="connsiteY25" fmla="*/ 87888 h 2847574"/>
              <a:gd name="connsiteX26" fmla="*/ 2003848 w 3234281"/>
              <a:gd name="connsiteY26" fmla="*/ 0 h 2847574"/>
              <a:gd name="connsiteX27" fmla="*/ 1968693 w 3234281"/>
              <a:gd name="connsiteY27" fmla="*/ 35155 h 2847574"/>
              <a:gd name="connsiteX28" fmla="*/ 1880805 w 3234281"/>
              <a:gd name="connsiteY28" fmla="*/ 17578 h 2847574"/>
              <a:gd name="connsiteX29" fmla="*/ 1880805 w 3234281"/>
              <a:gd name="connsiteY29" fmla="*/ 87888 h 2847574"/>
              <a:gd name="connsiteX30" fmla="*/ 1792917 w 3234281"/>
              <a:gd name="connsiteY30" fmla="*/ 175776 h 2847574"/>
              <a:gd name="connsiteX31" fmla="*/ 1757762 w 3234281"/>
              <a:gd name="connsiteY31" fmla="*/ 158199 h 2847574"/>
              <a:gd name="connsiteX32" fmla="*/ 1687451 w 3234281"/>
              <a:gd name="connsiteY32" fmla="*/ 228509 h 2847574"/>
              <a:gd name="connsiteX33" fmla="*/ 1722607 w 3234281"/>
              <a:gd name="connsiteY33" fmla="*/ 386708 h 2847574"/>
              <a:gd name="connsiteX34" fmla="*/ 1687451 w 3234281"/>
              <a:gd name="connsiteY34" fmla="*/ 457018 h 2847574"/>
              <a:gd name="connsiteX35" fmla="*/ 1617141 w 3234281"/>
              <a:gd name="connsiteY35" fmla="*/ 492173 h 2847574"/>
              <a:gd name="connsiteX36" fmla="*/ 1458942 w 3234281"/>
              <a:gd name="connsiteY36" fmla="*/ 474596 h 2847574"/>
              <a:gd name="connsiteX37" fmla="*/ 1335899 w 3234281"/>
              <a:gd name="connsiteY37" fmla="*/ 421863 h 2847574"/>
              <a:gd name="connsiteX38" fmla="*/ 1230433 w 3234281"/>
              <a:gd name="connsiteY38" fmla="*/ 738260 h 2847574"/>
              <a:gd name="connsiteX39" fmla="*/ 1230433 w 3234281"/>
              <a:gd name="connsiteY39" fmla="*/ 773415 h 2847574"/>
              <a:gd name="connsiteX40" fmla="*/ 1283166 w 3234281"/>
              <a:gd name="connsiteY40" fmla="*/ 808570 h 2847574"/>
              <a:gd name="connsiteX41" fmla="*/ 1265589 w 3234281"/>
              <a:gd name="connsiteY41" fmla="*/ 843726 h 2847574"/>
              <a:gd name="connsiteX42" fmla="*/ 1177700 w 3234281"/>
              <a:gd name="connsiteY42" fmla="*/ 826148 h 2847574"/>
              <a:gd name="connsiteX43" fmla="*/ 1160123 w 3234281"/>
              <a:gd name="connsiteY43" fmla="*/ 790993 h 2847574"/>
              <a:gd name="connsiteX44" fmla="*/ 1124968 w 3234281"/>
              <a:gd name="connsiteY44" fmla="*/ 826148 h 2847574"/>
              <a:gd name="connsiteX45" fmla="*/ 1001924 w 3234281"/>
              <a:gd name="connsiteY45" fmla="*/ 861303 h 2847574"/>
              <a:gd name="connsiteX46" fmla="*/ 984347 w 3234281"/>
              <a:gd name="connsiteY46" fmla="*/ 843726 h 2847574"/>
              <a:gd name="connsiteX47" fmla="*/ 896459 w 3234281"/>
              <a:gd name="connsiteY47" fmla="*/ 896459 h 2847574"/>
              <a:gd name="connsiteX48" fmla="*/ 966769 w 3234281"/>
              <a:gd name="connsiteY48" fmla="*/ 949191 h 2847574"/>
              <a:gd name="connsiteX49" fmla="*/ 966769 w 3234281"/>
              <a:gd name="connsiteY49" fmla="*/ 1054657 h 2847574"/>
              <a:gd name="connsiteX50" fmla="*/ 1019502 w 3234281"/>
              <a:gd name="connsiteY50" fmla="*/ 1177700 h 2847574"/>
              <a:gd name="connsiteX51" fmla="*/ 1019502 w 3234281"/>
              <a:gd name="connsiteY51" fmla="*/ 1230433 h 2847574"/>
              <a:gd name="connsiteX52" fmla="*/ 966769 w 3234281"/>
              <a:gd name="connsiteY52" fmla="*/ 1265589 h 2847574"/>
              <a:gd name="connsiteX53" fmla="*/ 984347 w 3234281"/>
              <a:gd name="connsiteY53" fmla="*/ 1283166 h 2847574"/>
              <a:gd name="connsiteX54" fmla="*/ 931614 w 3234281"/>
              <a:gd name="connsiteY54" fmla="*/ 1335899 h 2847574"/>
              <a:gd name="connsiteX55" fmla="*/ 949191 w 3234281"/>
              <a:gd name="connsiteY55" fmla="*/ 1423787 h 2847574"/>
              <a:gd name="connsiteX56" fmla="*/ 861303 w 3234281"/>
              <a:gd name="connsiteY56" fmla="*/ 1494098 h 2847574"/>
              <a:gd name="connsiteX57" fmla="*/ 650372 w 3234281"/>
              <a:gd name="connsiteY57" fmla="*/ 1581986 h 2847574"/>
              <a:gd name="connsiteX58" fmla="*/ 632794 w 3234281"/>
              <a:gd name="connsiteY58" fmla="*/ 1617141 h 2847574"/>
              <a:gd name="connsiteX59" fmla="*/ 597639 w 3234281"/>
              <a:gd name="connsiteY59" fmla="*/ 1617141 h 2847574"/>
              <a:gd name="connsiteX60" fmla="*/ 597639 w 3234281"/>
              <a:gd name="connsiteY60" fmla="*/ 1652296 h 2847574"/>
              <a:gd name="connsiteX61" fmla="*/ 474596 w 3234281"/>
              <a:gd name="connsiteY61" fmla="*/ 1652296 h 2847574"/>
              <a:gd name="connsiteX62" fmla="*/ 386708 w 3234281"/>
              <a:gd name="connsiteY62" fmla="*/ 1775340 h 2847574"/>
              <a:gd name="connsiteX63" fmla="*/ 333975 w 3234281"/>
              <a:gd name="connsiteY63" fmla="*/ 1757762 h 2847574"/>
              <a:gd name="connsiteX64" fmla="*/ 298820 w 3234281"/>
              <a:gd name="connsiteY64" fmla="*/ 1792917 h 2847574"/>
              <a:gd name="connsiteX65" fmla="*/ 298820 w 3234281"/>
              <a:gd name="connsiteY65" fmla="*/ 1722607 h 2847574"/>
              <a:gd name="connsiteX66" fmla="*/ 228509 w 3234281"/>
              <a:gd name="connsiteY66" fmla="*/ 1757762 h 2847574"/>
              <a:gd name="connsiteX67" fmla="*/ 175776 w 3234281"/>
              <a:gd name="connsiteY67" fmla="*/ 1740184 h 2847574"/>
              <a:gd name="connsiteX68" fmla="*/ 193354 w 3234281"/>
              <a:gd name="connsiteY68" fmla="*/ 1775340 h 2847574"/>
              <a:gd name="connsiteX69" fmla="*/ 158199 w 3234281"/>
              <a:gd name="connsiteY69" fmla="*/ 1775340 h 2847574"/>
              <a:gd name="connsiteX70" fmla="*/ 105466 w 3234281"/>
              <a:gd name="connsiteY70" fmla="*/ 1828072 h 2847574"/>
              <a:gd name="connsiteX71" fmla="*/ 87888 w 3234281"/>
              <a:gd name="connsiteY71" fmla="*/ 1810495 h 2847574"/>
              <a:gd name="connsiteX72" fmla="*/ 35155 w 3234281"/>
              <a:gd name="connsiteY72" fmla="*/ 1863228 h 2847574"/>
              <a:gd name="connsiteX73" fmla="*/ 52733 w 3234281"/>
              <a:gd name="connsiteY73" fmla="*/ 1915960 h 2847574"/>
              <a:gd name="connsiteX74" fmla="*/ 0 w 3234281"/>
              <a:gd name="connsiteY74" fmla="*/ 1933538 h 2847574"/>
              <a:gd name="connsiteX75" fmla="*/ 17578 w 3234281"/>
              <a:gd name="connsiteY75" fmla="*/ 2021426 h 2847574"/>
              <a:gd name="connsiteX76" fmla="*/ 35155 w 3234281"/>
              <a:gd name="connsiteY76" fmla="*/ 2003849 h 2847574"/>
              <a:gd name="connsiteX77" fmla="*/ 17578 w 3234281"/>
              <a:gd name="connsiteY77" fmla="*/ 2056581 h 2847574"/>
              <a:gd name="connsiteX78" fmla="*/ 70310 w 3234281"/>
              <a:gd name="connsiteY78" fmla="*/ 2109314 h 2847574"/>
              <a:gd name="connsiteX79" fmla="*/ 87888 w 3234281"/>
              <a:gd name="connsiteY79" fmla="*/ 2074159 h 2847574"/>
              <a:gd name="connsiteX80" fmla="*/ 175776 w 3234281"/>
              <a:gd name="connsiteY80" fmla="*/ 2109314 h 2847574"/>
              <a:gd name="connsiteX81" fmla="*/ 210931 w 3234281"/>
              <a:gd name="connsiteY81" fmla="*/ 2249935 h 2847574"/>
              <a:gd name="connsiteX82" fmla="*/ 193354 w 3234281"/>
              <a:gd name="connsiteY82" fmla="*/ 2267513 h 2847574"/>
              <a:gd name="connsiteX83" fmla="*/ 228509 w 3234281"/>
              <a:gd name="connsiteY83" fmla="*/ 2302668 h 2847574"/>
              <a:gd name="connsiteX84" fmla="*/ 193354 w 3234281"/>
              <a:gd name="connsiteY84" fmla="*/ 2337823 h 2847574"/>
              <a:gd name="connsiteX85" fmla="*/ 123043 w 3234281"/>
              <a:gd name="connsiteY85" fmla="*/ 2337823 h 2847574"/>
              <a:gd name="connsiteX86" fmla="*/ 316397 w 3234281"/>
              <a:gd name="connsiteY86" fmla="*/ 2425711 h 2847574"/>
              <a:gd name="connsiteX87" fmla="*/ 351552 w 3234281"/>
              <a:gd name="connsiteY87" fmla="*/ 2460867 h 2847574"/>
              <a:gd name="connsiteX88" fmla="*/ 333975 w 3234281"/>
              <a:gd name="connsiteY88" fmla="*/ 2548755 h 2847574"/>
              <a:gd name="connsiteX89" fmla="*/ 386708 w 3234281"/>
              <a:gd name="connsiteY89" fmla="*/ 2583910 h 2847574"/>
              <a:gd name="connsiteX90" fmla="*/ 404285 w 3234281"/>
              <a:gd name="connsiteY90" fmla="*/ 2566332 h 2847574"/>
              <a:gd name="connsiteX91" fmla="*/ 544906 w 3234281"/>
              <a:gd name="connsiteY91" fmla="*/ 2654220 h 2847574"/>
              <a:gd name="connsiteX92" fmla="*/ 632794 w 3234281"/>
              <a:gd name="connsiteY92" fmla="*/ 2636643 h 2847574"/>
              <a:gd name="connsiteX93" fmla="*/ 632794 w 3234281"/>
              <a:gd name="connsiteY93" fmla="*/ 2706953 h 2847574"/>
              <a:gd name="connsiteX94" fmla="*/ 667950 w 3234281"/>
              <a:gd name="connsiteY94" fmla="*/ 2742109 h 2847574"/>
              <a:gd name="connsiteX95" fmla="*/ 650372 w 3234281"/>
              <a:gd name="connsiteY95" fmla="*/ 2777264 h 2847574"/>
              <a:gd name="connsiteX96" fmla="*/ 755838 w 3234281"/>
              <a:gd name="connsiteY96" fmla="*/ 2847574 h 2847574"/>
              <a:gd name="connsiteX97" fmla="*/ 896459 w 3234281"/>
              <a:gd name="connsiteY97" fmla="*/ 2812419 h 2847574"/>
              <a:gd name="connsiteX98" fmla="*/ 914036 w 3234281"/>
              <a:gd name="connsiteY98" fmla="*/ 2724531 h 2847574"/>
              <a:gd name="connsiteX99" fmla="*/ 966769 w 3234281"/>
              <a:gd name="connsiteY99" fmla="*/ 2689376 h 2847574"/>
              <a:gd name="connsiteX100" fmla="*/ 966769 w 3234281"/>
              <a:gd name="connsiteY100" fmla="*/ 2654220 h 2847574"/>
              <a:gd name="connsiteX101" fmla="*/ 1177700 w 3234281"/>
              <a:gd name="connsiteY101" fmla="*/ 2689376 h 2847574"/>
              <a:gd name="connsiteX102" fmla="*/ 1265589 w 3234281"/>
              <a:gd name="connsiteY102" fmla="*/ 2601488 h 2847574"/>
              <a:gd name="connsiteX103" fmla="*/ 1300744 w 3234281"/>
              <a:gd name="connsiteY103" fmla="*/ 2601488 h 2847574"/>
              <a:gd name="connsiteX104" fmla="*/ 1353477 w 3234281"/>
              <a:gd name="connsiteY104" fmla="*/ 2654220 h 2847574"/>
              <a:gd name="connsiteX105" fmla="*/ 1441365 w 3234281"/>
              <a:gd name="connsiteY105" fmla="*/ 2671798 h 2847574"/>
              <a:gd name="connsiteX106" fmla="*/ 1652296 w 3234281"/>
              <a:gd name="connsiteY106" fmla="*/ 2583910 h 2847574"/>
              <a:gd name="connsiteX107" fmla="*/ 1687451 w 3234281"/>
              <a:gd name="connsiteY107" fmla="*/ 2619065 h 2847574"/>
              <a:gd name="connsiteX108" fmla="*/ 1740184 w 3234281"/>
              <a:gd name="connsiteY108" fmla="*/ 2601488 h 2847574"/>
              <a:gd name="connsiteX109" fmla="*/ 1828072 w 3234281"/>
              <a:gd name="connsiteY109" fmla="*/ 2513600 h 2847574"/>
              <a:gd name="connsiteX110" fmla="*/ 1898383 w 3234281"/>
              <a:gd name="connsiteY110" fmla="*/ 2513600 h 2847574"/>
              <a:gd name="connsiteX111" fmla="*/ 1951116 w 3234281"/>
              <a:gd name="connsiteY111" fmla="*/ 2478444 h 2847574"/>
              <a:gd name="connsiteX112" fmla="*/ 2126892 w 3234281"/>
              <a:gd name="connsiteY112" fmla="*/ 2478444 h 2847574"/>
              <a:gd name="connsiteX113" fmla="*/ 2302668 w 3234281"/>
              <a:gd name="connsiteY113" fmla="*/ 2548755 h 2847574"/>
              <a:gd name="connsiteX114" fmla="*/ 2337823 w 3234281"/>
              <a:gd name="connsiteY114" fmla="*/ 2513600 h 2847574"/>
              <a:gd name="connsiteX115" fmla="*/ 2443289 w 3234281"/>
              <a:gd name="connsiteY115" fmla="*/ 2548755 h 2847574"/>
              <a:gd name="connsiteX116" fmla="*/ 2478444 w 3234281"/>
              <a:gd name="connsiteY116" fmla="*/ 2478444 h 2847574"/>
              <a:gd name="connsiteX117" fmla="*/ 2425711 w 3234281"/>
              <a:gd name="connsiteY117" fmla="*/ 2425711 h 2847574"/>
              <a:gd name="connsiteX118" fmla="*/ 2513599 w 3234281"/>
              <a:gd name="connsiteY118" fmla="*/ 2355401 h 2847574"/>
              <a:gd name="connsiteX119" fmla="*/ 2408134 w 3234281"/>
              <a:gd name="connsiteY119" fmla="*/ 2249935 h 2847574"/>
              <a:gd name="connsiteX120" fmla="*/ 2408134 w 3234281"/>
              <a:gd name="connsiteY120" fmla="*/ 2144470 h 2847574"/>
              <a:gd name="connsiteX121" fmla="*/ 2355401 w 3234281"/>
              <a:gd name="connsiteY121" fmla="*/ 2162047 h 2847574"/>
              <a:gd name="connsiteX122" fmla="*/ 2337823 w 3234281"/>
              <a:gd name="connsiteY122" fmla="*/ 2109314 h 2847574"/>
              <a:gd name="connsiteX123" fmla="*/ 2654220 w 3234281"/>
              <a:gd name="connsiteY123" fmla="*/ 2021426 h 2847574"/>
              <a:gd name="connsiteX124" fmla="*/ 2742109 w 3234281"/>
              <a:gd name="connsiteY124" fmla="*/ 1722607 h 2847574"/>
              <a:gd name="connsiteX125" fmla="*/ 2847574 w 3234281"/>
              <a:gd name="connsiteY125" fmla="*/ 1705029 h 2847574"/>
              <a:gd name="connsiteX126" fmla="*/ 2917885 w 3234281"/>
              <a:gd name="connsiteY126" fmla="*/ 1599563 h 2847574"/>
              <a:gd name="connsiteX127" fmla="*/ 3023350 w 3234281"/>
              <a:gd name="connsiteY127" fmla="*/ 1511675 h 2847574"/>
              <a:gd name="connsiteX128" fmla="*/ 3058506 w 3234281"/>
              <a:gd name="connsiteY128" fmla="*/ 1511675 h 2847574"/>
              <a:gd name="connsiteX129" fmla="*/ 3076083 w 3234281"/>
              <a:gd name="connsiteY129" fmla="*/ 1546830 h 2847574"/>
              <a:gd name="connsiteX130" fmla="*/ 3111238 w 3234281"/>
              <a:gd name="connsiteY130" fmla="*/ 1494098 h 2847574"/>
              <a:gd name="connsiteX131" fmla="*/ 3146394 w 3234281"/>
              <a:gd name="connsiteY131" fmla="*/ 1494098 h 2847574"/>
              <a:gd name="connsiteX132" fmla="*/ 3199127 w 3234281"/>
              <a:gd name="connsiteY132" fmla="*/ 1423787 h 2847574"/>
              <a:gd name="connsiteX133" fmla="*/ 3163971 w 3234281"/>
              <a:gd name="connsiteY133" fmla="*/ 1371054 h 2847574"/>
              <a:gd name="connsiteX134" fmla="*/ 3199127 w 3234281"/>
              <a:gd name="connsiteY134" fmla="*/ 1335899 h 284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234281" h="2847574">
                <a:moveTo>
                  <a:pt x="3234282" y="1318321"/>
                </a:moveTo>
                <a:lnTo>
                  <a:pt x="3163971" y="1230433"/>
                </a:lnTo>
                <a:lnTo>
                  <a:pt x="3111238" y="1072235"/>
                </a:lnTo>
                <a:lnTo>
                  <a:pt x="3076083" y="1072235"/>
                </a:lnTo>
                <a:lnTo>
                  <a:pt x="3093661" y="1019502"/>
                </a:lnTo>
                <a:lnTo>
                  <a:pt x="3023350" y="1019502"/>
                </a:lnTo>
                <a:lnTo>
                  <a:pt x="2812419" y="878881"/>
                </a:lnTo>
                <a:lnTo>
                  <a:pt x="2636643" y="878881"/>
                </a:lnTo>
                <a:lnTo>
                  <a:pt x="2531177" y="843726"/>
                </a:lnTo>
                <a:lnTo>
                  <a:pt x="2513599" y="861303"/>
                </a:lnTo>
                <a:lnTo>
                  <a:pt x="2478444" y="826148"/>
                </a:lnTo>
                <a:lnTo>
                  <a:pt x="2460867" y="843726"/>
                </a:lnTo>
                <a:lnTo>
                  <a:pt x="2425711" y="755838"/>
                </a:lnTo>
                <a:lnTo>
                  <a:pt x="2478444" y="667950"/>
                </a:lnTo>
                <a:lnTo>
                  <a:pt x="2443289" y="615217"/>
                </a:lnTo>
                <a:lnTo>
                  <a:pt x="2478444" y="544906"/>
                </a:lnTo>
                <a:lnTo>
                  <a:pt x="2460867" y="474596"/>
                </a:lnTo>
                <a:lnTo>
                  <a:pt x="2425711" y="474596"/>
                </a:lnTo>
                <a:lnTo>
                  <a:pt x="2355401" y="316397"/>
                </a:lnTo>
                <a:lnTo>
                  <a:pt x="2249935" y="246087"/>
                </a:lnTo>
                <a:lnTo>
                  <a:pt x="2197202" y="263664"/>
                </a:lnTo>
                <a:lnTo>
                  <a:pt x="2126892" y="228509"/>
                </a:lnTo>
                <a:lnTo>
                  <a:pt x="2126892" y="193354"/>
                </a:lnTo>
                <a:lnTo>
                  <a:pt x="2039004" y="123043"/>
                </a:lnTo>
                <a:lnTo>
                  <a:pt x="2056581" y="105466"/>
                </a:lnTo>
                <a:lnTo>
                  <a:pt x="2003848" y="87888"/>
                </a:lnTo>
                <a:lnTo>
                  <a:pt x="2003848" y="0"/>
                </a:lnTo>
                <a:lnTo>
                  <a:pt x="1968693" y="35155"/>
                </a:lnTo>
                <a:lnTo>
                  <a:pt x="1880805" y="17578"/>
                </a:lnTo>
                <a:lnTo>
                  <a:pt x="1880805" y="87888"/>
                </a:lnTo>
                <a:lnTo>
                  <a:pt x="1792917" y="175776"/>
                </a:lnTo>
                <a:lnTo>
                  <a:pt x="1757762" y="158199"/>
                </a:lnTo>
                <a:lnTo>
                  <a:pt x="1687451" y="228509"/>
                </a:lnTo>
                <a:lnTo>
                  <a:pt x="1722607" y="386708"/>
                </a:lnTo>
                <a:lnTo>
                  <a:pt x="1687451" y="457018"/>
                </a:lnTo>
                <a:lnTo>
                  <a:pt x="1617141" y="492173"/>
                </a:lnTo>
                <a:lnTo>
                  <a:pt x="1458942" y="474596"/>
                </a:lnTo>
                <a:lnTo>
                  <a:pt x="1335899" y="421863"/>
                </a:lnTo>
                <a:lnTo>
                  <a:pt x="1230433" y="738260"/>
                </a:lnTo>
                <a:lnTo>
                  <a:pt x="1230433" y="773415"/>
                </a:lnTo>
                <a:lnTo>
                  <a:pt x="1283166" y="808570"/>
                </a:lnTo>
                <a:lnTo>
                  <a:pt x="1265589" y="843726"/>
                </a:lnTo>
                <a:lnTo>
                  <a:pt x="1177700" y="826148"/>
                </a:lnTo>
                <a:lnTo>
                  <a:pt x="1160123" y="790993"/>
                </a:lnTo>
                <a:lnTo>
                  <a:pt x="1124968" y="826148"/>
                </a:lnTo>
                <a:lnTo>
                  <a:pt x="1001924" y="861303"/>
                </a:lnTo>
                <a:lnTo>
                  <a:pt x="984347" y="843726"/>
                </a:lnTo>
                <a:lnTo>
                  <a:pt x="896459" y="896459"/>
                </a:lnTo>
                <a:lnTo>
                  <a:pt x="966769" y="949191"/>
                </a:lnTo>
                <a:lnTo>
                  <a:pt x="966769" y="1054657"/>
                </a:lnTo>
                <a:lnTo>
                  <a:pt x="1019502" y="1177700"/>
                </a:lnTo>
                <a:lnTo>
                  <a:pt x="1019502" y="1230433"/>
                </a:lnTo>
                <a:lnTo>
                  <a:pt x="966769" y="1265589"/>
                </a:lnTo>
                <a:lnTo>
                  <a:pt x="984347" y="1283166"/>
                </a:lnTo>
                <a:lnTo>
                  <a:pt x="931614" y="1335899"/>
                </a:lnTo>
                <a:lnTo>
                  <a:pt x="949191" y="1423787"/>
                </a:lnTo>
                <a:lnTo>
                  <a:pt x="861303" y="1494098"/>
                </a:lnTo>
                <a:lnTo>
                  <a:pt x="650372" y="1581986"/>
                </a:lnTo>
                <a:lnTo>
                  <a:pt x="632794" y="1617141"/>
                </a:lnTo>
                <a:lnTo>
                  <a:pt x="597639" y="1617141"/>
                </a:lnTo>
                <a:lnTo>
                  <a:pt x="597639" y="1652296"/>
                </a:lnTo>
                <a:lnTo>
                  <a:pt x="474596" y="1652296"/>
                </a:lnTo>
                <a:lnTo>
                  <a:pt x="386708" y="1775340"/>
                </a:lnTo>
                <a:lnTo>
                  <a:pt x="333975" y="1757762"/>
                </a:lnTo>
                <a:lnTo>
                  <a:pt x="298820" y="1792917"/>
                </a:lnTo>
                <a:lnTo>
                  <a:pt x="298820" y="1722607"/>
                </a:lnTo>
                <a:lnTo>
                  <a:pt x="228509" y="1757762"/>
                </a:lnTo>
                <a:lnTo>
                  <a:pt x="175776" y="1740184"/>
                </a:lnTo>
                <a:lnTo>
                  <a:pt x="193354" y="1775340"/>
                </a:lnTo>
                <a:lnTo>
                  <a:pt x="158199" y="1775340"/>
                </a:lnTo>
                <a:lnTo>
                  <a:pt x="105466" y="1828072"/>
                </a:lnTo>
                <a:lnTo>
                  <a:pt x="87888" y="1810495"/>
                </a:lnTo>
                <a:lnTo>
                  <a:pt x="35155" y="1863228"/>
                </a:lnTo>
                <a:lnTo>
                  <a:pt x="52733" y="1915960"/>
                </a:lnTo>
                <a:lnTo>
                  <a:pt x="0" y="1933538"/>
                </a:lnTo>
                <a:lnTo>
                  <a:pt x="17578" y="2021426"/>
                </a:lnTo>
                <a:lnTo>
                  <a:pt x="35155" y="2003849"/>
                </a:lnTo>
                <a:lnTo>
                  <a:pt x="17578" y="2056581"/>
                </a:lnTo>
                <a:lnTo>
                  <a:pt x="70310" y="2109314"/>
                </a:lnTo>
                <a:lnTo>
                  <a:pt x="87888" y="2074159"/>
                </a:lnTo>
                <a:lnTo>
                  <a:pt x="175776" y="2109314"/>
                </a:lnTo>
                <a:lnTo>
                  <a:pt x="210931" y="2249935"/>
                </a:lnTo>
                <a:lnTo>
                  <a:pt x="193354" y="2267513"/>
                </a:lnTo>
                <a:lnTo>
                  <a:pt x="228509" y="2302668"/>
                </a:lnTo>
                <a:lnTo>
                  <a:pt x="193354" y="2337823"/>
                </a:lnTo>
                <a:lnTo>
                  <a:pt x="123043" y="2337823"/>
                </a:lnTo>
                <a:lnTo>
                  <a:pt x="316397" y="2425711"/>
                </a:lnTo>
                <a:lnTo>
                  <a:pt x="351552" y="2460867"/>
                </a:lnTo>
                <a:lnTo>
                  <a:pt x="333975" y="2548755"/>
                </a:lnTo>
                <a:lnTo>
                  <a:pt x="386708" y="2583910"/>
                </a:lnTo>
                <a:lnTo>
                  <a:pt x="404285" y="2566332"/>
                </a:lnTo>
                <a:lnTo>
                  <a:pt x="544906" y="2654220"/>
                </a:lnTo>
                <a:lnTo>
                  <a:pt x="632794" y="2636643"/>
                </a:lnTo>
                <a:lnTo>
                  <a:pt x="632794" y="2706953"/>
                </a:lnTo>
                <a:lnTo>
                  <a:pt x="667950" y="2742109"/>
                </a:lnTo>
                <a:lnTo>
                  <a:pt x="650372" y="2777264"/>
                </a:lnTo>
                <a:lnTo>
                  <a:pt x="755838" y="2847574"/>
                </a:lnTo>
                <a:lnTo>
                  <a:pt x="896459" y="2812419"/>
                </a:lnTo>
                <a:lnTo>
                  <a:pt x="914036" y="2724531"/>
                </a:lnTo>
                <a:lnTo>
                  <a:pt x="966769" y="2689376"/>
                </a:lnTo>
                <a:lnTo>
                  <a:pt x="966769" y="2654220"/>
                </a:lnTo>
                <a:lnTo>
                  <a:pt x="1177700" y="2689376"/>
                </a:lnTo>
                <a:lnTo>
                  <a:pt x="1265589" y="2601488"/>
                </a:lnTo>
                <a:lnTo>
                  <a:pt x="1300744" y="2601488"/>
                </a:lnTo>
                <a:lnTo>
                  <a:pt x="1353477" y="2654220"/>
                </a:lnTo>
                <a:lnTo>
                  <a:pt x="1441365" y="2671798"/>
                </a:lnTo>
                <a:lnTo>
                  <a:pt x="1652296" y="2583910"/>
                </a:lnTo>
                <a:lnTo>
                  <a:pt x="1687451" y="2619065"/>
                </a:lnTo>
                <a:lnTo>
                  <a:pt x="1740184" y="2601488"/>
                </a:lnTo>
                <a:lnTo>
                  <a:pt x="1828072" y="2513600"/>
                </a:lnTo>
                <a:lnTo>
                  <a:pt x="1898383" y="2513600"/>
                </a:lnTo>
                <a:lnTo>
                  <a:pt x="1951116" y="2478444"/>
                </a:lnTo>
                <a:lnTo>
                  <a:pt x="2126892" y="2478444"/>
                </a:lnTo>
                <a:lnTo>
                  <a:pt x="2302668" y="2548755"/>
                </a:lnTo>
                <a:lnTo>
                  <a:pt x="2337823" y="2513600"/>
                </a:lnTo>
                <a:lnTo>
                  <a:pt x="2443289" y="2548755"/>
                </a:lnTo>
                <a:lnTo>
                  <a:pt x="2478444" y="2478444"/>
                </a:lnTo>
                <a:lnTo>
                  <a:pt x="2425711" y="2425711"/>
                </a:lnTo>
                <a:lnTo>
                  <a:pt x="2513599" y="2355401"/>
                </a:lnTo>
                <a:lnTo>
                  <a:pt x="2408134" y="2249935"/>
                </a:lnTo>
                <a:lnTo>
                  <a:pt x="2408134" y="2144470"/>
                </a:lnTo>
                <a:lnTo>
                  <a:pt x="2355401" y="2162047"/>
                </a:lnTo>
                <a:lnTo>
                  <a:pt x="2337823" y="2109314"/>
                </a:lnTo>
                <a:lnTo>
                  <a:pt x="2654220" y="2021426"/>
                </a:lnTo>
                <a:lnTo>
                  <a:pt x="2742109" y="1722607"/>
                </a:lnTo>
                <a:lnTo>
                  <a:pt x="2847574" y="1705029"/>
                </a:lnTo>
                <a:lnTo>
                  <a:pt x="2917885" y="1599563"/>
                </a:lnTo>
                <a:lnTo>
                  <a:pt x="3023350" y="1511675"/>
                </a:lnTo>
                <a:lnTo>
                  <a:pt x="3058506" y="1511675"/>
                </a:lnTo>
                <a:lnTo>
                  <a:pt x="3076083" y="1546830"/>
                </a:lnTo>
                <a:lnTo>
                  <a:pt x="3111238" y="1494098"/>
                </a:lnTo>
                <a:lnTo>
                  <a:pt x="3146394" y="1494098"/>
                </a:lnTo>
                <a:lnTo>
                  <a:pt x="3199127" y="1423787"/>
                </a:lnTo>
                <a:lnTo>
                  <a:pt x="3163971" y="1371054"/>
                </a:lnTo>
                <a:lnTo>
                  <a:pt x="3199127" y="1335899"/>
                </a:lnTo>
                <a:close/>
              </a:path>
            </a:pathLst>
          </a:custGeom>
          <a:solidFill>
            <a:srgbClr val="D04463"/>
          </a:solidFill>
          <a:ln w="3175" cap="rnd">
            <a:solidFill>
              <a:srgbClr val="FFFF00"/>
            </a:solidFill>
            <a:prstDash val="solid"/>
            <a:round/>
          </a:ln>
        </p:spPr>
        <p:txBody>
          <a:bodyPr rtlCol="0" anchor="ctr"/>
          <a:lstStyle/>
          <a:p>
            <a:endParaRPr lang="en-US"/>
          </a:p>
        </p:txBody>
      </p:sp>
      <p:sp>
        <p:nvSpPr>
          <p:cNvPr id="55" name="任意多边形: 形状 54">
            <a:extLst>
              <a:ext uri="{FF2B5EF4-FFF2-40B4-BE49-F238E27FC236}">
                <a16:creationId xmlns:a16="http://schemas.microsoft.com/office/drawing/2014/main" id="{67F626DC-4993-09F1-4942-1DFA6443EB38}"/>
              </a:ext>
            </a:extLst>
          </p:cNvPr>
          <p:cNvSpPr/>
          <p:nvPr/>
        </p:nvSpPr>
        <p:spPr>
          <a:xfrm>
            <a:off x="5766115" y="4701381"/>
            <a:ext cx="578733" cy="508156"/>
          </a:xfrm>
          <a:custGeom>
            <a:avLst/>
            <a:gdLst>
              <a:gd name="connsiteX0" fmla="*/ 140621 w 720682"/>
              <a:gd name="connsiteY0" fmla="*/ 544906 h 632794"/>
              <a:gd name="connsiteX1" fmla="*/ 193354 w 720682"/>
              <a:gd name="connsiteY1" fmla="*/ 632794 h 632794"/>
              <a:gd name="connsiteX2" fmla="*/ 210931 w 720682"/>
              <a:gd name="connsiteY2" fmla="*/ 527329 h 632794"/>
              <a:gd name="connsiteX3" fmla="*/ 281242 w 720682"/>
              <a:gd name="connsiteY3" fmla="*/ 439440 h 632794"/>
              <a:gd name="connsiteX4" fmla="*/ 351552 w 720682"/>
              <a:gd name="connsiteY4" fmla="*/ 228509 h 632794"/>
              <a:gd name="connsiteX5" fmla="*/ 351552 w 720682"/>
              <a:gd name="connsiteY5" fmla="*/ 123043 h 632794"/>
              <a:gd name="connsiteX6" fmla="*/ 246087 w 720682"/>
              <a:gd name="connsiteY6" fmla="*/ 123043 h 632794"/>
              <a:gd name="connsiteX7" fmla="*/ 158199 w 720682"/>
              <a:gd name="connsiteY7" fmla="*/ 228509 h 632794"/>
              <a:gd name="connsiteX8" fmla="*/ 123043 w 720682"/>
              <a:gd name="connsiteY8" fmla="*/ 333975 h 632794"/>
              <a:gd name="connsiteX9" fmla="*/ 87888 w 720682"/>
              <a:gd name="connsiteY9" fmla="*/ 351552 h 632794"/>
              <a:gd name="connsiteX10" fmla="*/ 123043 w 720682"/>
              <a:gd name="connsiteY10" fmla="*/ 527329 h 632794"/>
              <a:gd name="connsiteX11" fmla="*/ 720682 w 720682"/>
              <a:gd name="connsiteY11" fmla="*/ 0 h 632794"/>
              <a:gd name="connsiteX12" fmla="*/ 720682 w 720682"/>
              <a:gd name="connsiteY12" fmla="*/ 0 h 632794"/>
              <a:gd name="connsiteX13" fmla="*/ 562484 w 720682"/>
              <a:gd name="connsiteY13" fmla="*/ 35155 h 632794"/>
              <a:gd name="connsiteX14" fmla="*/ 580061 w 720682"/>
              <a:gd name="connsiteY14" fmla="*/ 17578 h 632794"/>
              <a:gd name="connsiteX15" fmla="*/ 562484 w 720682"/>
              <a:gd name="connsiteY15" fmla="*/ 35155 h 632794"/>
              <a:gd name="connsiteX16" fmla="*/ 35155 w 720682"/>
              <a:gd name="connsiteY16" fmla="*/ 369130 h 632794"/>
              <a:gd name="connsiteX17" fmla="*/ 17578 w 720682"/>
              <a:gd name="connsiteY17" fmla="*/ 386708 h 632794"/>
              <a:gd name="connsiteX18" fmla="*/ 597639 w 720682"/>
              <a:gd name="connsiteY18" fmla="*/ 0 h 632794"/>
              <a:gd name="connsiteX19" fmla="*/ 597639 w 720682"/>
              <a:gd name="connsiteY19" fmla="*/ 0 h 632794"/>
              <a:gd name="connsiteX20" fmla="*/ 17578 w 720682"/>
              <a:gd name="connsiteY20" fmla="*/ 351552 h 632794"/>
              <a:gd name="connsiteX21" fmla="*/ 0 w 720682"/>
              <a:gd name="connsiteY21" fmla="*/ 369130 h 632794"/>
              <a:gd name="connsiteX22" fmla="*/ 17578 w 720682"/>
              <a:gd name="connsiteY22" fmla="*/ 351552 h 632794"/>
              <a:gd name="connsiteX23" fmla="*/ 17578 w 720682"/>
              <a:gd name="connsiteY23" fmla="*/ 404285 h 632794"/>
              <a:gd name="connsiteX24" fmla="*/ 17578 w 720682"/>
              <a:gd name="connsiteY24" fmla="*/ 404285 h 632794"/>
              <a:gd name="connsiteX25" fmla="*/ 17578 w 720682"/>
              <a:gd name="connsiteY25" fmla="*/ 351552 h 632794"/>
              <a:gd name="connsiteX26" fmla="*/ 17578 w 720682"/>
              <a:gd name="connsiteY26" fmla="*/ 351552 h 632794"/>
              <a:gd name="connsiteX27" fmla="*/ 369130 w 720682"/>
              <a:gd name="connsiteY27" fmla="*/ 52733 h 632794"/>
              <a:gd name="connsiteX28" fmla="*/ 369130 w 720682"/>
              <a:gd name="connsiteY28" fmla="*/ 52733 h 632794"/>
              <a:gd name="connsiteX29" fmla="*/ 281242 w 720682"/>
              <a:gd name="connsiteY29" fmla="*/ 509751 h 632794"/>
              <a:gd name="connsiteX30" fmla="*/ 298820 w 720682"/>
              <a:gd name="connsiteY30" fmla="*/ 509751 h 632794"/>
              <a:gd name="connsiteX31" fmla="*/ 298820 w 720682"/>
              <a:gd name="connsiteY31" fmla="*/ 597639 h 632794"/>
              <a:gd name="connsiteX32" fmla="*/ 298820 w 720682"/>
              <a:gd name="connsiteY32" fmla="*/ 597639 h 632794"/>
              <a:gd name="connsiteX33" fmla="*/ 369130 w 720682"/>
              <a:gd name="connsiteY33" fmla="*/ 70310 h 632794"/>
              <a:gd name="connsiteX34" fmla="*/ 386708 w 720682"/>
              <a:gd name="connsiteY34" fmla="*/ 70310 h 632794"/>
              <a:gd name="connsiteX35" fmla="*/ 0 w 720682"/>
              <a:gd name="connsiteY35" fmla="*/ 421863 h 632794"/>
              <a:gd name="connsiteX36" fmla="*/ 0 w 720682"/>
              <a:gd name="connsiteY36" fmla="*/ 421863 h 632794"/>
              <a:gd name="connsiteX37" fmla="*/ 123043 w 720682"/>
              <a:gd name="connsiteY37" fmla="*/ 562484 h 632794"/>
              <a:gd name="connsiteX38" fmla="*/ 140621 w 720682"/>
              <a:gd name="connsiteY38" fmla="*/ 562484 h 632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20682" h="632794">
                <a:moveTo>
                  <a:pt x="140621" y="544906"/>
                </a:moveTo>
                <a:lnTo>
                  <a:pt x="193354" y="632794"/>
                </a:lnTo>
                <a:lnTo>
                  <a:pt x="210931" y="527329"/>
                </a:lnTo>
                <a:lnTo>
                  <a:pt x="281242" y="439440"/>
                </a:lnTo>
                <a:lnTo>
                  <a:pt x="351552" y="228509"/>
                </a:lnTo>
                <a:lnTo>
                  <a:pt x="351552" y="123043"/>
                </a:lnTo>
                <a:lnTo>
                  <a:pt x="246087" y="123043"/>
                </a:lnTo>
                <a:lnTo>
                  <a:pt x="158199" y="228509"/>
                </a:lnTo>
                <a:lnTo>
                  <a:pt x="123043" y="333975"/>
                </a:lnTo>
                <a:lnTo>
                  <a:pt x="87888" y="351552"/>
                </a:lnTo>
                <a:lnTo>
                  <a:pt x="123043" y="527329"/>
                </a:lnTo>
                <a:close/>
                <a:moveTo>
                  <a:pt x="720682" y="0"/>
                </a:moveTo>
                <a:lnTo>
                  <a:pt x="720682" y="0"/>
                </a:lnTo>
                <a:close/>
                <a:moveTo>
                  <a:pt x="562484" y="35155"/>
                </a:moveTo>
                <a:lnTo>
                  <a:pt x="580061" y="17578"/>
                </a:lnTo>
                <a:lnTo>
                  <a:pt x="562484" y="35155"/>
                </a:lnTo>
                <a:close/>
                <a:moveTo>
                  <a:pt x="35155" y="369130"/>
                </a:moveTo>
                <a:lnTo>
                  <a:pt x="17578" y="386708"/>
                </a:lnTo>
                <a:close/>
                <a:moveTo>
                  <a:pt x="597639" y="0"/>
                </a:moveTo>
                <a:lnTo>
                  <a:pt x="597639" y="0"/>
                </a:lnTo>
                <a:close/>
                <a:moveTo>
                  <a:pt x="17578" y="351552"/>
                </a:moveTo>
                <a:lnTo>
                  <a:pt x="0" y="369130"/>
                </a:lnTo>
                <a:lnTo>
                  <a:pt x="17578" y="351552"/>
                </a:lnTo>
                <a:close/>
                <a:moveTo>
                  <a:pt x="17578" y="404285"/>
                </a:moveTo>
                <a:lnTo>
                  <a:pt x="17578" y="404285"/>
                </a:lnTo>
                <a:close/>
                <a:moveTo>
                  <a:pt x="17578" y="351552"/>
                </a:moveTo>
                <a:lnTo>
                  <a:pt x="17578" y="351552"/>
                </a:lnTo>
                <a:close/>
                <a:moveTo>
                  <a:pt x="369130" y="52733"/>
                </a:moveTo>
                <a:lnTo>
                  <a:pt x="369130" y="52733"/>
                </a:lnTo>
                <a:close/>
                <a:moveTo>
                  <a:pt x="281242" y="509751"/>
                </a:moveTo>
                <a:lnTo>
                  <a:pt x="298820" y="509751"/>
                </a:lnTo>
                <a:close/>
                <a:moveTo>
                  <a:pt x="298820" y="597639"/>
                </a:moveTo>
                <a:lnTo>
                  <a:pt x="298820" y="597639"/>
                </a:lnTo>
                <a:close/>
                <a:moveTo>
                  <a:pt x="369130" y="70310"/>
                </a:moveTo>
                <a:lnTo>
                  <a:pt x="386708" y="70310"/>
                </a:lnTo>
                <a:close/>
                <a:moveTo>
                  <a:pt x="0" y="421863"/>
                </a:moveTo>
                <a:lnTo>
                  <a:pt x="0" y="421863"/>
                </a:lnTo>
                <a:close/>
                <a:moveTo>
                  <a:pt x="123043" y="562484"/>
                </a:moveTo>
                <a:lnTo>
                  <a:pt x="140621" y="562484"/>
                </a:lnTo>
                <a:close/>
              </a:path>
            </a:pathLst>
          </a:custGeom>
          <a:solidFill>
            <a:srgbClr val="D04463"/>
          </a:solidFill>
          <a:ln w="3175" cap="rnd">
            <a:solidFill>
              <a:srgbClr val="FFFF00"/>
            </a:solidFill>
            <a:prstDash val="solid"/>
            <a:round/>
          </a:ln>
        </p:spPr>
        <p:txBody>
          <a:bodyPr rtlCol="0" anchor="ctr"/>
          <a:lstStyle/>
          <a:p>
            <a:endParaRPr lang="en-US"/>
          </a:p>
        </p:txBody>
      </p:sp>
      <p:sp>
        <p:nvSpPr>
          <p:cNvPr id="56" name="任意多边形: 形状 55">
            <a:extLst>
              <a:ext uri="{FF2B5EF4-FFF2-40B4-BE49-F238E27FC236}">
                <a16:creationId xmlns:a16="http://schemas.microsoft.com/office/drawing/2014/main" id="{62B83A24-0769-3282-D707-E0FB15B0A546}"/>
              </a:ext>
            </a:extLst>
          </p:cNvPr>
          <p:cNvSpPr/>
          <p:nvPr/>
        </p:nvSpPr>
        <p:spPr>
          <a:xfrm>
            <a:off x="5130919" y="5124844"/>
            <a:ext cx="70577" cy="42346"/>
          </a:xfrm>
          <a:custGeom>
            <a:avLst/>
            <a:gdLst>
              <a:gd name="connsiteX0" fmla="*/ 35155 w 87888"/>
              <a:gd name="connsiteY0" fmla="*/ 0 h 52732"/>
              <a:gd name="connsiteX1" fmla="*/ 35155 w 87888"/>
              <a:gd name="connsiteY1" fmla="*/ 35155 h 52732"/>
              <a:gd name="connsiteX2" fmla="*/ 0 w 87888"/>
              <a:gd name="connsiteY2" fmla="*/ 35155 h 52732"/>
              <a:gd name="connsiteX3" fmla="*/ 17578 w 87888"/>
              <a:gd name="connsiteY3" fmla="*/ 52733 h 52732"/>
              <a:gd name="connsiteX4" fmla="*/ 87888 w 87888"/>
              <a:gd name="connsiteY4" fmla="*/ 17578 h 52732"/>
              <a:gd name="connsiteX5" fmla="*/ 35155 w 87888"/>
              <a:gd name="connsiteY5" fmla="*/ 0 h 52732"/>
              <a:gd name="connsiteX6" fmla="*/ 35155 w 87888"/>
              <a:gd name="connsiteY6" fmla="*/ 52733 h 52732"/>
              <a:gd name="connsiteX7" fmla="*/ 52733 w 87888"/>
              <a:gd name="connsiteY7" fmla="*/ 52733 h 52732"/>
              <a:gd name="connsiteX8" fmla="*/ 70310 w 87888"/>
              <a:gd name="connsiteY8" fmla="*/ 17578 h 52732"/>
              <a:gd name="connsiteX9" fmla="*/ 70310 w 87888"/>
              <a:gd name="connsiteY9" fmla="*/ 17578 h 52732"/>
              <a:gd name="connsiteX10" fmla="*/ 70310 w 87888"/>
              <a:gd name="connsiteY10" fmla="*/ 17578 h 52732"/>
              <a:gd name="connsiteX11" fmla="*/ 70310 w 87888"/>
              <a:gd name="connsiteY11" fmla="*/ 17578 h 52732"/>
              <a:gd name="connsiteX12" fmla="*/ 70310 w 87888"/>
              <a:gd name="connsiteY12" fmla="*/ 17578 h 52732"/>
              <a:gd name="connsiteX13" fmla="*/ 70310 w 87888"/>
              <a:gd name="connsiteY13" fmla="*/ 17578 h 52732"/>
              <a:gd name="connsiteX14" fmla="*/ 70310 w 87888"/>
              <a:gd name="connsiteY14" fmla="*/ 35155 h 52732"/>
              <a:gd name="connsiteX15" fmla="*/ 70310 w 87888"/>
              <a:gd name="connsiteY15" fmla="*/ 35155 h 52732"/>
              <a:gd name="connsiteX16" fmla="*/ 70310 w 87888"/>
              <a:gd name="connsiteY16" fmla="*/ 17578 h 52732"/>
              <a:gd name="connsiteX17" fmla="*/ 70310 w 87888"/>
              <a:gd name="connsiteY17" fmla="*/ 17578 h 52732"/>
              <a:gd name="connsiteX18" fmla="*/ 70310 w 87888"/>
              <a:gd name="connsiteY18" fmla="*/ 35155 h 52732"/>
              <a:gd name="connsiteX19" fmla="*/ 70310 w 87888"/>
              <a:gd name="connsiteY19" fmla="*/ 35155 h 52732"/>
              <a:gd name="connsiteX20" fmla="*/ 70310 w 87888"/>
              <a:gd name="connsiteY20" fmla="*/ 35155 h 52732"/>
              <a:gd name="connsiteX21" fmla="*/ 70310 w 87888"/>
              <a:gd name="connsiteY21" fmla="*/ 35155 h 5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888" h="52732">
                <a:moveTo>
                  <a:pt x="35155" y="0"/>
                </a:moveTo>
                <a:lnTo>
                  <a:pt x="35155" y="35155"/>
                </a:lnTo>
                <a:lnTo>
                  <a:pt x="0" y="35155"/>
                </a:lnTo>
                <a:lnTo>
                  <a:pt x="17578" y="52733"/>
                </a:lnTo>
                <a:lnTo>
                  <a:pt x="87888" y="17578"/>
                </a:lnTo>
                <a:lnTo>
                  <a:pt x="35155" y="0"/>
                </a:lnTo>
                <a:close/>
                <a:moveTo>
                  <a:pt x="35155" y="52733"/>
                </a:moveTo>
                <a:lnTo>
                  <a:pt x="52733" y="52733"/>
                </a:lnTo>
                <a:close/>
                <a:moveTo>
                  <a:pt x="70310" y="17578"/>
                </a:moveTo>
                <a:lnTo>
                  <a:pt x="70310" y="17578"/>
                </a:lnTo>
                <a:close/>
                <a:moveTo>
                  <a:pt x="70310" y="17578"/>
                </a:moveTo>
                <a:lnTo>
                  <a:pt x="70310" y="17578"/>
                </a:lnTo>
                <a:close/>
                <a:moveTo>
                  <a:pt x="70310" y="17578"/>
                </a:moveTo>
                <a:lnTo>
                  <a:pt x="70310" y="17578"/>
                </a:lnTo>
                <a:close/>
                <a:moveTo>
                  <a:pt x="70310" y="35155"/>
                </a:moveTo>
                <a:lnTo>
                  <a:pt x="70310" y="35155"/>
                </a:lnTo>
                <a:close/>
                <a:moveTo>
                  <a:pt x="70310" y="17578"/>
                </a:moveTo>
                <a:lnTo>
                  <a:pt x="70310" y="17578"/>
                </a:lnTo>
                <a:close/>
                <a:moveTo>
                  <a:pt x="70310" y="35155"/>
                </a:moveTo>
                <a:lnTo>
                  <a:pt x="70310" y="35155"/>
                </a:lnTo>
                <a:close/>
                <a:moveTo>
                  <a:pt x="70310" y="35155"/>
                </a:moveTo>
                <a:lnTo>
                  <a:pt x="70310" y="35155"/>
                </a:lnTo>
                <a:close/>
              </a:path>
            </a:pathLst>
          </a:custGeom>
          <a:noFill/>
          <a:ln w="3175" cap="rnd">
            <a:solidFill>
              <a:srgbClr val="FFFF00"/>
            </a:solidFill>
            <a:prstDash val="solid"/>
            <a:round/>
          </a:ln>
        </p:spPr>
        <p:txBody>
          <a:bodyPr rtlCol="0" anchor="ctr"/>
          <a:lstStyle/>
          <a:p>
            <a:endParaRPr lang="en-US"/>
          </a:p>
        </p:txBody>
      </p:sp>
      <p:sp>
        <p:nvSpPr>
          <p:cNvPr id="57" name="任意多边形: 形状 56">
            <a:extLst>
              <a:ext uri="{FF2B5EF4-FFF2-40B4-BE49-F238E27FC236}">
                <a16:creationId xmlns:a16="http://schemas.microsoft.com/office/drawing/2014/main" id="{B05FBF53-FC1D-492B-CB4F-C215832A74A2}"/>
              </a:ext>
            </a:extLst>
          </p:cNvPr>
          <p:cNvSpPr/>
          <p:nvPr/>
        </p:nvSpPr>
        <p:spPr>
          <a:xfrm>
            <a:off x="5102689" y="5167191"/>
            <a:ext cx="14115" cy="14115"/>
          </a:xfrm>
          <a:custGeom>
            <a:avLst/>
            <a:gdLst>
              <a:gd name="connsiteX0" fmla="*/ 0 w 17577"/>
              <a:gd name="connsiteY0" fmla="*/ 17578 h 17577"/>
              <a:gd name="connsiteX1" fmla="*/ 0 w 17577"/>
              <a:gd name="connsiteY1" fmla="*/ 0 h 17577"/>
              <a:gd name="connsiteX2" fmla="*/ 0 w 17577"/>
              <a:gd name="connsiteY2" fmla="*/ 0 h 17577"/>
              <a:gd name="connsiteX3" fmla="*/ 0 w 17577"/>
              <a:gd name="connsiteY3" fmla="*/ 0 h 17577"/>
            </a:gdLst>
            <a:ahLst/>
            <a:cxnLst>
              <a:cxn ang="0">
                <a:pos x="connsiteX0" y="connsiteY0"/>
              </a:cxn>
              <a:cxn ang="0">
                <a:pos x="connsiteX1" y="connsiteY1"/>
              </a:cxn>
              <a:cxn ang="0">
                <a:pos x="connsiteX2" y="connsiteY2"/>
              </a:cxn>
              <a:cxn ang="0">
                <a:pos x="connsiteX3" y="connsiteY3"/>
              </a:cxn>
            </a:cxnLst>
            <a:rect l="l" t="t" r="r" b="b"/>
            <a:pathLst>
              <a:path w="17577" h="17577">
                <a:moveTo>
                  <a:pt x="0" y="17578"/>
                </a:moveTo>
                <a:lnTo>
                  <a:pt x="0" y="0"/>
                </a:lnTo>
                <a:close/>
                <a:moveTo>
                  <a:pt x="0" y="0"/>
                </a:moveTo>
                <a:lnTo>
                  <a:pt x="0" y="0"/>
                </a:lnTo>
                <a:close/>
              </a:path>
            </a:pathLst>
          </a:custGeom>
          <a:noFill/>
          <a:ln w="3175" cap="rnd">
            <a:solidFill>
              <a:srgbClr val="FFFF00"/>
            </a:solidFill>
            <a:prstDash val="solid"/>
            <a:round/>
          </a:ln>
        </p:spPr>
        <p:txBody>
          <a:bodyPr rtlCol="0" anchor="ctr"/>
          <a:lstStyle/>
          <a:p>
            <a:endParaRPr lang="en-US"/>
          </a:p>
        </p:txBody>
      </p:sp>
      <p:sp>
        <p:nvSpPr>
          <p:cNvPr id="58" name="任意多边形: 形状 57">
            <a:extLst>
              <a:ext uri="{FF2B5EF4-FFF2-40B4-BE49-F238E27FC236}">
                <a16:creationId xmlns:a16="http://schemas.microsoft.com/office/drawing/2014/main" id="{FAF84A0A-89F4-F27C-1B94-E6B2A61AEEC7}"/>
              </a:ext>
            </a:extLst>
          </p:cNvPr>
          <p:cNvSpPr/>
          <p:nvPr/>
        </p:nvSpPr>
        <p:spPr>
          <a:xfrm>
            <a:off x="4495724" y="4870766"/>
            <a:ext cx="1651507" cy="2498434"/>
          </a:xfrm>
          <a:custGeom>
            <a:avLst/>
            <a:gdLst>
              <a:gd name="connsiteX0" fmla="*/ 2021426 w 2056581"/>
              <a:gd name="connsiteY0" fmla="*/ 175776 h 3111238"/>
              <a:gd name="connsiteX1" fmla="*/ 2056581 w 2056581"/>
              <a:gd name="connsiteY1" fmla="*/ 0 h 3111238"/>
              <a:gd name="connsiteX2" fmla="*/ 2021426 w 2056581"/>
              <a:gd name="connsiteY2" fmla="*/ 175776 h 3111238"/>
              <a:gd name="connsiteX3" fmla="*/ 1828072 w 2056581"/>
              <a:gd name="connsiteY3" fmla="*/ 580061 h 3111238"/>
              <a:gd name="connsiteX4" fmla="*/ 1933538 w 2056581"/>
              <a:gd name="connsiteY4" fmla="*/ 439440 h 3111238"/>
              <a:gd name="connsiteX5" fmla="*/ 1828072 w 2056581"/>
              <a:gd name="connsiteY5" fmla="*/ 580061 h 3111238"/>
              <a:gd name="connsiteX6" fmla="*/ 1581986 w 2056581"/>
              <a:gd name="connsiteY6" fmla="*/ 1001924 h 3111238"/>
              <a:gd name="connsiteX7" fmla="*/ 1669874 w 2056581"/>
              <a:gd name="connsiteY7" fmla="*/ 843726 h 3111238"/>
              <a:gd name="connsiteX8" fmla="*/ 1581986 w 2056581"/>
              <a:gd name="connsiteY8" fmla="*/ 1001924 h 3111238"/>
              <a:gd name="connsiteX9" fmla="*/ 1529253 w 2056581"/>
              <a:gd name="connsiteY9" fmla="*/ 1441365 h 3111238"/>
              <a:gd name="connsiteX10" fmla="*/ 1529253 w 2056581"/>
              <a:gd name="connsiteY10" fmla="*/ 1283166 h 3111238"/>
              <a:gd name="connsiteX11" fmla="*/ 1529253 w 2056581"/>
              <a:gd name="connsiteY11" fmla="*/ 1441365 h 3111238"/>
              <a:gd name="connsiteX12" fmla="*/ 1476520 w 2056581"/>
              <a:gd name="connsiteY12" fmla="*/ 2003849 h 3111238"/>
              <a:gd name="connsiteX13" fmla="*/ 1458942 w 2056581"/>
              <a:gd name="connsiteY13" fmla="*/ 2039004 h 3111238"/>
              <a:gd name="connsiteX14" fmla="*/ 1511675 w 2056581"/>
              <a:gd name="connsiteY14" fmla="*/ 1880805 h 3111238"/>
              <a:gd name="connsiteX15" fmla="*/ 1494098 w 2056581"/>
              <a:gd name="connsiteY15" fmla="*/ 1933538 h 3111238"/>
              <a:gd name="connsiteX16" fmla="*/ 1037079 w 2056581"/>
              <a:gd name="connsiteY16" fmla="*/ 2583910 h 3111238"/>
              <a:gd name="connsiteX17" fmla="*/ 1124968 w 2056581"/>
              <a:gd name="connsiteY17" fmla="*/ 2460867 h 3111238"/>
              <a:gd name="connsiteX18" fmla="*/ 1037079 w 2056581"/>
              <a:gd name="connsiteY18" fmla="*/ 2583910 h 3111238"/>
              <a:gd name="connsiteX19" fmla="*/ 580061 w 2056581"/>
              <a:gd name="connsiteY19" fmla="*/ 3093661 h 3111238"/>
              <a:gd name="connsiteX20" fmla="*/ 509751 w 2056581"/>
              <a:gd name="connsiteY20" fmla="*/ 3111239 h 3111238"/>
              <a:gd name="connsiteX21" fmla="*/ 650372 w 2056581"/>
              <a:gd name="connsiteY21" fmla="*/ 3058506 h 3111238"/>
              <a:gd name="connsiteX22" fmla="*/ 597639 w 2056581"/>
              <a:gd name="connsiteY22" fmla="*/ 3076083 h 3111238"/>
              <a:gd name="connsiteX23" fmla="*/ 0 w 2056581"/>
              <a:gd name="connsiteY23" fmla="*/ 2724531 h 3111238"/>
              <a:gd name="connsiteX24" fmla="*/ 17578 w 2056581"/>
              <a:gd name="connsiteY24" fmla="*/ 2742109 h 3111238"/>
              <a:gd name="connsiteX25" fmla="*/ 0 w 2056581"/>
              <a:gd name="connsiteY25" fmla="*/ 2601488 h 3111238"/>
              <a:gd name="connsiteX26" fmla="*/ 0 w 2056581"/>
              <a:gd name="connsiteY26" fmla="*/ 2724531 h 3111238"/>
              <a:gd name="connsiteX27" fmla="*/ 263664 w 2056581"/>
              <a:gd name="connsiteY27" fmla="*/ 1968693 h 3111238"/>
              <a:gd name="connsiteX28" fmla="*/ 298820 w 2056581"/>
              <a:gd name="connsiteY28" fmla="*/ 1915960 h 3111238"/>
              <a:gd name="connsiteX29" fmla="*/ 298820 w 2056581"/>
              <a:gd name="connsiteY29" fmla="*/ 1845650 h 3111238"/>
              <a:gd name="connsiteX30" fmla="*/ 281242 w 2056581"/>
              <a:gd name="connsiteY30" fmla="*/ 1951116 h 3111238"/>
              <a:gd name="connsiteX31" fmla="*/ 228509 w 2056581"/>
              <a:gd name="connsiteY31" fmla="*/ 1406210 h 3111238"/>
              <a:gd name="connsiteX32" fmla="*/ 158199 w 2056581"/>
              <a:gd name="connsiteY32" fmla="*/ 1265589 h 3111238"/>
              <a:gd name="connsiteX33" fmla="*/ 210931 w 2056581"/>
              <a:gd name="connsiteY33" fmla="*/ 1371054 h 3111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56581" h="3111238">
                <a:moveTo>
                  <a:pt x="2021426" y="175776"/>
                </a:moveTo>
                <a:lnTo>
                  <a:pt x="2056581" y="0"/>
                </a:lnTo>
                <a:lnTo>
                  <a:pt x="2021426" y="175776"/>
                </a:lnTo>
                <a:close/>
                <a:moveTo>
                  <a:pt x="1828072" y="580061"/>
                </a:moveTo>
                <a:lnTo>
                  <a:pt x="1933538" y="439440"/>
                </a:lnTo>
                <a:lnTo>
                  <a:pt x="1828072" y="580061"/>
                </a:lnTo>
                <a:close/>
                <a:moveTo>
                  <a:pt x="1581986" y="1001924"/>
                </a:moveTo>
                <a:lnTo>
                  <a:pt x="1669874" y="843726"/>
                </a:lnTo>
                <a:lnTo>
                  <a:pt x="1581986" y="1001924"/>
                </a:lnTo>
                <a:close/>
                <a:moveTo>
                  <a:pt x="1529253" y="1441365"/>
                </a:moveTo>
                <a:lnTo>
                  <a:pt x="1529253" y="1283166"/>
                </a:lnTo>
                <a:lnTo>
                  <a:pt x="1529253" y="1441365"/>
                </a:lnTo>
                <a:close/>
                <a:moveTo>
                  <a:pt x="1476520" y="2003849"/>
                </a:moveTo>
                <a:lnTo>
                  <a:pt x="1458942" y="2039004"/>
                </a:lnTo>
                <a:lnTo>
                  <a:pt x="1511675" y="1880805"/>
                </a:lnTo>
                <a:lnTo>
                  <a:pt x="1494098" y="1933538"/>
                </a:lnTo>
                <a:close/>
                <a:moveTo>
                  <a:pt x="1037079" y="2583910"/>
                </a:moveTo>
                <a:lnTo>
                  <a:pt x="1124968" y="2460867"/>
                </a:lnTo>
                <a:lnTo>
                  <a:pt x="1037079" y="2583910"/>
                </a:lnTo>
                <a:close/>
                <a:moveTo>
                  <a:pt x="580061" y="3093661"/>
                </a:moveTo>
                <a:lnTo>
                  <a:pt x="509751" y="3111239"/>
                </a:lnTo>
                <a:lnTo>
                  <a:pt x="650372" y="3058506"/>
                </a:lnTo>
                <a:lnTo>
                  <a:pt x="597639" y="3076083"/>
                </a:lnTo>
                <a:close/>
                <a:moveTo>
                  <a:pt x="0" y="2724531"/>
                </a:moveTo>
                <a:lnTo>
                  <a:pt x="17578" y="2742109"/>
                </a:lnTo>
                <a:lnTo>
                  <a:pt x="0" y="2601488"/>
                </a:lnTo>
                <a:lnTo>
                  <a:pt x="0" y="2724531"/>
                </a:lnTo>
                <a:close/>
                <a:moveTo>
                  <a:pt x="263664" y="1968693"/>
                </a:moveTo>
                <a:lnTo>
                  <a:pt x="298820" y="1915960"/>
                </a:lnTo>
                <a:lnTo>
                  <a:pt x="298820" y="1845650"/>
                </a:lnTo>
                <a:lnTo>
                  <a:pt x="281242" y="1951116"/>
                </a:lnTo>
                <a:close/>
                <a:moveTo>
                  <a:pt x="228509" y="1406210"/>
                </a:moveTo>
                <a:lnTo>
                  <a:pt x="158199" y="1265589"/>
                </a:lnTo>
                <a:lnTo>
                  <a:pt x="210931" y="1371054"/>
                </a:lnTo>
                <a:close/>
              </a:path>
            </a:pathLst>
          </a:custGeom>
          <a:noFill/>
          <a:ln w="3175" cap="rnd">
            <a:solidFill>
              <a:srgbClr val="FFFF00"/>
            </a:solidFill>
            <a:prstDash val="solid"/>
            <a:round/>
          </a:ln>
        </p:spPr>
        <p:txBody>
          <a:bodyPr rtlCol="0" anchor="ctr"/>
          <a:lstStyle/>
          <a:p>
            <a:endParaRPr lang="en-US"/>
          </a:p>
        </p:txBody>
      </p:sp>
      <p:sp>
        <p:nvSpPr>
          <p:cNvPr id="59" name="任意多边形: 形状 58">
            <a:extLst>
              <a:ext uri="{FF2B5EF4-FFF2-40B4-BE49-F238E27FC236}">
                <a16:creationId xmlns:a16="http://schemas.microsoft.com/office/drawing/2014/main" id="{73B680EE-B649-EDFF-DAB8-C746BBD6C509}"/>
              </a:ext>
            </a:extLst>
          </p:cNvPr>
          <p:cNvSpPr/>
          <p:nvPr/>
        </p:nvSpPr>
        <p:spPr>
          <a:xfrm>
            <a:off x="5797313" y="3550797"/>
            <a:ext cx="578733" cy="694480"/>
          </a:xfrm>
          <a:custGeom>
            <a:avLst/>
            <a:gdLst>
              <a:gd name="connsiteX0" fmla="*/ 0 w 175776"/>
              <a:gd name="connsiteY0" fmla="*/ 140621 h 210931"/>
              <a:gd name="connsiteX1" fmla="*/ 70310 w 175776"/>
              <a:gd name="connsiteY1" fmla="*/ 210931 h 210931"/>
              <a:gd name="connsiteX2" fmla="*/ 158199 w 175776"/>
              <a:gd name="connsiteY2" fmla="*/ 158199 h 210931"/>
              <a:gd name="connsiteX3" fmla="*/ 70310 w 175776"/>
              <a:gd name="connsiteY3" fmla="*/ 70310 h 210931"/>
              <a:gd name="connsiteX4" fmla="*/ 35155 w 175776"/>
              <a:gd name="connsiteY4" fmla="*/ 70310 h 210931"/>
              <a:gd name="connsiteX5" fmla="*/ 0 w 175776"/>
              <a:gd name="connsiteY5" fmla="*/ 140621 h 210931"/>
              <a:gd name="connsiteX6" fmla="*/ 140621 w 175776"/>
              <a:gd name="connsiteY6" fmla="*/ 52733 h 210931"/>
              <a:gd name="connsiteX7" fmla="*/ 52733 w 175776"/>
              <a:gd name="connsiteY7" fmla="*/ 0 h 210931"/>
              <a:gd name="connsiteX8" fmla="*/ 35155 w 175776"/>
              <a:gd name="connsiteY8" fmla="*/ 17578 h 210931"/>
              <a:gd name="connsiteX9" fmla="*/ 87888 w 175776"/>
              <a:gd name="connsiteY9" fmla="*/ 70310 h 210931"/>
              <a:gd name="connsiteX10" fmla="*/ 158199 w 175776"/>
              <a:gd name="connsiteY10" fmla="*/ 70310 h 210931"/>
              <a:gd name="connsiteX11" fmla="*/ 123043 w 175776"/>
              <a:gd name="connsiteY11" fmla="*/ 105466 h 210931"/>
              <a:gd name="connsiteX12" fmla="*/ 87888 w 175776"/>
              <a:gd name="connsiteY12" fmla="*/ 70310 h 210931"/>
              <a:gd name="connsiteX13" fmla="*/ 123043 w 175776"/>
              <a:gd name="connsiteY13" fmla="*/ 105466 h 210931"/>
              <a:gd name="connsiteX14" fmla="*/ 123043 w 175776"/>
              <a:gd name="connsiteY14" fmla="*/ 87888 h 210931"/>
              <a:gd name="connsiteX15" fmla="*/ 175776 w 175776"/>
              <a:gd name="connsiteY15" fmla="*/ 105466 h 210931"/>
              <a:gd name="connsiteX16" fmla="*/ 123043 w 175776"/>
              <a:gd name="connsiteY16" fmla="*/ 87888 h 210931"/>
              <a:gd name="connsiteX17" fmla="*/ 105466 w 175776"/>
              <a:gd name="connsiteY17" fmla="*/ 70310 h 210931"/>
              <a:gd name="connsiteX18" fmla="*/ 87888 w 175776"/>
              <a:gd name="connsiteY18" fmla="*/ 70310 h 210931"/>
              <a:gd name="connsiteX19" fmla="*/ 140621 w 175776"/>
              <a:gd name="connsiteY19" fmla="*/ 123043 h 210931"/>
              <a:gd name="connsiteX20" fmla="*/ 140621 w 175776"/>
              <a:gd name="connsiteY20" fmla="*/ 105466 h 210931"/>
              <a:gd name="connsiteX21" fmla="*/ 140621 w 175776"/>
              <a:gd name="connsiteY21" fmla="*/ 105466 h 210931"/>
              <a:gd name="connsiteX22" fmla="*/ 140621 w 175776"/>
              <a:gd name="connsiteY22" fmla="*/ 105466 h 21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5776" h="210931">
                <a:moveTo>
                  <a:pt x="0" y="140621"/>
                </a:moveTo>
                <a:lnTo>
                  <a:pt x="70310" y="210931"/>
                </a:lnTo>
                <a:lnTo>
                  <a:pt x="158199" y="158199"/>
                </a:lnTo>
                <a:lnTo>
                  <a:pt x="70310" y="70310"/>
                </a:lnTo>
                <a:lnTo>
                  <a:pt x="35155" y="70310"/>
                </a:lnTo>
                <a:lnTo>
                  <a:pt x="0" y="140621"/>
                </a:lnTo>
                <a:close/>
                <a:moveTo>
                  <a:pt x="140621" y="52733"/>
                </a:moveTo>
                <a:lnTo>
                  <a:pt x="52733" y="0"/>
                </a:lnTo>
                <a:lnTo>
                  <a:pt x="35155" y="17578"/>
                </a:lnTo>
                <a:lnTo>
                  <a:pt x="87888" y="70310"/>
                </a:lnTo>
                <a:lnTo>
                  <a:pt x="158199" y="70310"/>
                </a:lnTo>
                <a:close/>
                <a:moveTo>
                  <a:pt x="123043" y="105466"/>
                </a:moveTo>
                <a:lnTo>
                  <a:pt x="87888" y="70310"/>
                </a:lnTo>
                <a:lnTo>
                  <a:pt x="123043" y="105466"/>
                </a:lnTo>
                <a:close/>
                <a:moveTo>
                  <a:pt x="123043" y="87888"/>
                </a:moveTo>
                <a:lnTo>
                  <a:pt x="175776" y="105466"/>
                </a:lnTo>
                <a:lnTo>
                  <a:pt x="123043" y="87888"/>
                </a:lnTo>
                <a:close/>
                <a:moveTo>
                  <a:pt x="105466" y="70310"/>
                </a:moveTo>
                <a:lnTo>
                  <a:pt x="87888" y="70310"/>
                </a:lnTo>
                <a:close/>
                <a:moveTo>
                  <a:pt x="140621" y="123043"/>
                </a:moveTo>
                <a:lnTo>
                  <a:pt x="140621" y="105466"/>
                </a:lnTo>
                <a:close/>
                <a:moveTo>
                  <a:pt x="140621" y="105466"/>
                </a:moveTo>
                <a:lnTo>
                  <a:pt x="140621" y="105466"/>
                </a:lnTo>
                <a:close/>
              </a:path>
            </a:pathLst>
          </a:custGeom>
          <a:solidFill>
            <a:srgbClr val="FF0000"/>
          </a:solidFill>
          <a:ln w="3175" cap="rnd">
            <a:solidFill>
              <a:srgbClr val="FFFF00"/>
            </a:solidFill>
            <a:prstDash val="solid"/>
            <a:round/>
          </a:ln>
          <a:effectLst>
            <a:glow rad="596900">
              <a:schemeClr val="accent2">
                <a:satMod val="175000"/>
                <a:alpha val="32000"/>
              </a:schemeClr>
            </a:glow>
            <a:outerShdw blurRad="50800" dist="38100" dir="5400000" sx="105000" sy="105000" algn="t" rotWithShape="0">
              <a:prstClr val="black">
                <a:alpha val="40000"/>
              </a:prstClr>
            </a:outerShdw>
          </a:effectLst>
        </p:spPr>
        <p:txBody>
          <a:bodyPr rtlCol="0" anchor="ctr"/>
          <a:lstStyle/>
          <a:p>
            <a:endParaRPr lang="en-US"/>
          </a:p>
        </p:txBody>
      </p:sp>
      <p:pic>
        <p:nvPicPr>
          <p:cNvPr id="61" name="图片 60">
            <a:extLst>
              <a:ext uri="{FF2B5EF4-FFF2-40B4-BE49-F238E27FC236}">
                <a16:creationId xmlns:a16="http://schemas.microsoft.com/office/drawing/2014/main" id="{AC148A0F-2E68-4311-C3B4-B24CBBE8C91F}"/>
              </a:ext>
            </a:extLst>
          </p:cNvPr>
          <p:cNvPicPr>
            <a:picLocks noChangeAspect="1"/>
          </p:cNvPicPr>
          <p:nvPr/>
        </p:nvPicPr>
        <p:blipFill>
          <a:blip r:embed="rId8"/>
          <a:stretch>
            <a:fillRect/>
          </a:stretch>
        </p:blipFill>
        <p:spPr>
          <a:xfrm>
            <a:off x="8621491" y="0"/>
            <a:ext cx="5989163" cy="8229600"/>
          </a:xfrm>
          <a:prstGeom prst="rect">
            <a:avLst/>
          </a:prstGeom>
        </p:spPr>
      </p:pic>
      <p:sp>
        <p:nvSpPr>
          <p:cNvPr id="65" name="矩形 64">
            <a:extLst>
              <a:ext uri="{FF2B5EF4-FFF2-40B4-BE49-F238E27FC236}">
                <a16:creationId xmlns:a16="http://schemas.microsoft.com/office/drawing/2014/main" id="{90D5D3A1-0462-BD69-88A7-1A9BFEC8EE61}"/>
              </a:ext>
            </a:extLst>
          </p:cNvPr>
          <p:cNvSpPr/>
          <p:nvPr/>
        </p:nvSpPr>
        <p:spPr>
          <a:xfrm>
            <a:off x="8621490" y="0"/>
            <a:ext cx="5989164" cy="8229600"/>
          </a:xfrm>
          <a:prstGeom prst="rect">
            <a:avLst/>
          </a:prstGeom>
          <a:gradFill flip="none" rotWithShape="1">
            <a:gsLst>
              <a:gs pos="0">
                <a:srgbClr val="0C0B3A"/>
              </a:gs>
              <a:gs pos="100000">
                <a:srgbClr val="CAE7F4">
                  <a:alpha val="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文本框 69">
            <a:extLst>
              <a:ext uri="{FF2B5EF4-FFF2-40B4-BE49-F238E27FC236}">
                <a16:creationId xmlns:a16="http://schemas.microsoft.com/office/drawing/2014/main" id="{ABE74616-1CA0-C3FF-46B5-6FA51D40CF8E}"/>
              </a:ext>
            </a:extLst>
          </p:cNvPr>
          <p:cNvSpPr txBox="1"/>
          <p:nvPr/>
        </p:nvSpPr>
        <p:spPr>
          <a:xfrm>
            <a:off x="8756846" y="5671730"/>
            <a:ext cx="5887669" cy="2031325"/>
          </a:xfrm>
          <a:prstGeom prst="rect">
            <a:avLst/>
          </a:prstGeom>
          <a:noFill/>
        </p:spPr>
        <p:txBody>
          <a:bodyPr wrap="square">
            <a:spAutoFit/>
          </a:bodyPr>
          <a:lstStyle/>
          <a:p>
            <a:r>
              <a:rPr lang="en-US" err="1">
                <a:solidFill>
                  <a:schemeClr val="bg1"/>
                </a:solidFill>
                <a:latin typeface="PT Sans" panose="020B0503020203020204" pitchFamily="34" charset="0"/>
              </a:rPr>
              <a:t>特点：经济金融中心，海派文化代表，现代化城市风貌</a:t>
            </a:r>
            <a:endParaRPr lang="en-US">
              <a:solidFill>
                <a:schemeClr val="bg1"/>
              </a:solidFill>
              <a:latin typeface="PT Sans" panose="020B0503020203020204" pitchFamily="34" charset="0"/>
            </a:endParaRPr>
          </a:p>
          <a:p>
            <a:endParaRPr lang="en-US">
              <a:solidFill>
                <a:schemeClr val="bg1"/>
              </a:solidFill>
              <a:latin typeface="PT Sans" panose="020B0503020203020204" pitchFamily="34" charset="0"/>
            </a:endParaRPr>
          </a:p>
          <a:p>
            <a:r>
              <a:rPr lang="en-US">
                <a:solidFill>
                  <a:schemeClr val="bg1"/>
                </a:solidFill>
                <a:latin typeface="PT Sans" panose="020B0503020203020204" pitchFamily="34" charset="0"/>
              </a:rPr>
              <a:t>上海作为中国的经济、金融、贸易和航运中心，拥有众多摩天大楼和繁华的夜景，展现了其现代化都市的魅力。其独特的海派文化融合了东西方的元素，形成了别具一格的都市风情。外滩建筑群、东方明珠、上海中心大厦等标志性建筑，更是上海现代化发展的象征。</a:t>
            </a:r>
          </a:p>
        </p:txBody>
      </p:sp>
      <p:sp>
        <p:nvSpPr>
          <p:cNvPr id="72" name="文本框 71">
            <a:extLst>
              <a:ext uri="{FF2B5EF4-FFF2-40B4-BE49-F238E27FC236}">
                <a16:creationId xmlns:a16="http://schemas.microsoft.com/office/drawing/2014/main" id="{6C182686-7008-3476-0397-E95DBA24CD1E}"/>
              </a:ext>
            </a:extLst>
          </p:cNvPr>
          <p:cNvSpPr txBox="1"/>
          <p:nvPr/>
        </p:nvSpPr>
        <p:spPr>
          <a:xfrm>
            <a:off x="8756846" y="4843964"/>
            <a:ext cx="5641325" cy="523220"/>
          </a:xfrm>
          <a:prstGeom prst="rect">
            <a:avLst/>
          </a:prstGeom>
          <a:noFill/>
        </p:spPr>
        <p:txBody>
          <a:bodyPr wrap="square">
            <a:spAutoFit/>
          </a:bodyPr>
          <a:lstStyle/>
          <a:p>
            <a:r>
              <a:rPr lang="en-US" sz="2800" err="1">
                <a:solidFill>
                  <a:schemeClr val="bg1"/>
                </a:solidFill>
                <a:latin typeface="PT Sans" panose="020B0503020203020204" pitchFamily="34" charset="0"/>
              </a:rPr>
              <a:t>上海</a:t>
            </a:r>
            <a:r>
              <a:rPr lang="en-US" sz="2800">
                <a:solidFill>
                  <a:schemeClr val="bg1"/>
                </a:solidFill>
                <a:latin typeface="PT Sans" panose="020B0503020203020204" pitchFamily="34" charset="0"/>
              </a:rPr>
              <a:t> (Shanghai)</a:t>
            </a:r>
          </a:p>
        </p:txBody>
      </p:sp>
    </p:spTree>
    <p:extLst>
      <p:ext uri="{BB962C8B-B14F-4D97-AF65-F5344CB8AC3E}">
        <p14:creationId xmlns:p14="http://schemas.microsoft.com/office/powerpoint/2010/main" val="3313508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695879" y="-259945"/>
            <a:ext cx="18408498" cy="9158026"/>
          </a:xfrm>
          <a:prstGeom prst="roundRect">
            <a:avLst>
              <a:gd name="adj" fmla="val 12381"/>
            </a:avLst>
          </a:prstGeom>
          <a:solidFill>
            <a:srgbClr val="00002E">
              <a:alpha val="69804"/>
            </a:srgbClr>
          </a:solidFill>
          <a:ln w="53340">
            <a:solidFill>
              <a:srgbClr val="262654"/>
            </a:solidFill>
            <a:prstDash val="solid"/>
          </a:ln>
        </p:spPr>
      </p:sp>
      <p:sp>
        <p:nvSpPr>
          <p:cNvPr id="14" name="矩形 13">
            <a:extLst>
              <a:ext uri="{FF2B5EF4-FFF2-40B4-BE49-F238E27FC236}">
                <a16:creationId xmlns:a16="http://schemas.microsoft.com/office/drawing/2014/main" id="{7ABB2A15-7C06-8684-457B-259A2D9FA1DA}"/>
              </a:ext>
            </a:extLst>
          </p:cNvPr>
          <p:cNvSpPr/>
          <p:nvPr/>
        </p:nvSpPr>
        <p:spPr>
          <a:xfrm>
            <a:off x="2679700" y="3915684"/>
            <a:ext cx="2446178" cy="403384"/>
          </a:xfrm>
          <a:prstGeom prst="rect">
            <a:avLst/>
          </a:prstGeom>
          <a:solidFill>
            <a:srgbClr val="C74F58">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0F529D61-31A6-CC25-9122-8025C3BDA4D3}"/>
              </a:ext>
            </a:extLst>
          </p:cNvPr>
          <p:cNvSpPr/>
          <p:nvPr/>
        </p:nvSpPr>
        <p:spPr>
          <a:xfrm>
            <a:off x="6178710" y="3915684"/>
            <a:ext cx="2446178" cy="403384"/>
          </a:xfrm>
          <a:prstGeom prst="rect">
            <a:avLst/>
          </a:prstGeom>
          <a:solidFill>
            <a:srgbClr val="F2B42D">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8924EEF5-3A9A-908B-9D77-F58FD393A0D2}"/>
              </a:ext>
            </a:extLst>
          </p:cNvPr>
          <p:cNvSpPr/>
          <p:nvPr/>
        </p:nvSpPr>
        <p:spPr>
          <a:xfrm>
            <a:off x="9646960" y="3915684"/>
            <a:ext cx="2446178" cy="403384"/>
          </a:xfrm>
          <a:prstGeom prst="rect">
            <a:avLst/>
          </a:prstGeom>
          <a:solidFill>
            <a:srgbClr val="48A8E2">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1320701" y="630019"/>
            <a:ext cx="8027075" cy="694373"/>
          </a:xfrm>
          <a:prstGeom prst="rect">
            <a:avLst/>
          </a:prstGeom>
          <a:noFill/>
          <a:ln/>
        </p:spPr>
        <p:txBody>
          <a:bodyPr wrap="none" lIns="91440" tIns="45720" rIns="91440" bIns="45720" rtlCol="0" anchor="t"/>
          <a:lstStyle/>
          <a:p>
            <a:pPr marL="0" indent="0">
              <a:lnSpc>
                <a:spcPts val="5468"/>
              </a:lnSpc>
              <a:buNone/>
            </a:pPr>
            <a:r>
              <a:rPr lang="en-US" sz="4350" b="1">
                <a:solidFill>
                  <a:srgbClr val="FFFFFF"/>
                </a:solidFill>
                <a:latin typeface="Nunito"/>
              </a:rPr>
              <a:t>NFT</a:t>
            </a:r>
            <a:r>
              <a:rPr lang="zh-CN" altLang="en-US" sz="4350" b="1">
                <a:solidFill>
                  <a:srgbClr val="FFFFFF"/>
                </a:solidFill>
                <a:latin typeface="Nunito"/>
                <a:ea typeface="等线"/>
              </a:rPr>
              <a:t>设计思路</a:t>
            </a:r>
            <a:endParaRPr lang="en-US" sz="4350" b="1">
              <a:solidFill>
                <a:srgbClr val="FFFFFF"/>
              </a:solidFill>
              <a:latin typeface="Nunito"/>
            </a:endParaRPr>
          </a:p>
        </p:txBody>
      </p:sp>
      <p:sp>
        <p:nvSpPr>
          <p:cNvPr id="5" name="Text 2"/>
          <p:cNvSpPr/>
          <p:nvPr/>
        </p:nvSpPr>
        <p:spPr>
          <a:xfrm>
            <a:off x="2348389" y="3821906"/>
            <a:ext cx="2777490" cy="347186"/>
          </a:xfrm>
          <a:prstGeom prst="rect">
            <a:avLst/>
          </a:prstGeom>
          <a:noFill/>
          <a:ln/>
        </p:spPr>
        <p:txBody>
          <a:bodyPr wrap="none" rtlCol="0" anchor="t"/>
          <a:lstStyle/>
          <a:p>
            <a:pPr marL="0" indent="0">
              <a:lnSpc>
                <a:spcPts val="2734"/>
              </a:lnSpc>
              <a:buNone/>
            </a:pPr>
            <a:r>
              <a:rPr lang="en-US" sz="2187" b="1">
                <a:solidFill>
                  <a:srgbClr val="FFFFFF"/>
                </a:solidFill>
                <a:latin typeface="Nunito" pitchFamily="34" charset="0"/>
                <a:ea typeface="Nunito" pitchFamily="34" charset="-122"/>
                <a:cs typeface="Nunito" pitchFamily="34" charset="-120"/>
              </a:rPr>
              <a:t>城市建筑</a:t>
            </a:r>
            <a:endParaRPr lang="en-US" sz="2187"/>
          </a:p>
        </p:txBody>
      </p:sp>
      <p:sp>
        <p:nvSpPr>
          <p:cNvPr id="6" name="Text 3"/>
          <p:cNvSpPr/>
          <p:nvPr/>
        </p:nvSpPr>
        <p:spPr>
          <a:xfrm>
            <a:off x="2348389" y="4391263"/>
            <a:ext cx="2949416" cy="1501532"/>
          </a:xfrm>
          <a:prstGeom prst="rect">
            <a:avLst/>
          </a:prstGeom>
          <a:noFill/>
          <a:ln/>
        </p:spPr>
        <p:txBody>
          <a:bodyPr wrap="square" rtlCol="0" anchor="t"/>
          <a:lstStyle/>
          <a:p>
            <a:pPr marL="0" indent="0">
              <a:lnSpc>
                <a:spcPts val="2799"/>
              </a:lnSpc>
              <a:buNone/>
            </a:pPr>
            <a:r>
              <a:rPr lang="en-US" sz="1750" err="1">
                <a:solidFill>
                  <a:srgbClr val="FFFFFF"/>
                </a:solidFill>
                <a:latin typeface="PT Sans" pitchFamily="34" charset="0"/>
                <a:ea typeface="PT Sans" pitchFamily="34" charset="-122"/>
                <a:cs typeface="PT Sans" pitchFamily="34" charset="-120"/>
              </a:rPr>
              <a:t>充分展现中国建筑风格,如亭台楼阁、城墙、桥梁</a:t>
            </a:r>
            <a:r>
              <a:rPr lang="en-US" sz="1750">
                <a:solidFill>
                  <a:srgbClr val="FFFFFF"/>
                </a:solidFill>
                <a:latin typeface="PT Sans" pitchFamily="34" charset="0"/>
                <a:ea typeface="PT Sans" pitchFamily="34" charset="-122"/>
                <a:cs typeface="PT Sans" pitchFamily="34" charset="-120"/>
              </a:rPr>
              <a:t>, </a:t>
            </a:r>
            <a:r>
              <a:rPr lang="zh-CN" altLang="en-US" sz="1750">
                <a:solidFill>
                  <a:srgbClr val="FFFFFF"/>
                </a:solidFill>
                <a:latin typeface="PT Sans" pitchFamily="34" charset="0"/>
                <a:ea typeface="PT Sans" pitchFamily="34" charset="-122"/>
                <a:cs typeface="PT Sans" pitchFamily="34" charset="-120"/>
              </a:rPr>
              <a:t>中国地域风格</a:t>
            </a:r>
            <a:r>
              <a:rPr lang="en-US" altLang="zh-CN" sz="1750">
                <a:solidFill>
                  <a:srgbClr val="FFFFFF"/>
                </a:solidFill>
                <a:latin typeface="PT Sans" pitchFamily="34" charset="0"/>
                <a:ea typeface="PT Sans" pitchFamily="34" charset="-122"/>
                <a:cs typeface="PT Sans" pitchFamily="34" charset="-120"/>
              </a:rPr>
              <a:t>, </a:t>
            </a:r>
            <a:r>
              <a:rPr lang="zh-CN" altLang="en-US" sz="1750">
                <a:solidFill>
                  <a:srgbClr val="FFFFFF"/>
                </a:solidFill>
                <a:latin typeface="PT Sans" pitchFamily="34" charset="0"/>
                <a:ea typeface="PT Sans" pitchFamily="34" charset="-122"/>
                <a:cs typeface="PT Sans" pitchFamily="34" charset="-120"/>
              </a:rPr>
              <a:t>如市花</a:t>
            </a:r>
            <a:r>
              <a:rPr lang="en-US" altLang="zh-CN" sz="1750">
                <a:solidFill>
                  <a:srgbClr val="FFFFFF"/>
                </a:solidFill>
                <a:latin typeface="PT Sans" pitchFamily="34" charset="0"/>
                <a:ea typeface="PT Sans" pitchFamily="34" charset="-122"/>
                <a:cs typeface="PT Sans" pitchFamily="34" charset="-120"/>
              </a:rPr>
              <a:t>, </a:t>
            </a:r>
            <a:r>
              <a:rPr lang="zh-CN" altLang="en-US" sz="1750">
                <a:solidFill>
                  <a:srgbClr val="FFFFFF"/>
                </a:solidFill>
                <a:latin typeface="PT Sans" pitchFamily="34" charset="0"/>
                <a:ea typeface="PT Sans" pitchFamily="34" charset="-122"/>
                <a:cs typeface="PT Sans" pitchFamily="34" charset="-120"/>
              </a:rPr>
              <a:t>民族服饰</a:t>
            </a:r>
            <a:r>
              <a:rPr lang="en-US" sz="1750" err="1">
                <a:solidFill>
                  <a:srgbClr val="FFFFFF"/>
                </a:solidFill>
                <a:latin typeface="PT Sans" pitchFamily="34" charset="0"/>
                <a:ea typeface="PT Sans" pitchFamily="34" charset="-122"/>
                <a:cs typeface="PT Sans" pitchFamily="34" charset="-120"/>
              </a:rPr>
              <a:t>等元素,营造出独特的城市韵味</a:t>
            </a:r>
            <a:r>
              <a:rPr lang="en-US" sz="1750">
                <a:solidFill>
                  <a:srgbClr val="FFFFFF"/>
                </a:solidFill>
                <a:latin typeface="PT Sans" pitchFamily="34" charset="0"/>
                <a:ea typeface="PT Sans" pitchFamily="34" charset="-122"/>
                <a:cs typeface="PT Sans" pitchFamily="34" charset="-120"/>
              </a:rPr>
              <a:t>。</a:t>
            </a:r>
            <a:endParaRPr lang="en-US" sz="1750"/>
          </a:p>
        </p:txBody>
      </p:sp>
      <p:sp>
        <p:nvSpPr>
          <p:cNvPr id="7" name="Text 4"/>
          <p:cNvSpPr/>
          <p:nvPr/>
        </p:nvSpPr>
        <p:spPr>
          <a:xfrm>
            <a:off x="5847398" y="3821906"/>
            <a:ext cx="2777490" cy="347186"/>
          </a:xfrm>
          <a:prstGeom prst="rect">
            <a:avLst/>
          </a:prstGeom>
          <a:noFill/>
          <a:ln/>
        </p:spPr>
        <p:txBody>
          <a:bodyPr wrap="none" rtlCol="0" anchor="t"/>
          <a:lstStyle/>
          <a:p>
            <a:pPr marL="0" indent="0">
              <a:lnSpc>
                <a:spcPts val="2734"/>
              </a:lnSpc>
              <a:buNone/>
            </a:pPr>
            <a:r>
              <a:rPr lang="en-US" sz="2187" b="1">
                <a:solidFill>
                  <a:srgbClr val="FFFFFF"/>
                </a:solidFill>
                <a:latin typeface="Nunito" pitchFamily="34" charset="0"/>
                <a:ea typeface="Nunito" pitchFamily="34" charset="-122"/>
                <a:cs typeface="Nunito" pitchFamily="34" charset="-120"/>
              </a:rPr>
              <a:t>文化符号</a:t>
            </a:r>
            <a:endParaRPr lang="en-US" sz="2187"/>
          </a:p>
        </p:txBody>
      </p:sp>
      <p:sp>
        <p:nvSpPr>
          <p:cNvPr id="8" name="Text 5"/>
          <p:cNvSpPr/>
          <p:nvPr/>
        </p:nvSpPr>
        <p:spPr>
          <a:xfrm>
            <a:off x="5847398" y="4391263"/>
            <a:ext cx="2949416" cy="1501533"/>
          </a:xfrm>
          <a:prstGeom prst="rect">
            <a:avLst/>
          </a:prstGeom>
          <a:noFill/>
          <a:ln/>
        </p:spPr>
        <p:txBody>
          <a:bodyPr wrap="square" rtlCol="0" anchor="t"/>
          <a:lstStyle/>
          <a:p>
            <a:pPr marL="0" indent="0">
              <a:lnSpc>
                <a:spcPts val="2799"/>
              </a:lnSpc>
              <a:buNone/>
            </a:pPr>
            <a:r>
              <a:rPr lang="en-US" sz="1750" err="1">
                <a:solidFill>
                  <a:srgbClr val="FFFFFF"/>
                </a:solidFill>
                <a:latin typeface="PT Sans" pitchFamily="34" charset="0"/>
                <a:ea typeface="PT Sans" pitchFamily="34" charset="-122"/>
                <a:cs typeface="PT Sans" pitchFamily="34" charset="-120"/>
              </a:rPr>
              <a:t>巧妙融入龙、凤</a:t>
            </a:r>
            <a:r>
              <a:rPr lang="en-US" sz="1750">
                <a:solidFill>
                  <a:srgbClr val="FFFFFF"/>
                </a:solidFill>
                <a:latin typeface="PT Sans" pitchFamily="34" charset="0"/>
                <a:ea typeface="PT Sans" pitchFamily="34" charset="-122"/>
                <a:cs typeface="PT Sans" pitchFamily="34" charset="-120"/>
              </a:rPr>
              <a:t>、</a:t>
            </a:r>
            <a:r>
              <a:rPr lang="zh-CN" altLang="en-US" sz="1750">
                <a:solidFill>
                  <a:srgbClr val="FFFFFF"/>
                </a:solidFill>
                <a:latin typeface="PT Sans" pitchFamily="34" charset="0"/>
                <a:ea typeface="PT Sans" pitchFamily="34" charset="-122"/>
                <a:cs typeface="PT Sans" pitchFamily="34" charset="-120"/>
              </a:rPr>
              <a:t>地区特点特色建组</a:t>
            </a:r>
            <a:r>
              <a:rPr lang="en-US" altLang="zh-CN" sz="1750">
                <a:solidFill>
                  <a:srgbClr val="FFFFFF"/>
                </a:solidFill>
                <a:latin typeface="PT Sans" pitchFamily="34" charset="0"/>
                <a:ea typeface="PT Sans" pitchFamily="34" charset="-122"/>
                <a:cs typeface="PT Sans" pitchFamily="34" charset="-120"/>
              </a:rPr>
              <a:t>,</a:t>
            </a:r>
            <a:r>
              <a:rPr lang="zh-CN" altLang="en-US" sz="1750">
                <a:solidFill>
                  <a:srgbClr val="FFFFFF"/>
                </a:solidFill>
                <a:latin typeface="PT Sans" pitchFamily="34" charset="0"/>
                <a:ea typeface="PT Sans" pitchFamily="34" charset="-122"/>
                <a:cs typeface="PT Sans" pitchFamily="34" charset="-120"/>
              </a:rPr>
              <a:t>以及</a:t>
            </a:r>
            <a:r>
              <a:rPr lang="en-US" sz="1750" err="1">
                <a:solidFill>
                  <a:srgbClr val="FFFFFF"/>
                </a:solidFill>
                <a:latin typeface="PT Sans" pitchFamily="34" charset="0"/>
                <a:ea typeface="PT Sans" pitchFamily="34" charset="-122"/>
                <a:cs typeface="PT Sans" pitchFamily="34" charset="-120"/>
              </a:rPr>
              <a:t>吉祥图案等富有中国特色的图形标志,烘托出浓郁的东方气息</a:t>
            </a:r>
            <a:r>
              <a:rPr lang="en-US" sz="1750">
                <a:solidFill>
                  <a:srgbClr val="FFFFFF"/>
                </a:solidFill>
                <a:latin typeface="PT Sans" pitchFamily="34" charset="0"/>
                <a:ea typeface="PT Sans" pitchFamily="34" charset="-122"/>
                <a:cs typeface="PT Sans" pitchFamily="34" charset="-120"/>
              </a:rPr>
              <a:t>。</a:t>
            </a:r>
            <a:endParaRPr lang="en-US" sz="1750"/>
          </a:p>
        </p:txBody>
      </p:sp>
      <p:sp>
        <p:nvSpPr>
          <p:cNvPr id="9" name="Text 6"/>
          <p:cNvSpPr/>
          <p:nvPr/>
        </p:nvSpPr>
        <p:spPr>
          <a:xfrm>
            <a:off x="9346406" y="3821906"/>
            <a:ext cx="2777490" cy="347186"/>
          </a:xfrm>
          <a:prstGeom prst="rect">
            <a:avLst/>
          </a:prstGeom>
          <a:noFill/>
          <a:ln/>
        </p:spPr>
        <p:txBody>
          <a:bodyPr wrap="none" rtlCol="0" anchor="t"/>
          <a:lstStyle/>
          <a:p>
            <a:pPr marL="0" indent="0">
              <a:lnSpc>
                <a:spcPts val="2734"/>
              </a:lnSpc>
              <a:buNone/>
            </a:pPr>
            <a:r>
              <a:rPr lang="en-US" sz="2187" b="1">
                <a:solidFill>
                  <a:srgbClr val="FFFFFF"/>
                </a:solidFill>
                <a:latin typeface="Nunito" pitchFamily="34" charset="0"/>
                <a:ea typeface="Nunito" pitchFamily="34" charset="-122"/>
                <a:cs typeface="Nunito" pitchFamily="34" charset="-120"/>
              </a:rPr>
              <a:t>色彩搭配</a:t>
            </a:r>
            <a:endParaRPr lang="en-US" sz="2187"/>
          </a:p>
        </p:txBody>
      </p:sp>
      <p:sp>
        <p:nvSpPr>
          <p:cNvPr id="10" name="Text 7"/>
          <p:cNvSpPr/>
          <p:nvPr/>
        </p:nvSpPr>
        <p:spPr>
          <a:xfrm>
            <a:off x="9346406" y="4391263"/>
            <a:ext cx="2949416" cy="1066205"/>
          </a:xfrm>
          <a:prstGeom prst="rect">
            <a:avLst/>
          </a:prstGeom>
          <a:noFill/>
          <a:ln/>
        </p:spPr>
        <p:txBody>
          <a:bodyPr wrap="square" rtlCol="0" anchor="t"/>
          <a:lstStyle/>
          <a:p>
            <a:pPr marL="0" indent="0">
              <a:lnSpc>
                <a:spcPts val="2799"/>
              </a:lnSpc>
              <a:buNone/>
            </a:pPr>
            <a:r>
              <a:rPr lang="en-US" sz="1750">
                <a:solidFill>
                  <a:srgbClr val="FFFFFF"/>
                </a:solidFill>
                <a:latin typeface="PT Sans" pitchFamily="34" charset="0"/>
                <a:ea typeface="PT Sans" pitchFamily="34" charset="-122"/>
                <a:cs typeface="PT Sans" pitchFamily="34" charset="-120"/>
              </a:rPr>
              <a:t>采用鲜艳亮丽的红、黄、蓝等颜色,营造出热烈、欢乐的视觉感受。</a:t>
            </a:r>
            <a:endParaRPr lang="en-US" sz="1750"/>
          </a:p>
        </p:txBody>
      </p:sp>
      <p:sp>
        <p:nvSpPr>
          <p:cNvPr id="17" name="矩形 16">
            <a:extLst>
              <a:ext uri="{FF2B5EF4-FFF2-40B4-BE49-F238E27FC236}">
                <a16:creationId xmlns:a16="http://schemas.microsoft.com/office/drawing/2014/main" id="{86ECE4D0-9562-5FD7-4C33-B1D29405F9A0}"/>
              </a:ext>
            </a:extLst>
          </p:cNvPr>
          <p:cNvSpPr/>
          <p:nvPr/>
        </p:nvSpPr>
        <p:spPr>
          <a:xfrm>
            <a:off x="1515189" y="3508930"/>
            <a:ext cx="11600022" cy="37785"/>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组合 10">
            <a:extLst>
              <a:ext uri="{FF2B5EF4-FFF2-40B4-BE49-F238E27FC236}">
                <a16:creationId xmlns:a16="http://schemas.microsoft.com/office/drawing/2014/main" id="{213F2469-6400-2B35-3A1F-0E68BC26E815}"/>
              </a:ext>
            </a:extLst>
          </p:cNvPr>
          <p:cNvGrpSpPr/>
          <p:nvPr/>
        </p:nvGrpSpPr>
        <p:grpSpPr>
          <a:xfrm>
            <a:off x="10416214" y="7462937"/>
            <a:ext cx="3968020" cy="580726"/>
            <a:chOff x="10581314" y="7462937"/>
            <a:chExt cx="3968020" cy="580726"/>
          </a:xfrm>
        </p:grpSpPr>
        <p:pic>
          <p:nvPicPr>
            <p:cNvPr id="12" name="图片 11">
              <a:extLst>
                <a:ext uri="{FF2B5EF4-FFF2-40B4-BE49-F238E27FC236}">
                  <a16:creationId xmlns:a16="http://schemas.microsoft.com/office/drawing/2014/main" id="{D137DD4C-BF49-627B-BB7C-F3EF5E169030}"/>
                </a:ext>
              </a:extLst>
            </p:cNvPr>
            <p:cNvPicPr>
              <a:picLocks noChangeAspect="1"/>
            </p:cNvPicPr>
            <p:nvPr/>
          </p:nvPicPr>
          <p:blipFill>
            <a:blip r:embed="rId4"/>
            <a:stretch>
              <a:fillRect/>
            </a:stretch>
          </p:blipFill>
          <p:spPr>
            <a:xfrm>
              <a:off x="12585700" y="7607300"/>
              <a:ext cx="1963634" cy="436363"/>
            </a:xfrm>
            <a:prstGeom prst="rect">
              <a:avLst/>
            </a:prstGeom>
          </p:spPr>
        </p:pic>
        <p:pic>
          <p:nvPicPr>
            <p:cNvPr id="13" name="图形 12">
              <a:extLst>
                <a:ext uri="{FF2B5EF4-FFF2-40B4-BE49-F238E27FC236}">
                  <a16:creationId xmlns:a16="http://schemas.microsoft.com/office/drawing/2014/main" id="{9FF96A82-1CD6-9B67-D805-23F375F4BA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50719" y="-89774"/>
            <a:ext cx="18022490" cy="8409147"/>
          </a:xfrm>
          <a:prstGeom prst="roundRect">
            <a:avLst>
              <a:gd name="adj" fmla="val 9292"/>
            </a:avLst>
          </a:prstGeom>
          <a:solidFill>
            <a:srgbClr val="00002E">
              <a:alpha val="75000"/>
            </a:srgbClr>
          </a:solidFill>
          <a:ln w="53340">
            <a:solidFill>
              <a:srgbClr val="262654"/>
            </a:solidFill>
            <a:prstDash val="solid"/>
          </a:ln>
        </p:spPr>
      </p:sp>
      <p:sp>
        <p:nvSpPr>
          <p:cNvPr id="4" name="Text 1"/>
          <p:cNvSpPr/>
          <p:nvPr/>
        </p:nvSpPr>
        <p:spPr>
          <a:xfrm>
            <a:off x="903890" y="1048351"/>
            <a:ext cx="5554980" cy="694373"/>
          </a:xfrm>
          <a:prstGeom prst="rect">
            <a:avLst/>
          </a:prstGeom>
          <a:noFill/>
          <a:ln/>
        </p:spPr>
        <p:txBody>
          <a:bodyPr wrap="none" rtlCol="0" anchor="t"/>
          <a:lstStyle/>
          <a:p>
            <a:pPr marL="0" indent="0">
              <a:lnSpc>
                <a:spcPts val="5468"/>
              </a:lnSpc>
              <a:buNone/>
            </a:pPr>
            <a:r>
              <a:rPr lang="en-US" sz="4374" b="1">
                <a:solidFill>
                  <a:srgbClr val="FFFFFF"/>
                </a:solidFill>
                <a:latin typeface="Nunito" pitchFamily="34" charset="0"/>
                <a:ea typeface="Nunito" pitchFamily="34" charset="-122"/>
                <a:cs typeface="Nunito" pitchFamily="34" charset="-120"/>
              </a:rPr>
              <a:t>NFT </a:t>
            </a:r>
            <a:r>
              <a:rPr lang="en-US" sz="4374" b="1" err="1">
                <a:solidFill>
                  <a:srgbClr val="FFFFFF"/>
                </a:solidFill>
                <a:latin typeface="Nunito" pitchFamily="34" charset="0"/>
                <a:ea typeface="Nunito" pitchFamily="34" charset="-122"/>
                <a:cs typeface="Nunito" pitchFamily="34" charset="-120"/>
              </a:rPr>
              <a:t>作品展示</a:t>
            </a:r>
            <a:endParaRPr lang="en-US" sz="4374"/>
          </a:p>
        </p:txBody>
      </p:sp>
      <p:sp>
        <p:nvSpPr>
          <p:cNvPr id="5" name="Shape 2"/>
          <p:cNvSpPr/>
          <p:nvPr/>
        </p:nvSpPr>
        <p:spPr>
          <a:xfrm>
            <a:off x="903890" y="2161723"/>
            <a:ext cx="5811530" cy="3591660"/>
          </a:xfrm>
          <a:prstGeom prst="roundRect">
            <a:avLst>
              <a:gd name="adj" fmla="val 20951"/>
            </a:avLst>
          </a:prstGeom>
          <a:noFill/>
          <a:ln w="22860">
            <a:solidFill>
              <a:srgbClr val="F2B42D"/>
            </a:solidFill>
            <a:prstDash val="solid"/>
          </a:ln>
        </p:spPr>
      </p:sp>
      <p:pic>
        <p:nvPicPr>
          <p:cNvPr id="6" name="Image 1" descr="preencoded.png"/>
          <p:cNvPicPr>
            <a:picLocks noChangeAspect="1"/>
          </p:cNvPicPr>
          <p:nvPr/>
        </p:nvPicPr>
        <p:blipFill>
          <a:blip r:embed="rId4"/>
          <a:stretch>
            <a:fillRect/>
          </a:stretch>
        </p:blipFill>
        <p:spPr>
          <a:xfrm>
            <a:off x="943600" y="2201432"/>
            <a:ext cx="5725512" cy="3505644"/>
          </a:xfrm>
          <a:prstGeom prst="rect">
            <a:avLst/>
          </a:prstGeom>
        </p:spPr>
      </p:pic>
      <p:sp>
        <p:nvSpPr>
          <p:cNvPr id="7" name="Text 3"/>
          <p:cNvSpPr/>
          <p:nvPr/>
        </p:nvSpPr>
        <p:spPr>
          <a:xfrm>
            <a:off x="1018680" y="6108771"/>
            <a:ext cx="5225535" cy="653192"/>
          </a:xfrm>
          <a:prstGeom prst="rect">
            <a:avLst/>
          </a:prstGeom>
          <a:noFill/>
          <a:ln/>
        </p:spPr>
        <p:txBody>
          <a:bodyPr wrap="none" rtlCol="0" anchor="t"/>
          <a:lstStyle/>
          <a:p>
            <a:pPr marL="0" indent="0" algn="l">
              <a:lnSpc>
                <a:spcPts val="2734"/>
              </a:lnSpc>
              <a:buNone/>
            </a:pPr>
            <a:r>
              <a:rPr lang="en-US" sz="2187" b="1">
                <a:solidFill>
                  <a:srgbClr val="F2B42D"/>
                </a:solidFill>
                <a:latin typeface="Nunito" pitchFamily="34" charset="0"/>
                <a:ea typeface="Nunito" pitchFamily="34" charset="-122"/>
                <a:cs typeface="Nunito" pitchFamily="34" charset="-120"/>
              </a:rPr>
              <a:t>城市建筑</a:t>
            </a:r>
            <a:endParaRPr lang="en-US" sz="2187"/>
          </a:p>
        </p:txBody>
      </p:sp>
      <p:sp>
        <p:nvSpPr>
          <p:cNvPr id="8" name="Text 4"/>
          <p:cNvSpPr/>
          <p:nvPr/>
        </p:nvSpPr>
        <p:spPr>
          <a:xfrm>
            <a:off x="1018681" y="6591381"/>
            <a:ext cx="5653722" cy="1337297"/>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充分展现中国传统建筑风格的 NFT 作品。</a:t>
            </a:r>
            <a:endParaRPr lang="en-US" sz="1750"/>
          </a:p>
        </p:txBody>
      </p:sp>
      <p:sp>
        <p:nvSpPr>
          <p:cNvPr id="9" name="Shape 5"/>
          <p:cNvSpPr/>
          <p:nvPr/>
        </p:nvSpPr>
        <p:spPr>
          <a:xfrm>
            <a:off x="7347109" y="2131328"/>
            <a:ext cx="3088958" cy="2450901"/>
          </a:xfrm>
          <a:prstGeom prst="roundRect">
            <a:avLst>
              <a:gd name="adj" fmla="val 20951"/>
            </a:avLst>
          </a:prstGeom>
          <a:noFill/>
          <a:ln w="22860">
            <a:solidFill>
              <a:srgbClr val="D7425E"/>
            </a:solidFill>
            <a:prstDash val="solid"/>
          </a:ln>
        </p:spPr>
      </p:sp>
      <p:pic>
        <p:nvPicPr>
          <p:cNvPr id="10" name="Image 2" descr="preencoded.png"/>
          <p:cNvPicPr>
            <a:picLocks noChangeAspect="1"/>
          </p:cNvPicPr>
          <p:nvPr/>
        </p:nvPicPr>
        <p:blipFill>
          <a:blip r:embed="rId5"/>
          <a:stretch>
            <a:fillRect/>
          </a:stretch>
        </p:blipFill>
        <p:spPr>
          <a:xfrm>
            <a:off x="7369969" y="2154189"/>
            <a:ext cx="3043238" cy="2392204"/>
          </a:xfrm>
          <a:prstGeom prst="rect">
            <a:avLst/>
          </a:prstGeom>
        </p:spPr>
      </p:pic>
      <p:sp>
        <p:nvSpPr>
          <p:cNvPr id="11" name="Text 6"/>
          <p:cNvSpPr/>
          <p:nvPr/>
        </p:nvSpPr>
        <p:spPr>
          <a:xfrm>
            <a:off x="10710624" y="3396095"/>
            <a:ext cx="2777490" cy="347186"/>
          </a:xfrm>
          <a:prstGeom prst="rect">
            <a:avLst/>
          </a:prstGeom>
          <a:noFill/>
          <a:ln/>
        </p:spPr>
        <p:txBody>
          <a:bodyPr wrap="none" rtlCol="0" anchor="t"/>
          <a:lstStyle/>
          <a:p>
            <a:pPr marL="0" indent="0" algn="l">
              <a:lnSpc>
                <a:spcPts val="2734"/>
              </a:lnSpc>
              <a:buNone/>
            </a:pPr>
            <a:r>
              <a:rPr lang="en-US" sz="2187" b="1">
                <a:solidFill>
                  <a:srgbClr val="D7425E"/>
                </a:solidFill>
                <a:latin typeface="Nunito" pitchFamily="34" charset="0"/>
                <a:ea typeface="Nunito" pitchFamily="34" charset="-122"/>
                <a:cs typeface="Nunito" pitchFamily="34" charset="-120"/>
              </a:rPr>
              <a:t>文化生活</a:t>
            </a:r>
            <a:endParaRPr lang="en-US" sz="2187"/>
          </a:p>
        </p:txBody>
      </p:sp>
      <p:sp>
        <p:nvSpPr>
          <p:cNvPr id="12" name="Text 7"/>
          <p:cNvSpPr/>
          <p:nvPr/>
        </p:nvSpPr>
        <p:spPr>
          <a:xfrm>
            <a:off x="10710624" y="3876512"/>
            <a:ext cx="3088958"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捕捉中国城市独特文化气氛的 NFT 作品。</a:t>
            </a:r>
            <a:endParaRPr lang="en-US" sz="1750"/>
          </a:p>
        </p:txBody>
      </p:sp>
      <p:sp>
        <p:nvSpPr>
          <p:cNvPr id="13" name="Shape 8"/>
          <p:cNvSpPr/>
          <p:nvPr/>
        </p:nvSpPr>
        <p:spPr>
          <a:xfrm>
            <a:off x="7374493" y="5047081"/>
            <a:ext cx="3089077" cy="1909167"/>
          </a:xfrm>
          <a:prstGeom prst="roundRect">
            <a:avLst>
              <a:gd name="adj" fmla="val 20949"/>
            </a:avLst>
          </a:prstGeom>
          <a:noFill/>
          <a:ln w="22860">
            <a:solidFill>
              <a:srgbClr val="DD785E"/>
            </a:solidFill>
            <a:prstDash val="solid"/>
          </a:ln>
        </p:spPr>
      </p:sp>
      <p:pic>
        <p:nvPicPr>
          <p:cNvPr id="14" name="Image 3" descr="preencoded.png"/>
          <p:cNvPicPr>
            <a:picLocks noChangeAspect="1"/>
          </p:cNvPicPr>
          <p:nvPr/>
        </p:nvPicPr>
        <p:blipFill>
          <a:blip r:embed="rId6"/>
          <a:stretch>
            <a:fillRect/>
          </a:stretch>
        </p:blipFill>
        <p:spPr>
          <a:xfrm>
            <a:off x="7397353" y="5069941"/>
            <a:ext cx="3043357" cy="1863447"/>
          </a:xfrm>
          <a:prstGeom prst="rect">
            <a:avLst/>
          </a:prstGeom>
        </p:spPr>
      </p:pic>
      <p:sp>
        <p:nvSpPr>
          <p:cNvPr id="15" name="Text 9"/>
          <p:cNvSpPr/>
          <p:nvPr/>
        </p:nvSpPr>
        <p:spPr>
          <a:xfrm>
            <a:off x="10710505" y="5747571"/>
            <a:ext cx="2777490" cy="347186"/>
          </a:xfrm>
          <a:prstGeom prst="rect">
            <a:avLst/>
          </a:prstGeom>
          <a:noFill/>
          <a:ln/>
        </p:spPr>
        <p:txBody>
          <a:bodyPr wrap="none" rtlCol="0" anchor="t"/>
          <a:lstStyle/>
          <a:p>
            <a:pPr marL="0" indent="0" algn="l">
              <a:lnSpc>
                <a:spcPts val="2734"/>
              </a:lnSpc>
              <a:buNone/>
            </a:pPr>
            <a:r>
              <a:rPr lang="en-US" sz="2187" b="1">
                <a:solidFill>
                  <a:srgbClr val="DD785E"/>
                </a:solidFill>
                <a:latin typeface="Nunito" pitchFamily="34" charset="0"/>
                <a:ea typeface="Nunito" pitchFamily="34" charset="-122"/>
                <a:cs typeface="Nunito" pitchFamily="34" charset="-120"/>
              </a:rPr>
              <a:t>夜景魅力</a:t>
            </a:r>
            <a:endParaRPr lang="en-US" sz="2187"/>
          </a:p>
        </p:txBody>
      </p:sp>
      <p:sp>
        <p:nvSpPr>
          <p:cNvPr id="16" name="Text 10"/>
          <p:cNvSpPr/>
          <p:nvPr/>
        </p:nvSpPr>
        <p:spPr>
          <a:xfrm>
            <a:off x="10710505" y="6227988"/>
            <a:ext cx="3089077" cy="710803"/>
          </a:xfrm>
          <a:prstGeom prst="rect">
            <a:avLst/>
          </a:prstGeom>
          <a:noFill/>
          <a:ln/>
        </p:spPr>
        <p:txBody>
          <a:bodyPr wrap="square" rtlCol="0" anchor="t"/>
          <a:lstStyle/>
          <a:p>
            <a:pPr marL="0" indent="0" algn="l">
              <a:lnSpc>
                <a:spcPts val="2799"/>
              </a:lnSpc>
              <a:buNone/>
            </a:pPr>
            <a:r>
              <a:rPr lang="en-US" sz="1750">
                <a:solidFill>
                  <a:srgbClr val="FFFFFF"/>
                </a:solidFill>
                <a:latin typeface="PT Sans" pitchFamily="34" charset="0"/>
                <a:ea typeface="PT Sans" pitchFamily="34" charset="-122"/>
                <a:cs typeface="PT Sans" pitchFamily="34" charset="-120"/>
              </a:rPr>
              <a:t>展现中国城市独特夜间景观的 NFT 作品。</a:t>
            </a:r>
            <a:endParaRPr lang="en-US" sz="1750"/>
          </a:p>
        </p:txBody>
      </p:sp>
      <p:sp>
        <p:nvSpPr>
          <p:cNvPr id="20" name="矩形 19">
            <a:extLst>
              <a:ext uri="{FF2B5EF4-FFF2-40B4-BE49-F238E27FC236}">
                <a16:creationId xmlns:a16="http://schemas.microsoft.com/office/drawing/2014/main" id="{649993C6-8A24-04C7-0CED-DF62DB37F378}"/>
              </a:ext>
            </a:extLst>
          </p:cNvPr>
          <p:cNvSpPr/>
          <p:nvPr/>
        </p:nvSpPr>
        <p:spPr>
          <a:xfrm>
            <a:off x="13457630" y="1429745"/>
            <a:ext cx="341952" cy="312979"/>
          </a:xfrm>
          <a:prstGeom prst="rect">
            <a:avLst/>
          </a:prstGeom>
          <a:solidFill>
            <a:srgbClr val="F2B4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a:extLst>
              <a:ext uri="{FF2B5EF4-FFF2-40B4-BE49-F238E27FC236}">
                <a16:creationId xmlns:a16="http://schemas.microsoft.com/office/drawing/2014/main" id="{D44B644D-A9C8-3957-DE7A-BB7505CE1563}"/>
              </a:ext>
            </a:extLst>
          </p:cNvPr>
          <p:cNvGrpSpPr/>
          <p:nvPr/>
        </p:nvGrpSpPr>
        <p:grpSpPr>
          <a:xfrm>
            <a:off x="10416214" y="7462937"/>
            <a:ext cx="3968020" cy="580726"/>
            <a:chOff x="10581314" y="7462937"/>
            <a:chExt cx="3968020" cy="580726"/>
          </a:xfrm>
        </p:grpSpPr>
        <p:pic>
          <p:nvPicPr>
            <p:cNvPr id="18" name="图片 17">
              <a:extLst>
                <a:ext uri="{FF2B5EF4-FFF2-40B4-BE49-F238E27FC236}">
                  <a16:creationId xmlns:a16="http://schemas.microsoft.com/office/drawing/2014/main" id="{B24DA56F-B3B6-390A-4AC0-7123D1B7A71C}"/>
                </a:ext>
              </a:extLst>
            </p:cNvPr>
            <p:cNvPicPr>
              <a:picLocks noChangeAspect="1"/>
            </p:cNvPicPr>
            <p:nvPr/>
          </p:nvPicPr>
          <p:blipFill>
            <a:blip r:embed="rId7"/>
            <a:stretch>
              <a:fillRect/>
            </a:stretch>
          </p:blipFill>
          <p:spPr>
            <a:xfrm>
              <a:off x="12585700" y="7607300"/>
              <a:ext cx="1963634" cy="436363"/>
            </a:xfrm>
            <a:prstGeom prst="rect">
              <a:avLst/>
            </a:prstGeom>
          </p:spPr>
        </p:pic>
        <p:pic>
          <p:nvPicPr>
            <p:cNvPr id="19" name="图形 18">
              <a:extLst>
                <a:ext uri="{FF2B5EF4-FFF2-40B4-BE49-F238E27FC236}">
                  <a16:creationId xmlns:a16="http://schemas.microsoft.com/office/drawing/2014/main" id="{EC3BBA07-2034-03CE-0820-03DF0CB577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81314" y="7462937"/>
              <a:ext cx="1771214" cy="580726"/>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813</Words>
  <Application>Microsoft Office PowerPoint</Application>
  <PresentationFormat>自定义</PresentationFormat>
  <Paragraphs>161</Paragraphs>
  <Slides>20</Slides>
  <Notes>20</Notes>
  <HiddenSlides>2</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Arial</vt:lpstr>
      <vt:lpstr>Calibri</vt:lpstr>
      <vt:lpstr>Nunito</vt:lpstr>
      <vt:lpstr>PT Sans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China-Web3-NFT</dc:title>
  <dc:subject>PptxGenJS Presentation</dc:subject>
  <dc:creator>Unic</dc:creator>
  <cp:lastModifiedBy>Yogi Z</cp:lastModifiedBy>
  <cp:revision>4</cp:revision>
  <dcterms:created xsi:type="dcterms:W3CDTF">2024-04-13T09:24:07Z</dcterms:created>
  <dcterms:modified xsi:type="dcterms:W3CDTF">2024-04-14T05:56:55Z</dcterms:modified>
</cp:coreProperties>
</file>